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06D9-E8BC-4A22-A745-7C4A208869F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81F3-1AB9-4720-BCE1-1A161CBB22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chtungspfeil 3"/>
          <p:cNvSpPr/>
          <p:nvPr/>
        </p:nvSpPr>
        <p:spPr>
          <a:xfrm>
            <a:off x="637563" y="1702965"/>
            <a:ext cx="822121" cy="40267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1996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5" name="Eingekerbter Richtungspfeil 4"/>
          <p:cNvSpPr/>
          <p:nvPr/>
        </p:nvSpPr>
        <p:spPr>
          <a:xfrm>
            <a:off x="1459684" y="1702965"/>
            <a:ext cx="822121" cy="40267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2000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6" name="Eingekerbter Richtungspfeil 5"/>
          <p:cNvSpPr/>
          <p:nvPr/>
        </p:nvSpPr>
        <p:spPr>
          <a:xfrm>
            <a:off x="2281805" y="1702965"/>
            <a:ext cx="822121" cy="402672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2002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7" name="Eingekerbter Richtungspfeil 6"/>
          <p:cNvSpPr/>
          <p:nvPr/>
        </p:nvSpPr>
        <p:spPr>
          <a:xfrm>
            <a:off x="3103926" y="1702965"/>
            <a:ext cx="822121" cy="402672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2005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8" name="Eingekerbter Richtungspfeil 7"/>
          <p:cNvSpPr/>
          <p:nvPr/>
        </p:nvSpPr>
        <p:spPr>
          <a:xfrm>
            <a:off x="3926047" y="1702965"/>
            <a:ext cx="822121" cy="402672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2007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9" name="Eingekerbter Richtungspfeil 8"/>
          <p:cNvSpPr/>
          <p:nvPr/>
        </p:nvSpPr>
        <p:spPr>
          <a:xfrm>
            <a:off x="4748168" y="1702965"/>
            <a:ext cx="822121" cy="402672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2010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0" name="Eingekerbter Richtungspfeil 9"/>
          <p:cNvSpPr/>
          <p:nvPr/>
        </p:nvSpPr>
        <p:spPr>
          <a:xfrm>
            <a:off x="5570289" y="1702965"/>
            <a:ext cx="822121" cy="402672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2012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1" name="Eingekerbter Richtungspfeil 10"/>
          <p:cNvSpPr/>
          <p:nvPr/>
        </p:nvSpPr>
        <p:spPr>
          <a:xfrm>
            <a:off x="6392410" y="1702965"/>
            <a:ext cx="822121" cy="40267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2015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2" name="Eingekerbter Richtungspfeil 11"/>
          <p:cNvSpPr/>
          <p:nvPr/>
        </p:nvSpPr>
        <p:spPr>
          <a:xfrm>
            <a:off x="7214531" y="1702965"/>
            <a:ext cx="822121" cy="40267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2016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3" name="Eingekerbter Richtungspfeil 12"/>
          <p:cNvSpPr/>
          <p:nvPr/>
        </p:nvSpPr>
        <p:spPr>
          <a:xfrm>
            <a:off x="8036652" y="1702965"/>
            <a:ext cx="822121" cy="402672"/>
          </a:xfrm>
          <a:prstGeom prst="chevron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2018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4" name="Eingekerbter Richtungspfeil 13"/>
          <p:cNvSpPr/>
          <p:nvPr/>
        </p:nvSpPr>
        <p:spPr>
          <a:xfrm>
            <a:off x="8909106" y="1702965"/>
            <a:ext cx="822121" cy="402672"/>
          </a:xfrm>
          <a:prstGeom prst="chevron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Oswald" panose="02000503000000000000" pitchFamily="2" charset="0"/>
              </a:rPr>
              <a:t>2020</a:t>
            </a:r>
            <a:endParaRPr lang="en-US" sz="800" dirty="0">
              <a:solidFill>
                <a:schemeClr val="bg1"/>
              </a:solidFill>
              <a:latin typeface="Oswald" panose="02000503000000000000" pitchFamily="2" charset="0"/>
            </a:endParaRPr>
          </a:p>
        </p:txBody>
      </p:sp>
      <p:sp>
        <p:nvSpPr>
          <p:cNvPr id="16" name="Legende mit Pfeil nach unten 15"/>
          <p:cNvSpPr/>
          <p:nvPr/>
        </p:nvSpPr>
        <p:spPr>
          <a:xfrm>
            <a:off x="605405" y="471948"/>
            <a:ext cx="682936" cy="845574"/>
          </a:xfrm>
          <a:prstGeom prst="down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</a:t>
            </a:r>
            <a:endParaRPr lang="en-US" dirty="0"/>
          </a:p>
        </p:txBody>
      </p:sp>
      <p:sp>
        <p:nvSpPr>
          <p:cNvPr id="17" name="Legende mit Pfeil nach unten 16"/>
          <p:cNvSpPr/>
          <p:nvPr/>
        </p:nvSpPr>
        <p:spPr>
          <a:xfrm>
            <a:off x="1990601" y="363793"/>
            <a:ext cx="1404527" cy="1061883"/>
          </a:xfrm>
          <a:prstGeom prst="downArrow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 </a:t>
            </a:r>
            <a:r>
              <a:rPr lang="de-DE" dirty="0" err="1" smtClean="0"/>
              <a:t>WebForms</a:t>
            </a:r>
            <a:endParaRPr lang="en-US" dirty="0"/>
          </a:p>
        </p:txBody>
      </p:sp>
      <p:sp>
        <p:nvSpPr>
          <p:cNvPr id="19" name="Legende mit Pfeil nach unten 18"/>
          <p:cNvSpPr/>
          <p:nvPr/>
        </p:nvSpPr>
        <p:spPr>
          <a:xfrm>
            <a:off x="5981349" y="412953"/>
            <a:ext cx="1404527" cy="1061883"/>
          </a:xfrm>
          <a:prstGeom prst="down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CodeName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ASP.NET 5</a:t>
            </a:r>
            <a:endParaRPr lang="en-US" dirty="0"/>
          </a:p>
        </p:txBody>
      </p:sp>
      <p:sp>
        <p:nvSpPr>
          <p:cNvPr id="21" name="Legende mit Pfeil nach oben 20"/>
          <p:cNvSpPr/>
          <p:nvPr/>
        </p:nvSpPr>
        <p:spPr>
          <a:xfrm>
            <a:off x="3634843" y="2251587"/>
            <a:ext cx="1404527" cy="1130709"/>
          </a:xfrm>
          <a:prstGeom prst="upArrowCallou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ASP.NET MVC</a:t>
            </a:r>
            <a:endParaRPr lang="en-US" dirty="0"/>
          </a:p>
        </p:txBody>
      </p:sp>
      <p:sp>
        <p:nvSpPr>
          <p:cNvPr id="22" name="Legende mit Pfeil nach oben 21"/>
          <p:cNvSpPr/>
          <p:nvPr/>
        </p:nvSpPr>
        <p:spPr>
          <a:xfrm>
            <a:off x="6683612" y="2251586"/>
            <a:ext cx="1404527" cy="1130709"/>
          </a:xfrm>
          <a:prstGeom prst="up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 Core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Henryk Hanke</dc:creator>
  <cp:lastModifiedBy>Henryk Hanke</cp:lastModifiedBy>
  <cp:revision>1</cp:revision>
  <dcterms:created xsi:type="dcterms:W3CDTF">2016-01-21T10:36:10Z</dcterms:created>
  <dcterms:modified xsi:type="dcterms:W3CDTF">2016-01-21T10:44:06Z</dcterms:modified>
</cp:coreProperties>
</file>