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41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09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981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1917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234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42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774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25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19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20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66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02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40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52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9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08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92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2CB99C-FA19-4688-A52B-B6A22BD723D6}" type="datetimeFigureOut">
              <a:rPr lang="ru-RU" smtClean="0"/>
              <a:t>09.01.2024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8F6C-A333-40B0-88E8-3B7FE7FC1E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905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Галактический блицкриг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5721927"/>
            <a:ext cx="375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Автор: Пашков И. 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Руководитель: </a:t>
            </a:r>
            <a:r>
              <a:rPr lang="ru-RU" dirty="0" err="1" smtClean="0"/>
              <a:t>Паршуков</a:t>
            </a:r>
            <a:r>
              <a:rPr lang="ru-RU" dirty="0" smtClean="0"/>
              <a:t> А. 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88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76455" cy="4351338"/>
          </a:xfrm>
        </p:spPr>
        <p:txBody>
          <a:bodyPr/>
          <a:lstStyle/>
          <a:p>
            <a:r>
              <a:rPr lang="ru-RU" dirty="0" smtClean="0"/>
              <a:t>Аркадная 2</a:t>
            </a:r>
            <a:r>
              <a:rPr lang="en-US" dirty="0" smtClean="0"/>
              <a:t>D</a:t>
            </a:r>
            <a:r>
              <a:rPr lang="ru-RU" dirty="0" smtClean="0"/>
              <a:t> </a:t>
            </a:r>
            <a:r>
              <a:rPr lang="ru-RU" dirty="0" err="1" smtClean="0"/>
              <a:t>стрелялка</a:t>
            </a:r>
            <a:r>
              <a:rPr lang="ru-RU" dirty="0" smtClean="0"/>
              <a:t> про космические корабли</a:t>
            </a:r>
          </a:p>
          <a:p>
            <a:r>
              <a:rPr lang="ru-RU" dirty="0" smtClean="0"/>
              <a:t>Пиксельная графика</a:t>
            </a:r>
          </a:p>
          <a:p>
            <a:r>
              <a:rPr lang="ru-RU" dirty="0" smtClean="0"/>
              <a:t>Простое интуитивное управление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827" y="258537"/>
            <a:ext cx="3124200" cy="28643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656" y="3229426"/>
            <a:ext cx="5403272" cy="29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2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механики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703618" cy="4351338"/>
          </a:xfrm>
        </p:spPr>
        <p:txBody>
          <a:bodyPr/>
          <a:lstStyle/>
          <a:p>
            <a:r>
              <a:rPr lang="ru-RU" dirty="0" smtClean="0"/>
              <a:t>Система здоровья и урона</a:t>
            </a:r>
          </a:p>
          <a:p>
            <a:r>
              <a:rPr lang="ru-RU" dirty="0" smtClean="0"/>
              <a:t>Бонусы восстановления здоровья и увеличения урона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283" y="556851"/>
            <a:ext cx="2733227" cy="27332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283" y="3768437"/>
            <a:ext cx="2878309" cy="29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784252"/>
              </p:ext>
            </p:extLst>
          </p:nvPr>
        </p:nvGraphicFramePr>
        <p:xfrm>
          <a:off x="2682876" y="2133600"/>
          <a:ext cx="17960335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Документ" r:id="rId3" imgW="6053331" imgH="1115616" progId="Word.Document.12">
                  <p:embed/>
                </p:oleObj>
              </mc:Choice>
              <mc:Fallback>
                <p:oleObj name="Документ" r:id="rId3" imgW="6053331" imgH="11156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2876" y="2133600"/>
                        <a:ext cx="17960335" cy="330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72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Наследование классов-спрайтов (</a:t>
            </a:r>
            <a:r>
              <a:rPr lang="en-US" dirty="0" err="1" smtClean="0"/>
              <a:t>pygame.sprite.Sprite</a:t>
            </a:r>
            <a:r>
              <a:rPr lang="en-US" dirty="0" smtClean="0"/>
              <a:t>)</a:t>
            </a:r>
          </a:p>
          <a:p>
            <a:r>
              <a:rPr lang="ru-RU" dirty="0" smtClean="0"/>
              <a:t>Отдельные функции для разных окон</a:t>
            </a:r>
          </a:p>
          <a:p>
            <a:r>
              <a:rPr lang="ru-RU" dirty="0" smtClean="0"/>
              <a:t>Собственные (не встроенные) функции загрузки изображений и файлов уровней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47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Улучшение качества анимации</a:t>
            </a:r>
          </a:p>
          <a:p>
            <a:r>
              <a:rPr lang="ru-RU" dirty="0" smtClean="0"/>
              <a:t>Добавление системы вооружений</a:t>
            </a:r>
          </a:p>
          <a:p>
            <a:r>
              <a:rPr lang="ru-RU" dirty="0" smtClean="0"/>
              <a:t>Добавление новых врагов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957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78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Документ Microsoft Word</vt:lpstr>
      <vt:lpstr>Галактический блицкриг</vt:lpstr>
      <vt:lpstr>Идея проекта</vt:lpstr>
      <vt:lpstr>Основные механики</vt:lpstr>
      <vt:lpstr>Управление</vt:lpstr>
      <vt:lpstr>Программная реализация</vt:lpstr>
      <vt:lpstr>Перспективы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Галактический блицкриг</dc:title>
  <dc:creator>Schwannenvogel</dc:creator>
  <cp:lastModifiedBy>Schwannenvogel</cp:lastModifiedBy>
  <cp:revision>6</cp:revision>
  <dcterms:created xsi:type="dcterms:W3CDTF">2024-01-05T17:00:00Z</dcterms:created>
  <dcterms:modified xsi:type="dcterms:W3CDTF">2024-01-09T20:58:28Z</dcterms:modified>
</cp:coreProperties>
</file>