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EF0EC-03ED-264F-80A8-9C8C0A12D8DF}" type="datetimeFigureOut">
              <a:rPr lang="ru-RU"/>
              <a:t>09.11.2023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62672-446E-4B4B-ACAE-19D2D222C8FF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94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62672-446E-4B4B-ACAE-19D2D222C8FF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4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54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37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643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87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80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45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8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35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8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73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3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9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6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1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4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E8FC7E-85F5-0F4A-A2B7-817328FD2CFD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10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5B1A-7E7C-3AA5-57A1-784514C79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Интерактивная таблица Менделеева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E55D3-644F-F11D-4BFF-AC23703F7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ru-RU" dirty="0" err="1"/>
              <a:t>PyQT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9C3FA-23D0-48D5-3B75-3E610BCB4AD4}"/>
              </a:ext>
            </a:extLst>
          </p:cNvPr>
          <p:cNvSpPr txBox="1"/>
          <p:nvPr/>
        </p:nvSpPr>
        <p:spPr>
          <a:xfrm>
            <a:off x="8257310" y="5772311"/>
            <a:ext cx="35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Автор: Пашков И. А.</a:t>
            </a:r>
          </a:p>
          <a:p>
            <a:pPr algn="l"/>
            <a:r>
              <a:rPr lang="ru-RU" dirty="0"/>
              <a:t>Руководитель: </a:t>
            </a:r>
            <a:r>
              <a:rPr lang="ru-RU" dirty="0" err="1"/>
              <a:t>Паршуков</a:t>
            </a:r>
            <a:r>
              <a:rPr lang="ru-RU" dirty="0"/>
              <a:t> А. Ю.</a:t>
            </a:r>
          </a:p>
        </p:txBody>
      </p:sp>
    </p:spTree>
    <p:extLst>
      <p:ext uri="{BB962C8B-B14F-4D97-AF65-F5344CB8AC3E}">
        <p14:creationId xmlns:p14="http://schemas.microsoft.com/office/powerpoint/2010/main" val="18430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7649-12FB-60AC-6120-AF607A74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сведения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5560-F381-8F8F-A659-BA649926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10" y="1825625"/>
            <a:ext cx="4838089" cy="4351338"/>
          </a:xfrm>
        </p:spPr>
        <p:txBody>
          <a:bodyPr/>
          <a:lstStyle/>
          <a:p>
            <a:r>
              <a:rPr lang="ru-RU" dirty="0"/>
              <a:t>Проект представляет собой приложение, позволяющее узнавать свойства уже открытых химических элементов и добавлять новые и их свойства.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861280" cy="41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177C-C0D1-4473-8AB2-6C9F68F9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Как пользоваться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DA6D-AFB3-BF58-F4CA-5F453C3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143" y="2096197"/>
            <a:ext cx="4324656" cy="3952086"/>
          </a:xfrm>
        </p:spPr>
        <p:txBody>
          <a:bodyPr/>
          <a:lstStyle/>
          <a:p>
            <a:r>
              <a:rPr lang="ru-RU" dirty="0"/>
              <a:t>При запуске открывается режим поиска, после запуска при нажатии </a:t>
            </a:r>
            <a:r>
              <a:rPr lang="ru-RU" dirty="0" err="1"/>
              <a:t>Ctrl+Alt</a:t>
            </a:r>
            <a:r>
              <a:rPr lang="ru-RU" dirty="0"/>
              <a:t> включается особый режим (добавление).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2" y="2096197"/>
            <a:ext cx="2950396" cy="31410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77" y="2101602"/>
            <a:ext cx="2951907" cy="3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6A75-0AE5-3082-8BD2-00EDAA19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D6F3-2FD7-5929-0E0B-C5BE91C6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28" y="1853248"/>
            <a:ext cx="9469582" cy="4351338"/>
          </a:xfrm>
        </p:spPr>
        <p:txBody>
          <a:bodyPr/>
          <a:lstStyle/>
          <a:p>
            <a:r>
              <a:rPr lang="ru-RU" dirty="0"/>
              <a:t>Программа требует от пользователя внимательности при вводе данных и чтении инструкций, поэтому при неправильно </a:t>
            </a:r>
            <a:r>
              <a:rPr lang="ru-RU" dirty="0" smtClean="0"/>
              <a:t>она сообщит об этом.</a:t>
            </a:r>
            <a:endParaRPr lang="ru-RU" dirty="0"/>
          </a:p>
          <a:p>
            <a:r>
              <a:rPr lang="ru-RU" dirty="0"/>
              <a:t>Иногда программу невозможно отключить без использования диспетчера задач или подобных инструментов.</a:t>
            </a:r>
          </a:p>
          <a:p>
            <a:r>
              <a:rPr lang="ru-RU" dirty="0"/>
              <a:t> </a:t>
            </a:r>
            <a:r>
              <a:rPr lang="ru-RU" dirty="0" smtClean="0"/>
              <a:t>При запуске приложения может не отображаться портрет Д. И. Менделеева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0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1236" y="1825625"/>
            <a:ext cx="4232564" cy="4351338"/>
          </a:xfrm>
        </p:spPr>
        <p:txBody>
          <a:bodyPr/>
          <a:lstStyle/>
          <a:p>
            <a:r>
              <a:rPr lang="ru-RU" dirty="0" smtClean="0"/>
              <a:t>Программа может облегчить выполнение д</a:t>
            </a:r>
            <a:r>
              <a:rPr lang="en-US" dirty="0" smtClean="0"/>
              <a:t>/</a:t>
            </a:r>
            <a:r>
              <a:rPr lang="ru-RU" dirty="0" smtClean="0"/>
              <a:t>з по химии и создание проектов с ней связанных.</a:t>
            </a:r>
          </a:p>
          <a:p>
            <a:r>
              <a:rPr lang="ru-RU" dirty="0" smtClean="0"/>
              <a:t>Поскольку программа помогает в оперировании информацией, ей можно найти ещё множество применений.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917021" cy="41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8838" y="3071227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Приятного пользования!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7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140</Words>
  <Application>Microsoft Office PowerPoint</Application>
  <PresentationFormat>Широкоэкранный</PresentationFormat>
  <Paragraphs>17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Ион</vt:lpstr>
      <vt:lpstr>Интерактивная таблица Менделеева</vt:lpstr>
      <vt:lpstr>Основные сведения</vt:lpstr>
      <vt:lpstr>Как пользоваться</vt:lpstr>
      <vt:lpstr>Особенности</vt:lpstr>
      <vt:lpstr>Польза</vt:lpstr>
      <vt:lpstr>Приятного пользования!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Интерактивная таблица Менделеева</dc:title>
  <dc:creator>i.pshkv@gmail.com</dc:creator>
  <cp:lastModifiedBy>Schwannenvogel</cp:lastModifiedBy>
  <cp:revision>5</cp:revision>
  <dcterms:created xsi:type="dcterms:W3CDTF">2023-11-04T16:53:45Z</dcterms:created>
  <dcterms:modified xsi:type="dcterms:W3CDTF">2023-11-09T20:54:22Z</dcterms:modified>
</cp:coreProperties>
</file>