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02" r:id="rId12"/>
    <p:sldId id="303" r:id="rId13"/>
    <p:sldId id="305" r:id="rId14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6"/>
      <p:bold r:id="rId17"/>
      <p:italic r:id="rId18"/>
      <p:boldItalic r:id="rId19"/>
    </p:embeddedFont>
    <p:embeddedFont>
      <p:font typeface="Fira Sans Extra Condensed SemiBold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42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c3744879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c3744879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0f4b87d13e_0_1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0f4b87d13e_0_1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230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0f4b87d13e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0f4b87d13e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667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Google Shape;2860;g10f4b87d13e_0_4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1" name="Google Shape;2861;g10f4b87d13e_0_4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089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0f4b87d13e_0_3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0f4b87d13e_0_3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424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0f4b87d13e_0_1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10f4b87d13e_0_1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92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g10f4b87d13e_0_3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6" name="Google Shape;2116;g10f4b87d13e_0_3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01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31204" y="1189875"/>
            <a:ext cx="3515400" cy="24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31199" y="3602023"/>
            <a:ext cx="3515400" cy="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531204" y="1189875"/>
            <a:ext cx="3439690" cy="24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UTS Testing dan QA Perangkat Lunak</a:t>
            </a:r>
            <a:endParaRPr sz="4000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531199" y="3602023"/>
            <a:ext cx="3515400" cy="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Alvi Putrawan - 201011402315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1097405" y="1458713"/>
            <a:ext cx="3071633" cy="1945531"/>
            <a:chOff x="909778" y="1262250"/>
            <a:chExt cx="3351848" cy="2122783"/>
          </a:xfrm>
        </p:grpSpPr>
        <p:sp>
          <p:nvSpPr>
            <p:cNvPr id="49" name="Google Shape;49;p15"/>
            <p:cNvSpPr/>
            <p:nvPr/>
          </p:nvSpPr>
          <p:spPr>
            <a:xfrm flipH="1">
              <a:off x="1448063" y="2932825"/>
              <a:ext cx="195875" cy="340100"/>
            </a:xfrm>
            <a:custGeom>
              <a:avLst/>
              <a:gdLst/>
              <a:ahLst/>
              <a:cxnLst/>
              <a:rect l="l" t="t" r="r" b="b"/>
              <a:pathLst>
                <a:path w="9458" h="16422" extrusionOk="0">
                  <a:moveTo>
                    <a:pt x="1663" y="16422"/>
                  </a:moveTo>
                  <a:lnTo>
                    <a:pt x="0" y="15590"/>
                  </a:lnTo>
                  <a:lnTo>
                    <a:pt x="7795" y="1"/>
                  </a:lnTo>
                  <a:lnTo>
                    <a:pt x="9458" y="833"/>
                  </a:lnTo>
                  <a:lnTo>
                    <a:pt x="1663" y="1642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 flipH="1">
              <a:off x="1423544" y="2898964"/>
              <a:ext cx="81742" cy="81763"/>
            </a:xfrm>
            <a:custGeom>
              <a:avLst/>
              <a:gdLst/>
              <a:ahLst/>
              <a:cxnLst/>
              <a:rect l="l" t="t" r="r" b="b"/>
              <a:pathLst>
                <a:path w="3947" h="3948" extrusionOk="0">
                  <a:moveTo>
                    <a:pt x="2862" y="198"/>
                  </a:moveTo>
                  <a:lnTo>
                    <a:pt x="2862" y="198"/>
                  </a:lnTo>
                  <a:lnTo>
                    <a:pt x="2678" y="114"/>
                  </a:lnTo>
                  <a:lnTo>
                    <a:pt x="2481" y="57"/>
                  </a:lnTo>
                  <a:lnTo>
                    <a:pt x="2298" y="15"/>
                  </a:lnTo>
                  <a:lnTo>
                    <a:pt x="2101" y="1"/>
                  </a:lnTo>
                  <a:lnTo>
                    <a:pt x="1903" y="1"/>
                  </a:lnTo>
                  <a:lnTo>
                    <a:pt x="1720" y="15"/>
                  </a:lnTo>
                  <a:lnTo>
                    <a:pt x="1537" y="43"/>
                  </a:lnTo>
                  <a:lnTo>
                    <a:pt x="1353" y="100"/>
                  </a:lnTo>
                  <a:lnTo>
                    <a:pt x="1170" y="170"/>
                  </a:lnTo>
                  <a:lnTo>
                    <a:pt x="1001" y="255"/>
                  </a:lnTo>
                  <a:lnTo>
                    <a:pt x="846" y="353"/>
                  </a:lnTo>
                  <a:lnTo>
                    <a:pt x="691" y="466"/>
                  </a:lnTo>
                  <a:lnTo>
                    <a:pt x="550" y="593"/>
                  </a:lnTo>
                  <a:lnTo>
                    <a:pt x="423" y="748"/>
                  </a:lnTo>
                  <a:lnTo>
                    <a:pt x="310" y="903"/>
                  </a:lnTo>
                  <a:lnTo>
                    <a:pt x="212" y="1086"/>
                  </a:lnTo>
                  <a:lnTo>
                    <a:pt x="212" y="1086"/>
                  </a:lnTo>
                  <a:lnTo>
                    <a:pt x="127" y="1270"/>
                  </a:lnTo>
                  <a:lnTo>
                    <a:pt x="71" y="1453"/>
                  </a:lnTo>
                  <a:lnTo>
                    <a:pt x="29" y="1650"/>
                  </a:lnTo>
                  <a:lnTo>
                    <a:pt x="0" y="1847"/>
                  </a:lnTo>
                  <a:lnTo>
                    <a:pt x="0" y="2031"/>
                  </a:lnTo>
                  <a:lnTo>
                    <a:pt x="14" y="2228"/>
                  </a:lnTo>
                  <a:lnTo>
                    <a:pt x="57" y="2411"/>
                  </a:lnTo>
                  <a:lnTo>
                    <a:pt x="99" y="2594"/>
                  </a:lnTo>
                  <a:lnTo>
                    <a:pt x="169" y="2764"/>
                  </a:lnTo>
                  <a:lnTo>
                    <a:pt x="254" y="2933"/>
                  </a:lnTo>
                  <a:lnTo>
                    <a:pt x="353" y="3102"/>
                  </a:lnTo>
                  <a:lnTo>
                    <a:pt x="480" y="3257"/>
                  </a:lnTo>
                  <a:lnTo>
                    <a:pt x="606" y="3398"/>
                  </a:lnTo>
                  <a:lnTo>
                    <a:pt x="747" y="3525"/>
                  </a:lnTo>
                  <a:lnTo>
                    <a:pt x="917" y="3637"/>
                  </a:lnTo>
                  <a:lnTo>
                    <a:pt x="1086" y="3736"/>
                  </a:lnTo>
                  <a:lnTo>
                    <a:pt x="1086" y="3736"/>
                  </a:lnTo>
                  <a:lnTo>
                    <a:pt x="1283" y="3821"/>
                  </a:lnTo>
                  <a:lnTo>
                    <a:pt x="1466" y="3877"/>
                  </a:lnTo>
                  <a:lnTo>
                    <a:pt x="1649" y="3919"/>
                  </a:lnTo>
                  <a:lnTo>
                    <a:pt x="1847" y="3933"/>
                  </a:lnTo>
                  <a:lnTo>
                    <a:pt x="2044" y="3948"/>
                  </a:lnTo>
                  <a:lnTo>
                    <a:pt x="2227" y="3919"/>
                  </a:lnTo>
                  <a:lnTo>
                    <a:pt x="2411" y="3891"/>
                  </a:lnTo>
                  <a:lnTo>
                    <a:pt x="2594" y="3835"/>
                  </a:lnTo>
                  <a:lnTo>
                    <a:pt x="2777" y="3778"/>
                  </a:lnTo>
                  <a:lnTo>
                    <a:pt x="2946" y="3694"/>
                  </a:lnTo>
                  <a:lnTo>
                    <a:pt x="3101" y="3581"/>
                  </a:lnTo>
                  <a:lnTo>
                    <a:pt x="3256" y="3468"/>
                  </a:lnTo>
                  <a:lnTo>
                    <a:pt x="3397" y="3341"/>
                  </a:lnTo>
                  <a:lnTo>
                    <a:pt x="3524" y="3186"/>
                  </a:lnTo>
                  <a:lnTo>
                    <a:pt x="3637" y="3031"/>
                  </a:lnTo>
                  <a:lnTo>
                    <a:pt x="3736" y="2848"/>
                  </a:lnTo>
                  <a:lnTo>
                    <a:pt x="3736" y="2848"/>
                  </a:lnTo>
                  <a:lnTo>
                    <a:pt x="3820" y="2665"/>
                  </a:lnTo>
                  <a:lnTo>
                    <a:pt x="3876" y="2482"/>
                  </a:lnTo>
                  <a:lnTo>
                    <a:pt x="3919" y="2284"/>
                  </a:lnTo>
                  <a:lnTo>
                    <a:pt x="3947" y="2087"/>
                  </a:lnTo>
                  <a:lnTo>
                    <a:pt x="3947" y="1904"/>
                  </a:lnTo>
                  <a:lnTo>
                    <a:pt x="3933" y="1706"/>
                  </a:lnTo>
                  <a:lnTo>
                    <a:pt x="3905" y="1523"/>
                  </a:lnTo>
                  <a:lnTo>
                    <a:pt x="3848" y="1340"/>
                  </a:lnTo>
                  <a:lnTo>
                    <a:pt x="3778" y="1171"/>
                  </a:lnTo>
                  <a:lnTo>
                    <a:pt x="3693" y="1002"/>
                  </a:lnTo>
                  <a:lnTo>
                    <a:pt x="3595" y="833"/>
                  </a:lnTo>
                  <a:lnTo>
                    <a:pt x="3482" y="678"/>
                  </a:lnTo>
                  <a:lnTo>
                    <a:pt x="3341" y="551"/>
                  </a:lnTo>
                  <a:lnTo>
                    <a:pt x="3200" y="410"/>
                  </a:lnTo>
                  <a:lnTo>
                    <a:pt x="3031" y="297"/>
                  </a:lnTo>
                  <a:lnTo>
                    <a:pt x="2862" y="198"/>
                  </a:lnTo>
                  <a:lnTo>
                    <a:pt x="2862" y="1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 flipH="1">
              <a:off x="1432884" y="2912695"/>
              <a:ext cx="36802" cy="36802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1284" y="85"/>
                  </a:moveTo>
                  <a:lnTo>
                    <a:pt x="1284" y="85"/>
                  </a:lnTo>
                  <a:lnTo>
                    <a:pt x="1213" y="57"/>
                  </a:lnTo>
                  <a:lnTo>
                    <a:pt x="1114" y="29"/>
                  </a:lnTo>
                  <a:lnTo>
                    <a:pt x="1030" y="0"/>
                  </a:lnTo>
                  <a:lnTo>
                    <a:pt x="945" y="0"/>
                  </a:lnTo>
                  <a:lnTo>
                    <a:pt x="776" y="0"/>
                  </a:lnTo>
                  <a:lnTo>
                    <a:pt x="607" y="43"/>
                  </a:lnTo>
                  <a:lnTo>
                    <a:pt x="452" y="113"/>
                  </a:lnTo>
                  <a:lnTo>
                    <a:pt x="311" y="212"/>
                  </a:lnTo>
                  <a:lnTo>
                    <a:pt x="241" y="268"/>
                  </a:lnTo>
                  <a:lnTo>
                    <a:pt x="184" y="339"/>
                  </a:lnTo>
                  <a:lnTo>
                    <a:pt x="128" y="409"/>
                  </a:lnTo>
                  <a:lnTo>
                    <a:pt x="86" y="494"/>
                  </a:lnTo>
                  <a:lnTo>
                    <a:pt x="86" y="494"/>
                  </a:lnTo>
                  <a:lnTo>
                    <a:pt x="57" y="578"/>
                  </a:lnTo>
                  <a:lnTo>
                    <a:pt x="29" y="663"/>
                  </a:lnTo>
                  <a:lnTo>
                    <a:pt x="1" y="747"/>
                  </a:lnTo>
                  <a:lnTo>
                    <a:pt x="1" y="832"/>
                  </a:lnTo>
                  <a:lnTo>
                    <a:pt x="1" y="917"/>
                  </a:lnTo>
                  <a:lnTo>
                    <a:pt x="1" y="1001"/>
                  </a:lnTo>
                  <a:lnTo>
                    <a:pt x="43" y="1170"/>
                  </a:lnTo>
                  <a:lnTo>
                    <a:pt x="114" y="1325"/>
                  </a:lnTo>
                  <a:lnTo>
                    <a:pt x="156" y="1410"/>
                  </a:lnTo>
                  <a:lnTo>
                    <a:pt x="212" y="1466"/>
                  </a:lnTo>
                  <a:lnTo>
                    <a:pt x="269" y="1537"/>
                  </a:lnTo>
                  <a:lnTo>
                    <a:pt x="339" y="1593"/>
                  </a:lnTo>
                  <a:lnTo>
                    <a:pt x="410" y="1650"/>
                  </a:lnTo>
                  <a:lnTo>
                    <a:pt x="494" y="1692"/>
                  </a:lnTo>
                  <a:lnTo>
                    <a:pt x="494" y="1692"/>
                  </a:lnTo>
                  <a:lnTo>
                    <a:pt x="579" y="1720"/>
                  </a:lnTo>
                  <a:lnTo>
                    <a:pt x="663" y="1748"/>
                  </a:lnTo>
                  <a:lnTo>
                    <a:pt x="748" y="1776"/>
                  </a:lnTo>
                  <a:lnTo>
                    <a:pt x="833" y="1776"/>
                  </a:lnTo>
                  <a:lnTo>
                    <a:pt x="1002" y="1776"/>
                  </a:lnTo>
                  <a:lnTo>
                    <a:pt x="1171" y="1734"/>
                  </a:lnTo>
                  <a:lnTo>
                    <a:pt x="1326" y="1664"/>
                  </a:lnTo>
                  <a:lnTo>
                    <a:pt x="1410" y="1621"/>
                  </a:lnTo>
                  <a:lnTo>
                    <a:pt x="1467" y="1565"/>
                  </a:lnTo>
                  <a:lnTo>
                    <a:pt x="1537" y="1509"/>
                  </a:lnTo>
                  <a:lnTo>
                    <a:pt x="1594" y="1438"/>
                  </a:lnTo>
                  <a:lnTo>
                    <a:pt x="1650" y="1368"/>
                  </a:lnTo>
                  <a:lnTo>
                    <a:pt x="1692" y="1283"/>
                  </a:lnTo>
                  <a:lnTo>
                    <a:pt x="1692" y="1283"/>
                  </a:lnTo>
                  <a:lnTo>
                    <a:pt x="1735" y="1213"/>
                  </a:lnTo>
                  <a:lnTo>
                    <a:pt x="1749" y="1114"/>
                  </a:lnTo>
                  <a:lnTo>
                    <a:pt x="1777" y="1029"/>
                  </a:lnTo>
                  <a:lnTo>
                    <a:pt x="1777" y="945"/>
                  </a:lnTo>
                  <a:lnTo>
                    <a:pt x="1777" y="776"/>
                  </a:lnTo>
                  <a:lnTo>
                    <a:pt x="1735" y="607"/>
                  </a:lnTo>
                  <a:lnTo>
                    <a:pt x="1664" y="451"/>
                  </a:lnTo>
                  <a:lnTo>
                    <a:pt x="1566" y="311"/>
                  </a:lnTo>
                  <a:lnTo>
                    <a:pt x="1509" y="240"/>
                  </a:lnTo>
                  <a:lnTo>
                    <a:pt x="1439" y="184"/>
                  </a:lnTo>
                  <a:lnTo>
                    <a:pt x="1368" y="127"/>
                  </a:lnTo>
                  <a:lnTo>
                    <a:pt x="1284" y="85"/>
                  </a:lnTo>
                  <a:lnTo>
                    <a:pt x="1284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 flipH="1">
              <a:off x="1527444" y="3181239"/>
              <a:ext cx="223917" cy="91683"/>
            </a:xfrm>
            <a:custGeom>
              <a:avLst/>
              <a:gdLst/>
              <a:ahLst/>
              <a:cxnLst/>
              <a:rect l="l" t="t" r="r" b="b"/>
              <a:pathLst>
                <a:path w="10812" h="4427" extrusionOk="0">
                  <a:moveTo>
                    <a:pt x="5399" y="1"/>
                  </a:moveTo>
                  <a:lnTo>
                    <a:pt x="5399" y="1"/>
                  </a:lnTo>
                  <a:lnTo>
                    <a:pt x="5159" y="15"/>
                  </a:lnTo>
                  <a:lnTo>
                    <a:pt x="4905" y="29"/>
                  </a:lnTo>
                  <a:lnTo>
                    <a:pt x="4666" y="57"/>
                  </a:lnTo>
                  <a:lnTo>
                    <a:pt x="4426" y="85"/>
                  </a:lnTo>
                  <a:lnTo>
                    <a:pt x="4186" y="142"/>
                  </a:lnTo>
                  <a:lnTo>
                    <a:pt x="3961" y="198"/>
                  </a:lnTo>
                  <a:lnTo>
                    <a:pt x="3721" y="269"/>
                  </a:lnTo>
                  <a:lnTo>
                    <a:pt x="3510" y="339"/>
                  </a:lnTo>
                  <a:lnTo>
                    <a:pt x="3284" y="424"/>
                  </a:lnTo>
                  <a:lnTo>
                    <a:pt x="3073" y="522"/>
                  </a:lnTo>
                  <a:lnTo>
                    <a:pt x="2861" y="621"/>
                  </a:lnTo>
                  <a:lnTo>
                    <a:pt x="2650" y="734"/>
                  </a:lnTo>
                  <a:lnTo>
                    <a:pt x="2453" y="861"/>
                  </a:lnTo>
                  <a:lnTo>
                    <a:pt x="2255" y="988"/>
                  </a:lnTo>
                  <a:lnTo>
                    <a:pt x="2072" y="1129"/>
                  </a:lnTo>
                  <a:lnTo>
                    <a:pt x="1889" y="1269"/>
                  </a:lnTo>
                  <a:lnTo>
                    <a:pt x="1720" y="1425"/>
                  </a:lnTo>
                  <a:lnTo>
                    <a:pt x="1551" y="1580"/>
                  </a:lnTo>
                  <a:lnTo>
                    <a:pt x="1381" y="1749"/>
                  </a:lnTo>
                  <a:lnTo>
                    <a:pt x="1226" y="1918"/>
                  </a:lnTo>
                  <a:lnTo>
                    <a:pt x="1085" y="2101"/>
                  </a:lnTo>
                  <a:lnTo>
                    <a:pt x="945" y="2284"/>
                  </a:lnTo>
                  <a:lnTo>
                    <a:pt x="804" y="2468"/>
                  </a:lnTo>
                  <a:lnTo>
                    <a:pt x="677" y="2665"/>
                  </a:lnTo>
                  <a:lnTo>
                    <a:pt x="564" y="2876"/>
                  </a:lnTo>
                  <a:lnTo>
                    <a:pt x="451" y="3088"/>
                  </a:lnTo>
                  <a:lnTo>
                    <a:pt x="353" y="3299"/>
                  </a:lnTo>
                  <a:lnTo>
                    <a:pt x="268" y="3511"/>
                  </a:lnTo>
                  <a:lnTo>
                    <a:pt x="183" y="3736"/>
                  </a:lnTo>
                  <a:lnTo>
                    <a:pt x="113" y="3962"/>
                  </a:lnTo>
                  <a:lnTo>
                    <a:pt x="42" y="4187"/>
                  </a:lnTo>
                  <a:lnTo>
                    <a:pt x="0" y="4427"/>
                  </a:lnTo>
                  <a:lnTo>
                    <a:pt x="10811" y="4427"/>
                  </a:lnTo>
                  <a:lnTo>
                    <a:pt x="10811" y="4427"/>
                  </a:lnTo>
                  <a:lnTo>
                    <a:pt x="10755" y="4187"/>
                  </a:lnTo>
                  <a:lnTo>
                    <a:pt x="10698" y="3962"/>
                  </a:lnTo>
                  <a:lnTo>
                    <a:pt x="10628" y="3736"/>
                  </a:lnTo>
                  <a:lnTo>
                    <a:pt x="10543" y="3511"/>
                  </a:lnTo>
                  <a:lnTo>
                    <a:pt x="10459" y="3299"/>
                  </a:lnTo>
                  <a:lnTo>
                    <a:pt x="10346" y="3088"/>
                  </a:lnTo>
                  <a:lnTo>
                    <a:pt x="10247" y="2876"/>
                  </a:lnTo>
                  <a:lnTo>
                    <a:pt x="10120" y="2665"/>
                  </a:lnTo>
                  <a:lnTo>
                    <a:pt x="10008" y="2468"/>
                  </a:lnTo>
                  <a:lnTo>
                    <a:pt x="9867" y="2284"/>
                  </a:lnTo>
                  <a:lnTo>
                    <a:pt x="9726" y="2101"/>
                  </a:lnTo>
                  <a:lnTo>
                    <a:pt x="9585" y="1918"/>
                  </a:lnTo>
                  <a:lnTo>
                    <a:pt x="9430" y="1749"/>
                  </a:lnTo>
                  <a:lnTo>
                    <a:pt x="9261" y="1580"/>
                  </a:lnTo>
                  <a:lnTo>
                    <a:pt x="9092" y="1425"/>
                  </a:lnTo>
                  <a:lnTo>
                    <a:pt x="8922" y="1269"/>
                  </a:lnTo>
                  <a:lnTo>
                    <a:pt x="8739" y="1129"/>
                  </a:lnTo>
                  <a:lnTo>
                    <a:pt x="8542" y="988"/>
                  </a:lnTo>
                  <a:lnTo>
                    <a:pt x="8359" y="861"/>
                  </a:lnTo>
                  <a:lnTo>
                    <a:pt x="8161" y="734"/>
                  </a:lnTo>
                  <a:lnTo>
                    <a:pt x="7950" y="621"/>
                  </a:lnTo>
                  <a:lnTo>
                    <a:pt x="7738" y="522"/>
                  </a:lnTo>
                  <a:lnTo>
                    <a:pt x="7527" y="424"/>
                  </a:lnTo>
                  <a:lnTo>
                    <a:pt x="7301" y="339"/>
                  </a:lnTo>
                  <a:lnTo>
                    <a:pt x="7076" y="269"/>
                  </a:lnTo>
                  <a:lnTo>
                    <a:pt x="6850" y="198"/>
                  </a:lnTo>
                  <a:lnTo>
                    <a:pt x="6625" y="142"/>
                  </a:lnTo>
                  <a:lnTo>
                    <a:pt x="6385" y="85"/>
                  </a:lnTo>
                  <a:lnTo>
                    <a:pt x="6146" y="57"/>
                  </a:lnTo>
                  <a:lnTo>
                    <a:pt x="5892" y="29"/>
                  </a:lnTo>
                  <a:lnTo>
                    <a:pt x="5652" y="15"/>
                  </a:lnTo>
                  <a:lnTo>
                    <a:pt x="5399" y="1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 flipH="1">
              <a:off x="2406036" y="3244571"/>
              <a:ext cx="329241" cy="30877"/>
            </a:xfrm>
            <a:custGeom>
              <a:avLst/>
              <a:gdLst/>
              <a:ahLst/>
              <a:cxnLst/>
              <a:rect l="l" t="t" r="r" b="b"/>
              <a:pathLst>
                <a:path w="24653" h="2312" extrusionOk="0">
                  <a:moveTo>
                    <a:pt x="0" y="2312"/>
                  </a:moveTo>
                  <a:lnTo>
                    <a:pt x="24653" y="2312"/>
                  </a:lnTo>
                  <a:lnTo>
                    <a:pt x="24653" y="0"/>
                  </a:lnTo>
                  <a:lnTo>
                    <a:pt x="0" y="0"/>
                  </a:lnTo>
                  <a:lnTo>
                    <a:pt x="0" y="2312"/>
                  </a:lnTo>
                  <a:close/>
                </a:path>
              </a:pathLst>
            </a:custGeom>
            <a:solidFill>
              <a:srgbClr val="264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 flipH="1">
              <a:off x="2878701" y="2609981"/>
              <a:ext cx="23941" cy="23961"/>
            </a:xfrm>
            <a:custGeom>
              <a:avLst/>
              <a:gdLst/>
              <a:ahLst/>
              <a:cxnLst/>
              <a:rect l="l" t="t" r="r" b="b"/>
              <a:pathLst>
                <a:path w="1156" h="1157" extrusionOk="0">
                  <a:moveTo>
                    <a:pt x="578" y="1156"/>
                  </a:moveTo>
                  <a:lnTo>
                    <a:pt x="578" y="1156"/>
                  </a:lnTo>
                  <a:lnTo>
                    <a:pt x="691" y="1142"/>
                  </a:lnTo>
                  <a:lnTo>
                    <a:pt x="804" y="1114"/>
                  </a:lnTo>
                  <a:lnTo>
                    <a:pt x="902" y="1058"/>
                  </a:lnTo>
                  <a:lnTo>
                    <a:pt x="987" y="987"/>
                  </a:lnTo>
                  <a:lnTo>
                    <a:pt x="1057" y="903"/>
                  </a:lnTo>
                  <a:lnTo>
                    <a:pt x="1114" y="804"/>
                  </a:lnTo>
                  <a:lnTo>
                    <a:pt x="1156" y="691"/>
                  </a:lnTo>
                  <a:lnTo>
                    <a:pt x="1156" y="578"/>
                  </a:lnTo>
                  <a:lnTo>
                    <a:pt x="1156" y="578"/>
                  </a:lnTo>
                  <a:lnTo>
                    <a:pt x="1156" y="466"/>
                  </a:lnTo>
                  <a:lnTo>
                    <a:pt x="1114" y="353"/>
                  </a:lnTo>
                  <a:lnTo>
                    <a:pt x="1057" y="254"/>
                  </a:lnTo>
                  <a:lnTo>
                    <a:pt x="987" y="170"/>
                  </a:lnTo>
                  <a:lnTo>
                    <a:pt x="902" y="99"/>
                  </a:lnTo>
                  <a:lnTo>
                    <a:pt x="804" y="43"/>
                  </a:lnTo>
                  <a:lnTo>
                    <a:pt x="691" y="1"/>
                  </a:lnTo>
                  <a:lnTo>
                    <a:pt x="578" y="1"/>
                  </a:lnTo>
                  <a:lnTo>
                    <a:pt x="578" y="1"/>
                  </a:lnTo>
                  <a:lnTo>
                    <a:pt x="465" y="1"/>
                  </a:lnTo>
                  <a:lnTo>
                    <a:pt x="352" y="43"/>
                  </a:lnTo>
                  <a:lnTo>
                    <a:pt x="254" y="99"/>
                  </a:lnTo>
                  <a:lnTo>
                    <a:pt x="169" y="170"/>
                  </a:lnTo>
                  <a:lnTo>
                    <a:pt x="99" y="254"/>
                  </a:lnTo>
                  <a:lnTo>
                    <a:pt x="42" y="353"/>
                  </a:lnTo>
                  <a:lnTo>
                    <a:pt x="14" y="466"/>
                  </a:lnTo>
                  <a:lnTo>
                    <a:pt x="0" y="578"/>
                  </a:lnTo>
                  <a:lnTo>
                    <a:pt x="0" y="578"/>
                  </a:lnTo>
                  <a:lnTo>
                    <a:pt x="14" y="691"/>
                  </a:lnTo>
                  <a:lnTo>
                    <a:pt x="42" y="804"/>
                  </a:lnTo>
                  <a:lnTo>
                    <a:pt x="99" y="903"/>
                  </a:lnTo>
                  <a:lnTo>
                    <a:pt x="169" y="987"/>
                  </a:lnTo>
                  <a:lnTo>
                    <a:pt x="254" y="1058"/>
                  </a:lnTo>
                  <a:lnTo>
                    <a:pt x="352" y="1114"/>
                  </a:lnTo>
                  <a:lnTo>
                    <a:pt x="465" y="1142"/>
                  </a:lnTo>
                  <a:lnTo>
                    <a:pt x="578" y="1156"/>
                  </a:lnTo>
                  <a:lnTo>
                    <a:pt x="578" y="1156"/>
                  </a:lnTo>
                  <a:close/>
                </a:path>
              </a:pathLst>
            </a:custGeom>
            <a:solidFill>
              <a:srgbClr val="F19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 flipH="1">
              <a:off x="2852710" y="2571751"/>
              <a:ext cx="24251" cy="23941"/>
            </a:xfrm>
            <a:custGeom>
              <a:avLst/>
              <a:gdLst/>
              <a:ahLst/>
              <a:cxnLst/>
              <a:rect l="l" t="t" r="r" b="b"/>
              <a:pathLst>
                <a:path w="1171" h="1156" extrusionOk="0">
                  <a:moveTo>
                    <a:pt x="592" y="1156"/>
                  </a:moveTo>
                  <a:lnTo>
                    <a:pt x="592" y="1156"/>
                  </a:lnTo>
                  <a:lnTo>
                    <a:pt x="705" y="1142"/>
                  </a:lnTo>
                  <a:lnTo>
                    <a:pt x="818" y="1114"/>
                  </a:lnTo>
                  <a:lnTo>
                    <a:pt x="917" y="1057"/>
                  </a:lnTo>
                  <a:lnTo>
                    <a:pt x="1001" y="987"/>
                  </a:lnTo>
                  <a:lnTo>
                    <a:pt x="1072" y="902"/>
                  </a:lnTo>
                  <a:lnTo>
                    <a:pt x="1128" y="804"/>
                  </a:lnTo>
                  <a:lnTo>
                    <a:pt x="1156" y="691"/>
                  </a:lnTo>
                  <a:lnTo>
                    <a:pt x="1170" y="578"/>
                  </a:lnTo>
                  <a:lnTo>
                    <a:pt x="1170" y="578"/>
                  </a:lnTo>
                  <a:lnTo>
                    <a:pt x="1156" y="465"/>
                  </a:lnTo>
                  <a:lnTo>
                    <a:pt x="1128" y="352"/>
                  </a:lnTo>
                  <a:lnTo>
                    <a:pt x="1072" y="254"/>
                  </a:lnTo>
                  <a:lnTo>
                    <a:pt x="1001" y="169"/>
                  </a:lnTo>
                  <a:lnTo>
                    <a:pt x="917" y="99"/>
                  </a:lnTo>
                  <a:lnTo>
                    <a:pt x="818" y="42"/>
                  </a:lnTo>
                  <a:lnTo>
                    <a:pt x="705" y="0"/>
                  </a:lnTo>
                  <a:lnTo>
                    <a:pt x="592" y="0"/>
                  </a:lnTo>
                  <a:lnTo>
                    <a:pt x="592" y="0"/>
                  </a:lnTo>
                  <a:lnTo>
                    <a:pt x="480" y="0"/>
                  </a:lnTo>
                  <a:lnTo>
                    <a:pt x="367" y="42"/>
                  </a:lnTo>
                  <a:lnTo>
                    <a:pt x="268" y="99"/>
                  </a:lnTo>
                  <a:lnTo>
                    <a:pt x="184" y="169"/>
                  </a:lnTo>
                  <a:lnTo>
                    <a:pt x="113" y="254"/>
                  </a:lnTo>
                  <a:lnTo>
                    <a:pt x="57" y="352"/>
                  </a:lnTo>
                  <a:lnTo>
                    <a:pt x="15" y="465"/>
                  </a:lnTo>
                  <a:lnTo>
                    <a:pt x="0" y="578"/>
                  </a:lnTo>
                  <a:lnTo>
                    <a:pt x="0" y="578"/>
                  </a:lnTo>
                  <a:lnTo>
                    <a:pt x="15" y="691"/>
                  </a:lnTo>
                  <a:lnTo>
                    <a:pt x="57" y="804"/>
                  </a:lnTo>
                  <a:lnTo>
                    <a:pt x="113" y="902"/>
                  </a:lnTo>
                  <a:lnTo>
                    <a:pt x="184" y="987"/>
                  </a:lnTo>
                  <a:lnTo>
                    <a:pt x="268" y="1057"/>
                  </a:lnTo>
                  <a:lnTo>
                    <a:pt x="367" y="1114"/>
                  </a:lnTo>
                  <a:lnTo>
                    <a:pt x="480" y="1142"/>
                  </a:lnTo>
                  <a:lnTo>
                    <a:pt x="592" y="1156"/>
                  </a:lnTo>
                  <a:lnTo>
                    <a:pt x="592" y="1156"/>
                  </a:lnTo>
                  <a:close/>
                </a:path>
              </a:pathLst>
            </a:custGeom>
            <a:solidFill>
              <a:srgbClr val="F19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 flipH="1">
              <a:off x="2847450" y="2525630"/>
              <a:ext cx="24251" cy="23941"/>
            </a:xfrm>
            <a:custGeom>
              <a:avLst/>
              <a:gdLst/>
              <a:ahLst/>
              <a:cxnLst/>
              <a:rect l="l" t="t" r="r" b="b"/>
              <a:pathLst>
                <a:path w="1171" h="1156" extrusionOk="0">
                  <a:moveTo>
                    <a:pt x="592" y="1156"/>
                  </a:moveTo>
                  <a:lnTo>
                    <a:pt x="592" y="1156"/>
                  </a:lnTo>
                  <a:lnTo>
                    <a:pt x="705" y="1142"/>
                  </a:lnTo>
                  <a:lnTo>
                    <a:pt x="818" y="1114"/>
                  </a:lnTo>
                  <a:lnTo>
                    <a:pt x="916" y="1057"/>
                  </a:lnTo>
                  <a:lnTo>
                    <a:pt x="1001" y="987"/>
                  </a:lnTo>
                  <a:lnTo>
                    <a:pt x="1071" y="902"/>
                  </a:lnTo>
                  <a:lnTo>
                    <a:pt x="1128" y="803"/>
                  </a:lnTo>
                  <a:lnTo>
                    <a:pt x="1156" y="691"/>
                  </a:lnTo>
                  <a:lnTo>
                    <a:pt x="1170" y="578"/>
                  </a:lnTo>
                  <a:lnTo>
                    <a:pt x="1170" y="578"/>
                  </a:lnTo>
                  <a:lnTo>
                    <a:pt x="1156" y="465"/>
                  </a:lnTo>
                  <a:lnTo>
                    <a:pt x="1128" y="352"/>
                  </a:lnTo>
                  <a:lnTo>
                    <a:pt x="1071" y="254"/>
                  </a:lnTo>
                  <a:lnTo>
                    <a:pt x="1001" y="169"/>
                  </a:lnTo>
                  <a:lnTo>
                    <a:pt x="916" y="99"/>
                  </a:lnTo>
                  <a:lnTo>
                    <a:pt x="818" y="42"/>
                  </a:lnTo>
                  <a:lnTo>
                    <a:pt x="705" y="0"/>
                  </a:lnTo>
                  <a:lnTo>
                    <a:pt x="592" y="0"/>
                  </a:lnTo>
                  <a:lnTo>
                    <a:pt x="592" y="0"/>
                  </a:lnTo>
                  <a:lnTo>
                    <a:pt x="465" y="0"/>
                  </a:lnTo>
                  <a:lnTo>
                    <a:pt x="367" y="42"/>
                  </a:lnTo>
                  <a:lnTo>
                    <a:pt x="268" y="99"/>
                  </a:lnTo>
                  <a:lnTo>
                    <a:pt x="169" y="169"/>
                  </a:lnTo>
                  <a:lnTo>
                    <a:pt x="99" y="254"/>
                  </a:lnTo>
                  <a:lnTo>
                    <a:pt x="57" y="352"/>
                  </a:lnTo>
                  <a:lnTo>
                    <a:pt x="14" y="465"/>
                  </a:lnTo>
                  <a:lnTo>
                    <a:pt x="0" y="578"/>
                  </a:lnTo>
                  <a:lnTo>
                    <a:pt x="0" y="578"/>
                  </a:lnTo>
                  <a:lnTo>
                    <a:pt x="14" y="691"/>
                  </a:lnTo>
                  <a:lnTo>
                    <a:pt x="57" y="803"/>
                  </a:lnTo>
                  <a:lnTo>
                    <a:pt x="99" y="902"/>
                  </a:lnTo>
                  <a:lnTo>
                    <a:pt x="169" y="987"/>
                  </a:lnTo>
                  <a:lnTo>
                    <a:pt x="268" y="1057"/>
                  </a:lnTo>
                  <a:lnTo>
                    <a:pt x="367" y="1114"/>
                  </a:lnTo>
                  <a:lnTo>
                    <a:pt x="465" y="1142"/>
                  </a:lnTo>
                  <a:lnTo>
                    <a:pt x="592" y="1156"/>
                  </a:lnTo>
                  <a:lnTo>
                    <a:pt x="592" y="1156"/>
                  </a:lnTo>
                  <a:close/>
                </a:path>
              </a:pathLst>
            </a:custGeom>
            <a:solidFill>
              <a:srgbClr val="F19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 flipH="1">
              <a:off x="2871971" y="2483589"/>
              <a:ext cx="24251" cy="23961"/>
            </a:xfrm>
            <a:custGeom>
              <a:avLst/>
              <a:gdLst/>
              <a:ahLst/>
              <a:cxnLst/>
              <a:rect l="l" t="t" r="r" b="b"/>
              <a:pathLst>
                <a:path w="1171" h="1157" extrusionOk="0">
                  <a:moveTo>
                    <a:pt x="592" y="1156"/>
                  </a:moveTo>
                  <a:lnTo>
                    <a:pt x="592" y="1156"/>
                  </a:lnTo>
                  <a:lnTo>
                    <a:pt x="705" y="1156"/>
                  </a:lnTo>
                  <a:lnTo>
                    <a:pt x="818" y="1114"/>
                  </a:lnTo>
                  <a:lnTo>
                    <a:pt x="916" y="1058"/>
                  </a:lnTo>
                  <a:lnTo>
                    <a:pt x="1001" y="987"/>
                  </a:lnTo>
                  <a:lnTo>
                    <a:pt x="1071" y="902"/>
                  </a:lnTo>
                  <a:lnTo>
                    <a:pt x="1128" y="804"/>
                  </a:lnTo>
                  <a:lnTo>
                    <a:pt x="1156" y="691"/>
                  </a:lnTo>
                  <a:lnTo>
                    <a:pt x="1170" y="578"/>
                  </a:lnTo>
                  <a:lnTo>
                    <a:pt x="1170" y="578"/>
                  </a:lnTo>
                  <a:lnTo>
                    <a:pt x="1156" y="466"/>
                  </a:lnTo>
                  <a:lnTo>
                    <a:pt x="1128" y="353"/>
                  </a:lnTo>
                  <a:lnTo>
                    <a:pt x="1071" y="254"/>
                  </a:lnTo>
                  <a:lnTo>
                    <a:pt x="1001" y="170"/>
                  </a:lnTo>
                  <a:lnTo>
                    <a:pt x="916" y="99"/>
                  </a:lnTo>
                  <a:lnTo>
                    <a:pt x="818" y="43"/>
                  </a:lnTo>
                  <a:lnTo>
                    <a:pt x="705" y="14"/>
                  </a:lnTo>
                  <a:lnTo>
                    <a:pt x="592" y="0"/>
                  </a:lnTo>
                  <a:lnTo>
                    <a:pt x="592" y="0"/>
                  </a:lnTo>
                  <a:lnTo>
                    <a:pt x="465" y="14"/>
                  </a:lnTo>
                  <a:lnTo>
                    <a:pt x="367" y="43"/>
                  </a:lnTo>
                  <a:lnTo>
                    <a:pt x="268" y="99"/>
                  </a:lnTo>
                  <a:lnTo>
                    <a:pt x="183" y="170"/>
                  </a:lnTo>
                  <a:lnTo>
                    <a:pt x="113" y="254"/>
                  </a:lnTo>
                  <a:lnTo>
                    <a:pt x="57" y="353"/>
                  </a:lnTo>
                  <a:lnTo>
                    <a:pt x="14" y="466"/>
                  </a:lnTo>
                  <a:lnTo>
                    <a:pt x="0" y="578"/>
                  </a:lnTo>
                  <a:lnTo>
                    <a:pt x="0" y="578"/>
                  </a:lnTo>
                  <a:lnTo>
                    <a:pt x="14" y="691"/>
                  </a:lnTo>
                  <a:lnTo>
                    <a:pt x="57" y="804"/>
                  </a:lnTo>
                  <a:lnTo>
                    <a:pt x="113" y="902"/>
                  </a:lnTo>
                  <a:lnTo>
                    <a:pt x="183" y="987"/>
                  </a:lnTo>
                  <a:lnTo>
                    <a:pt x="268" y="1058"/>
                  </a:lnTo>
                  <a:lnTo>
                    <a:pt x="367" y="1114"/>
                  </a:lnTo>
                  <a:lnTo>
                    <a:pt x="465" y="1156"/>
                  </a:lnTo>
                  <a:lnTo>
                    <a:pt x="592" y="1156"/>
                  </a:lnTo>
                  <a:lnTo>
                    <a:pt x="592" y="1156"/>
                  </a:lnTo>
                  <a:close/>
                </a:path>
              </a:pathLst>
            </a:custGeom>
            <a:solidFill>
              <a:srgbClr val="F19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 flipH="1">
              <a:off x="3147536" y="2454678"/>
              <a:ext cx="24251" cy="24251"/>
            </a:xfrm>
            <a:custGeom>
              <a:avLst/>
              <a:gdLst/>
              <a:ahLst/>
              <a:cxnLst/>
              <a:rect l="l" t="t" r="r" b="b"/>
              <a:pathLst>
                <a:path w="1171" h="1171" extrusionOk="0">
                  <a:moveTo>
                    <a:pt x="592" y="1171"/>
                  </a:moveTo>
                  <a:lnTo>
                    <a:pt x="592" y="1171"/>
                  </a:lnTo>
                  <a:lnTo>
                    <a:pt x="705" y="1157"/>
                  </a:lnTo>
                  <a:lnTo>
                    <a:pt x="818" y="1114"/>
                  </a:lnTo>
                  <a:lnTo>
                    <a:pt x="917" y="1072"/>
                  </a:lnTo>
                  <a:lnTo>
                    <a:pt x="1001" y="988"/>
                  </a:lnTo>
                  <a:lnTo>
                    <a:pt x="1072" y="903"/>
                  </a:lnTo>
                  <a:lnTo>
                    <a:pt x="1128" y="804"/>
                  </a:lnTo>
                  <a:lnTo>
                    <a:pt x="1156" y="706"/>
                  </a:lnTo>
                  <a:lnTo>
                    <a:pt x="1170" y="579"/>
                  </a:lnTo>
                  <a:lnTo>
                    <a:pt x="1170" y="579"/>
                  </a:lnTo>
                  <a:lnTo>
                    <a:pt x="1156" y="466"/>
                  </a:lnTo>
                  <a:lnTo>
                    <a:pt x="1128" y="353"/>
                  </a:lnTo>
                  <a:lnTo>
                    <a:pt x="1072" y="255"/>
                  </a:lnTo>
                  <a:lnTo>
                    <a:pt x="1001" y="170"/>
                  </a:lnTo>
                  <a:lnTo>
                    <a:pt x="917" y="100"/>
                  </a:lnTo>
                  <a:lnTo>
                    <a:pt x="818" y="43"/>
                  </a:lnTo>
                  <a:lnTo>
                    <a:pt x="705" y="15"/>
                  </a:lnTo>
                  <a:lnTo>
                    <a:pt x="592" y="1"/>
                  </a:lnTo>
                  <a:lnTo>
                    <a:pt x="592" y="1"/>
                  </a:lnTo>
                  <a:lnTo>
                    <a:pt x="466" y="15"/>
                  </a:lnTo>
                  <a:lnTo>
                    <a:pt x="367" y="43"/>
                  </a:lnTo>
                  <a:lnTo>
                    <a:pt x="268" y="100"/>
                  </a:lnTo>
                  <a:lnTo>
                    <a:pt x="170" y="170"/>
                  </a:lnTo>
                  <a:lnTo>
                    <a:pt x="99" y="255"/>
                  </a:lnTo>
                  <a:lnTo>
                    <a:pt x="57" y="353"/>
                  </a:lnTo>
                  <a:lnTo>
                    <a:pt x="14" y="466"/>
                  </a:lnTo>
                  <a:lnTo>
                    <a:pt x="0" y="579"/>
                  </a:lnTo>
                  <a:lnTo>
                    <a:pt x="0" y="579"/>
                  </a:lnTo>
                  <a:lnTo>
                    <a:pt x="14" y="706"/>
                  </a:lnTo>
                  <a:lnTo>
                    <a:pt x="57" y="804"/>
                  </a:lnTo>
                  <a:lnTo>
                    <a:pt x="99" y="903"/>
                  </a:lnTo>
                  <a:lnTo>
                    <a:pt x="170" y="988"/>
                  </a:lnTo>
                  <a:lnTo>
                    <a:pt x="268" y="1072"/>
                  </a:lnTo>
                  <a:lnTo>
                    <a:pt x="367" y="1114"/>
                  </a:lnTo>
                  <a:lnTo>
                    <a:pt x="466" y="1157"/>
                  </a:lnTo>
                  <a:lnTo>
                    <a:pt x="592" y="1171"/>
                  </a:lnTo>
                  <a:lnTo>
                    <a:pt x="592" y="1171"/>
                  </a:lnTo>
                  <a:close/>
                </a:path>
              </a:pathLst>
            </a:custGeom>
            <a:solidFill>
              <a:srgbClr val="F19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 flipH="1">
              <a:off x="2967443" y="2454678"/>
              <a:ext cx="24231" cy="24251"/>
            </a:xfrm>
            <a:custGeom>
              <a:avLst/>
              <a:gdLst/>
              <a:ahLst/>
              <a:cxnLst/>
              <a:rect l="l" t="t" r="r" b="b"/>
              <a:pathLst>
                <a:path w="1170" h="1171" extrusionOk="0">
                  <a:moveTo>
                    <a:pt x="578" y="1171"/>
                  </a:moveTo>
                  <a:lnTo>
                    <a:pt x="578" y="1171"/>
                  </a:lnTo>
                  <a:lnTo>
                    <a:pt x="691" y="1157"/>
                  </a:lnTo>
                  <a:lnTo>
                    <a:pt x="803" y="1114"/>
                  </a:lnTo>
                  <a:lnTo>
                    <a:pt x="902" y="1072"/>
                  </a:lnTo>
                  <a:lnTo>
                    <a:pt x="987" y="988"/>
                  </a:lnTo>
                  <a:lnTo>
                    <a:pt x="1057" y="903"/>
                  </a:lnTo>
                  <a:lnTo>
                    <a:pt x="1114" y="804"/>
                  </a:lnTo>
                  <a:lnTo>
                    <a:pt x="1156" y="706"/>
                  </a:lnTo>
                  <a:lnTo>
                    <a:pt x="1170" y="579"/>
                  </a:lnTo>
                  <a:lnTo>
                    <a:pt x="1170" y="579"/>
                  </a:lnTo>
                  <a:lnTo>
                    <a:pt x="1156" y="466"/>
                  </a:lnTo>
                  <a:lnTo>
                    <a:pt x="1114" y="353"/>
                  </a:lnTo>
                  <a:lnTo>
                    <a:pt x="1057" y="255"/>
                  </a:lnTo>
                  <a:lnTo>
                    <a:pt x="987" y="170"/>
                  </a:lnTo>
                  <a:lnTo>
                    <a:pt x="902" y="100"/>
                  </a:lnTo>
                  <a:lnTo>
                    <a:pt x="803" y="43"/>
                  </a:lnTo>
                  <a:lnTo>
                    <a:pt x="691" y="15"/>
                  </a:lnTo>
                  <a:lnTo>
                    <a:pt x="578" y="1"/>
                  </a:lnTo>
                  <a:lnTo>
                    <a:pt x="578" y="1"/>
                  </a:lnTo>
                  <a:lnTo>
                    <a:pt x="465" y="15"/>
                  </a:lnTo>
                  <a:lnTo>
                    <a:pt x="352" y="43"/>
                  </a:lnTo>
                  <a:lnTo>
                    <a:pt x="254" y="100"/>
                  </a:lnTo>
                  <a:lnTo>
                    <a:pt x="169" y="170"/>
                  </a:lnTo>
                  <a:lnTo>
                    <a:pt x="99" y="255"/>
                  </a:lnTo>
                  <a:lnTo>
                    <a:pt x="42" y="353"/>
                  </a:lnTo>
                  <a:lnTo>
                    <a:pt x="14" y="466"/>
                  </a:lnTo>
                  <a:lnTo>
                    <a:pt x="0" y="579"/>
                  </a:lnTo>
                  <a:lnTo>
                    <a:pt x="0" y="579"/>
                  </a:lnTo>
                  <a:lnTo>
                    <a:pt x="14" y="706"/>
                  </a:lnTo>
                  <a:lnTo>
                    <a:pt x="42" y="804"/>
                  </a:lnTo>
                  <a:lnTo>
                    <a:pt x="99" y="903"/>
                  </a:lnTo>
                  <a:lnTo>
                    <a:pt x="169" y="988"/>
                  </a:lnTo>
                  <a:lnTo>
                    <a:pt x="254" y="1072"/>
                  </a:lnTo>
                  <a:lnTo>
                    <a:pt x="352" y="1114"/>
                  </a:lnTo>
                  <a:lnTo>
                    <a:pt x="465" y="1157"/>
                  </a:lnTo>
                  <a:lnTo>
                    <a:pt x="578" y="1171"/>
                  </a:lnTo>
                  <a:lnTo>
                    <a:pt x="578" y="1171"/>
                  </a:lnTo>
                  <a:close/>
                </a:path>
              </a:pathLst>
            </a:custGeom>
            <a:solidFill>
              <a:srgbClr val="F19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 flipH="1">
              <a:off x="2929482" y="2627791"/>
              <a:ext cx="24251" cy="23961"/>
            </a:xfrm>
            <a:custGeom>
              <a:avLst/>
              <a:gdLst/>
              <a:ahLst/>
              <a:cxnLst/>
              <a:rect l="l" t="t" r="r" b="b"/>
              <a:pathLst>
                <a:path w="1171" h="1157" extrusionOk="0">
                  <a:moveTo>
                    <a:pt x="592" y="1156"/>
                  </a:moveTo>
                  <a:lnTo>
                    <a:pt x="592" y="1156"/>
                  </a:lnTo>
                  <a:lnTo>
                    <a:pt x="705" y="1142"/>
                  </a:lnTo>
                  <a:lnTo>
                    <a:pt x="818" y="1114"/>
                  </a:lnTo>
                  <a:lnTo>
                    <a:pt x="917" y="1057"/>
                  </a:lnTo>
                  <a:lnTo>
                    <a:pt x="1001" y="987"/>
                  </a:lnTo>
                  <a:lnTo>
                    <a:pt x="1072" y="902"/>
                  </a:lnTo>
                  <a:lnTo>
                    <a:pt x="1128" y="804"/>
                  </a:lnTo>
                  <a:lnTo>
                    <a:pt x="1156" y="691"/>
                  </a:lnTo>
                  <a:lnTo>
                    <a:pt x="1170" y="578"/>
                  </a:lnTo>
                  <a:lnTo>
                    <a:pt x="1170" y="578"/>
                  </a:lnTo>
                  <a:lnTo>
                    <a:pt x="1156" y="465"/>
                  </a:lnTo>
                  <a:lnTo>
                    <a:pt x="1128" y="353"/>
                  </a:lnTo>
                  <a:lnTo>
                    <a:pt x="1072" y="254"/>
                  </a:lnTo>
                  <a:lnTo>
                    <a:pt x="1001" y="169"/>
                  </a:lnTo>
                  <a:lnTo>
                    <a:pt x="917" y="99"/>
                  </a:lnTo>
                  <a:lnTo>
                    <a:pt x="818" y="43"/>
                  </a:lnTo>
                  <a:lnTo>
                    <a:pt x="705" y="0"/>
                  </a:lnTo>
                  <a:lnTo>
                    <a:pt x="592" y="0"/>
                  </a:lnTo>
                  <a:lnTo>
                    <a:pt x="592" y="0"/>
                  </a:lnTo>
                  <a:lnTo>
                    <a:pt x="466" y="0"/>
                  </a:lnTo>
                  <a:lnTo>
                    <a:pt x="367" y="43"/>
                  </a:lnTo>
                  <a:lnTo>
                    <a:pt x="268" y="99"/>
                  </a:lnTo>
                  <a:lnTo>
                    <a:pt x="170" y="169"/>
                  </a:lnTo>
                  <a:lnTo>
                    <a:pt x="99" y="254"/>
                  </a:lnTo>
                  <a:lnTo>
                    <a:pt x="57" y="353"/>
                  </a:lnTo>
                  <a:lnTo>
                    <a:pt x="15" y="465"/>
                  </a:lnTo>
                  <a:lnTo>
                    <a:pt x="0" y="578"/>
                  </a:lnTo>
                  <a:lnTo>
                    <a:pt x="0" y="578"/>
                  </a:lnTo>
                  <a:lnTo>
                    <a:pt x="15" y="691"/>
                  </a:lnTo>
                  <a:lnTo>
                    <a:pt x="57" y="804"/>
                  </a:lnTo>
                  <a:lnTo>
                    <a:pt x="99" y="902"/>
                  </a:lnTo>
                  <a:lnTo>
                    <a:pt x="170" y="987"/>
                  </a:lnTo>
                  <a:lnTo>
                    <a:pt x="268" y="1057"/>
                  </a:lnTo>
                  <a:lnTo>
                    <a:pt x="367" y="1114"/>
                  </a:lnTo>
                  <a:lnTo>
                    <a:pt x="466" y="1142"/>
                  </a:lnTo>
                  <a:lnTo>
                    <a:pt x="592" y="1156"/>
                  </a:lnTo>
                  <a:lnTo>
                    <a:pt x="592" y="1156"/>
                  </a:lnTo>
                  <a:close/>
                </a:path>
              </a:pathLst>
            </a:custGeom>
            <a:solidFill>
              <a:srgbClr val="F19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 flipH="1">
              <a:off x="3109305" y="2627791"/>
              <a:ext cx="24251" cy="23961"/>
            </a:xfrm>
            <a:custGeom>
              <a:avLst/>
              <a:gdLst/>
              <a:ahLst/>
              <a:cxnLst/>
              <a:rect l="l" t="t" r="r" b="b"/>
              <a:pathLst>
                <a:path w="1171" h="1157" extrusionOk="0">
                  <a:moveTo>
                    <a:pt x="579" y="1156"/>
                  </a:moveTo>
                  <a:lnTo>
                    <a:pt x="579" y="1156"/>
                  </a:lnTo>
                  <a:lnTo>
                    <a:pt x="692" y="1142"/>
                  </a:lnTo>
                  <a:lnTo>
                    <a:pt x="804" y="1114"/>
                  </a:lnTo>
                  <a:lnTo>
                    <a:pt x="903" y="1057"/>
                  </a:lnTo>
                  <a:lnTo>
                    <a:pt x="988" y="987"/>
                  </a:lnTo>
                  <a:lnTo>
                    <a:pt x="1058" y="902"/>
                  </a:lnTo>
                  <a:lnTo>
                    <a:pt x="1114" y="804"/>
                  </a:lnTo>
                  <a:lnTo>
                    <a:pt x="1157" y="691"/>
                  </a:lnTo>
                  <a:lnTo>
                    <a:pt x="1171" y="578"/>
                  </a:lnTo>
                  <a:lnTo>
                    <a:pt x="1171" y="578"/>
                  </a:lnTo>
                  <a:lnTo>
                    <a:pt x="1157" y="465"/>
                  </a:lnTo>
                  <a:lnTo>
                    <a:pt x="1114" y="353"/>
                  </a:lnTo>
                  <a:lnTo>
                    <a:pt x="1058" y="254"/>
                  </a:lnTo>
                  <a:lnTo>
                    <a:pt x="988" y="169"/>
                  </a:lnTo>
                  <a:lnTo>
                    <a:pt x="903" y="99"/>
                  </a:lnTo>
                  <a:lnTo>
                    <a:pt x="804" y="43"/>
                  </a:lnTo>
                  <a:lnTo>
                    <a:pt x="692" y="0"/>
                  </a:lnTo>
                  <a:lnTo>
                    <a:pt x="579" y="0"/>
                  </a:lnTo>
                  <a:lnTo>
                    <a:pt x="579" y="0"/>
                  </a:lnTo>
                  <a:lnTo>
                    <a:pt x="466" y="0"/>
                  </a:lnTo>
                  <a:lnTo>
                    <a:pt x="353" y="43"/>
                  </a:lnTo>
                  <a:lnTo>
                    <a:pt x="255" y="99"/>
                  </a:lnTo>
                  <a:lnTo>
                    <a:pt x="170" y="169"/>
                  </a:lnTo>
                  <a:lnTo>
                    <a:pt x="100" y="254"/>
                  </a:lnTo>
                  <a:lnTo>
                    <a:pt x="43" y="353"/>
                  </a:lnTo>
                  <a:lnTo>
                    <a:pt x="15" y="465"/>
                  </a:lnTo>
                  <a:lnTo>
                    <a:pt x="1" y="578"/>
                  </a:lnTo>
                  <a:lnTo>
                    <a:pt x="1" y="578"/>
                  </a:lnTo>
                  <a:lnTo>
                    <a:pt x="15" y="691"/>
                  </a:lnTo>
                  <a:lnTo>
                    <a:pt x="43" y="804"/>
                  </a:lnTo>
                  <a:lnTo>
                    <a:pt x="100" y="902"/>
                  </a:lnTo>
                  <a:lnTo>
                    <a:pt x="170" y="987"/>
                  </a:lnTo>
                  <a:lnTo>
                    <a:pt x="255" y="1057"/>
                  </a:lnTo>
                  <a:lnTo>
                    <a:pt x="353" y="1114"/>
                  </a:lnTo>
                  <a:lnTo>
                    <a:pt x="466" y="1142"/>
                  </a:lnTo>
                  <a:lnTo>
                    <a:pt x="579" y="1156"/>
                  </a:lnTo>
                  <a:lnTo>
                    <a:pt x="579" y="1156"/>
                  </a:lnTo>
                  <a:close/>
                </a:path>
              </a:pathLst>
            </a:custGeom>
            <a:solidFill>
              <a:srgbClr val="F19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 flipH="1">
              <a:off x="3103175" y="2454678"/>
              <a:ext cx="24251" cy="24251"/>
            </a:xfrm>
            <a:custGeom>
              <a:avLst/>
              <a:gdLst/>
              <a:ahLst/>
              <a:cxnLst/>
              <a:rect l="l" t="t" r="r" b="b"/>
              <a:pathLst>
                <a:path w="1171" h="1171" extrusionOk="0">
                  <a:moveTo>
                    <a:pt x="579" y="1171"/>
                  </a:moveTo>
                  <a:lnTo>
                    <a:pt x="579" y="1171"/>
                  </a:lnTo>
                  <a:lnTo>
                    <a:pt x="706" y="1157"/>
                  </a:lnTo>
                  <a:lnTo>
                    <a:pt x="804" y="1114"/>
                  </a:lnTo>
                  <a:lnTo>
                    <a:pt x="917" y="1072"/>
                  </a:lnTo>
                  <a:lnTo>
                    <a:pt x="1002" y="988"/>
                  </a:lnTo>
                  <a:lnTo>
                    <a:pt x="1072" y="903"/>
                  </a:lnTo>
                  <a:lnTo>
                    <a:pt x="1128" y="804"/>
                  </a:lnTo>
                  <a:lnTo>
                    <a:pt x="1157" y="706"/>
                  </a:lnTo>
                  <a:lnTo>
                    <a:pt x="1171" y="579"/>
                  </a:lnTo>
                  <a:lnTo>
                    <a:pt x="1171" y="579"/>
                  </a:lnTo>
                  <a:lnTo>
                    <a:pt x="1157" y="466"/>
                  </a:lnTo>
                  <a:lnTo>
                    <a:pt x="1128" y="353"/>
                  </a:lnTo>
                  <a:lnTo>
                    <a:pt x="1072" y="255"/>
                  </a:lnTo>
                  <a:lnTo>
                    <a:pt x="1002" y="170"/>
                  </a:lnTo>
                  <a:lnTo>
                    <a:pt x="917" y="100"/>
                  </a:lnTo>
                  <a:lnTo>
                    <a:pt x="804" y="43"/>
                  </a:lnTo>
                  <a:lnTo>
                    <a:pt x="706" y="15"/>
                  </a:lnTo>
                  <a:lnTo>
                    <a:pt x="579" y="1"/>
                  </a:lnTo>
                  <a:lnTo>
                    <a:pt x="579" y="1"/>
                  </a:lnTo>
                  <a:lnTo>
                    <a:pt x="466" y="15"/>
                  </a:lnTo>
                  <a:lnTo>
                    <a:pt x="353" y="43"/>
                  </a:lnTo>
                  <a:lnTo>
                    <a:pt x="255" y="100"/>
                  </a:lnTo>
                  <a:lnTo>
                    <a:pt x="170" y="170"/>
                  </a:lnTo>
                  <a:lnTo>
                    <a:pt x="100" y="255"/>
                  </a:lnTo>
                  <a:lnTo>
                    <a:pt x="43" y="353"/>
                  </a:lnTo>
                  <a:lnTo>
                    <a:pt x="15" y="466"/>
                  </a:lnTo>
                  <a:lnTo>
                    <a:pt x="1" y="579"/>
                  </a:lnTo>
                  <a:lnTo>
                    <a:pt x="1" y="579"/>
                  </a:lnTo>
                  <a:lnTo>
                    <a:pt x="15" y="706"/>
                  </a:lnTo>
                  <a:lnTo>
                    <a:pt x="43" y="804"/>
                  </a:lnTo>
                  <a:lnTo>
                    <a:pt x="100" y="903"/>
                  </a:lnTo>
                  <a:lnTo>
                    <a:pt x="170" y="988"/>
                  </a:lnTo>
                  <a:lnTo>
                    <a:pt x="255" y="1072"/>
                  </a:lnTo>
                  <a:lnTo>
                    <a:pt x="353" y="1114"/>
                  </a:lnTo>
                  <a:lnTo>
                    <a:pt x="466" y="1157"/>
                  </a:lnTo>
                  <a:lnTo>
                    <a:pt x="579" y="1171"/>
                  </a:lnTo>
                  <a:lnTo>
                    <a:pt x="579" y="1171"/>
                  </a:lnTo>
                  <a:close/>
                </a:path>
              </a:pathLst>
            </a:custGeom>
            <a:solidFill>
              <a:srgbClr val="F19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 flipH="1">
              <a:off x="2973863" y="2627791"/>
              <a:ext cx="23941" cy="23961"/>
            </a:xfrm>
            <a:custGeom>
              <a:avLst/>
              <a:gdLst/>
              <a:ahLst/>
              <a:cxnLst/>
              <a:rect l="l" t="t" r="r" b="b"/>
              <a:pathLst>
                <a:path w="1156" h="1157" extrusionOk="0">
                  <a:moveTo>
                    <a:pt x="578" y="1156"/>
                  </a:moveTo>
                  <a:lnTo>
                    <a:pt x="578" y="1156"/>
                  </a:lnTo>
                  <a:lnTo>
                    <a:pt x="691" y="1142"/>
                  </a:lnTo>
                  <a:lnTo>
                    <a:pt x="803" y="1114"/>
                  </a:lnTo>
                  <a:lnTo>
                    <a:pt x="902" y="1057"/>
                  </a:lnTo>
                  <a:lnTo>
                    <a:pt x="987" y="987"/>
                  </a:lnTo>
                  <a:lnTo>
                    <a:pt x="1057" y="902"/>
                  </a:lnTo>
                  <a:lnTo>
                    <a:pt x="1114" y="804"/>
                  </a:lnTo>
                  <a:lnTo>
                    <a:pt x="1142" y="691"/>
                  </a:lnTo>
                  <a:lnTo>
                    <a:pt x="1156" y="578"/>
                  </a:lnTo>
                  <a:lnTo>
                    <a:pt x="1156" y="578"/>
                  </a:lnTo>
                  <a:lnTo>
                    <a:pt x="1142" y="465"/>
                  </a:lnTo>
                  <a:lnTo>
                    <a:pt x="1114" y="353"/>
                  </a:lnTo>
                  <a:lnTo>
                    <a:pt x="1057" y="254"/>
                  </a:lnTo>
                  <a:lnTo>
                    <a:pt x="987" y="169"/>
                  </a:lnTo>
                  <a:lnTo>
                    <a:pt x="902" y="99"/>
                  </a:lnTo>
                  <a:lnTo>
                    <a:pt x="803" y="43"/>
                  </a:lnTo>
                  <a:lnTo>
                    <a:pt x="691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465" y="0"/>
                  </a:lnTo>
                  <a:lnTo>
                    <a:pt x="352" y="43"/>
                  </a:lnTo>
                  <a:lnTo>
                    <a:pt x="254" y="99"/>
                  </a:lnTo>
                  <a:lnTo>
                    <a:pt x="169" y="169"/>
                  </a:lnTo>
                  <a:lnTo>
                    <a:pt x="99" y="254"/>
                  </a:lnTo>
                  <a:lnTo>
                    <a:pt x="42" y="353"/>
                  </a:lnTo>
                  <a:lnTo>
                    <a:pt x="0" y="465"/>
                  </a:lnTo>
                  <a:lnTo>
                    <a:pt x="0" y="578"/>
                  </a:lnTo>
                  <a:lnTo>
                    <a:pt x="0" y="578"/>
                  </a:lnTo>
                  <a:lnTo>
                    <a:pt x="0" y="691"/>
                  </a:lnTo>
                  <a:lnTo>
                    <a:pt x="42" y="804"/>
                  </a:lnTo>
                  <a:lnTo>
                    <a:pt x="99" y="902"/>
                  </a:lnTo>
                  <a:lnTo>
                    <a:pt x="169" y="987"/>
                  </a:lnTo>
                  <a:lnTo>
                    <a:pt x="254" y="1057"/>
                  </a:lnTo>
                  <a:lnTo>
                    <a:pt x="352" y="1114"/>
                  </a:lnTo>
                  <a:lnTo>
                    <a:pt x="465" y="1142"/>
                  </a:lnTo>
                  <a:lnTo>
                    <a:pt x="578" y="1156"/>
                  </a:lnTo>
                  <a:lnTo>
                    <a:pt x="578" y="1156"/>
                  </a:lnTo>
                  <a:close/>
                </a:path>
              </a:pathLst>
            </a:custGeom>
            <a:solidFill>
              <a:srgbClr val="F19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 flipH="1">
              <a:off x="3153666" y="2627791"/>
              <a:ext cx="24251" cy="23961"/>
            </a:xfrm>
            <a:custGeom>
              <a:avLst/>
              <a:gdLst/>
              <a:ahLst/>
              <a:cxnLst/>
              <a:rect l="l" t="t" r="r" b="b"/>
              <a:pathLst>
                <a:path w="1171" h="1157" extrusionOk="0">
                  <a:moveTo>
                    <a:pt x="578" y="1156"/>
                  </a:moveTo>
                  <a:lnTo>
                    <a:pt x="578" y="1156"/>
                  </a:lnTo>
                  <a:lnTo>
                    <a:pt x="705" y="1142"/>
                  </a:lnTo>
                  <a:lnTo>
                    <a:pt x="818" y="1114"/>
                  </a:lnTo>
                  <a:lnTo>
                    <a:pt x="917" y="1057"/>
                  </a:lnTo>
                  <a:lnTo>
                    <a:pt x="1001" y="987"/>
                  </a:lnTo>
                  <a:lnTo>
                    <a:pt x="1072" y="902"/>
                  </a:lnTo>
                  <a:lnTo>
                    <a:pt x="1128" y="804"/>
                  </a:lnTo>
                  <a:lnTo>
                    <a:pt x="1156" y="691"/>
                  </a:lnTo>
                  <a:lnTo>
                    <a:pt x="1170" y="578"/>
                  </a:lnTo>
                  <a:lnTo>
                    <a:pt x="1170" y="578"/>
                  </a:lnTo>
                  <a:lnTo>
                    <a:pt x="1156" y="465"/>
                  </a:lnTo>
                  <a:lnTo>
                    <a:pt x="1128" y="353"/>
                  </a:lnTo>
                  <a:lnTo>
                    <a:pt x="1072" y="254"/>
                  </a:lnTo>
                  <a:lnTo>
                    <a:pt x="1001" y="169"/>
                  </a:lnTo>
                  <a:lnTo>
                    <a:pt x="917" y="99"/>
                  </a:lnTo>
                  <a:lnTo>
                    <a:pt x="818" y="43"/>
                  </a:lnTo>
                  <a:lnTo>
                    <a:pt x="705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466" y="0"/>
                  </a:lnTo>
                  <a:lnTo>
                    <a:pt x="353" y="43"/>
                  </a:lnTo>
                  <a:lnTo>
                    <a:pt x="254" y="99"/>
                  </a:lnTo>
                  <a:lnTo>
                    <a:pt x="170" y="169"/>
                  </a:lnTo>
                  <a:lnTo>
                    <a:pt x="99" y="254"/>
                  </a:lnTo>
                  <a:lnTo>
                    <a:pt x="43" y="353"/>
                  </a:lnTo>
                  <a:lnTo>
                    <a:pt x="14" y="465"/>
                  </a:lnTo>
                  <a:lnTo>
                    <a:pt x="0" y="578"/>
                  </a:lnTo>
                  <a:lnTo>
                    <a:pt x="0" y="578"/>
                  </a:lnTo>
                  <a:lnTo>
                    <a:pt x="14" y="691"/>
                  </a:lnTo>
                  <a:lnTo>
                    <a:pt x="43" y="804"/>
                  </a:lnTo>
                  <a:lnTo>
                    <a:pt x="99" y="902"/>
                  </a:lnTo>
                  <a:lnTo>
                    <a:pt x="170" y="987"/>
                  </a:lnTo>
                  <a:lnTo>
                    <a:pt x="254" y="1057"/>
                  </a:lnTo>
                  <a:lnTo>
                    <a:pt x="353" y="1114"/>
                  </a:lnTo>
                  <a:lnTo>
                    <a:pt x="466" y="1142"/>
                  </a:lnTo>
                  <a:lnTo>
                    <a:pt x="578" y="1156"/>
                  </a:lnTo>
                  <a:lnTo>
                    <a:pt x="578" y="1156"/>
                  </a:lnTo>
                  <a:close/>
                </a:path>
              </a:pathLst>
            </a:custGeom>
            <a:solidFill>
              <a:srgbClr val="F19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flipH="1">
              <a:off x="3238908" y="2454678"/>
              <a:ext cx="24251" cy="24251"/>
            </a:xfrm>
            <a:custGeom>
              <a:avLst/>
              <a:gdLst/>
              <a:ahLst/>
              <a:cxnLst/>
              <a:rect l="l" t="t" r="r" b="b"/>
              <a:pathLst>
                <a:path w="1171" h="1171" extrusionOk="0">
                  <a:moveTo>
                    <a:pt x="593" y="1171"/>
                  </a:moveTo>
                  <a:lnTo>
                    <a:pt x="593" y="1171"/>
                  </a:lnTo>
                  <a:lnTo>
                    <a:pt x="705" y="1157"/>
                  </a:lnTo>
                  <a:lnTo>
                    <a:pt x="818" y="1114"/>
                  </a:lnTo>
                  <a:lnTo>
                    <a:pt x="917" y="1072"/>
                  </a:lnTo>
                  <a:lnTo>
                    <a:pt x="1001" y="988"/>
                  </a:lnTo>
                  <a:lnTo>
                    <a:pt x="1072" y="903"/>
                  </a:lnTo>
                  <a:lnTo>
                    <a:pt x="1128" y="804"/>
                  </a:lnTo>
                  <a:lnTo>
                    <a:pt x="1156" y="706"/>
                  </a:lnTo>
                  <a:lnTo>
                    <a:pt x="1171" y="579"/>
                  </a:lnTo>
                  <a:lnTo>
                    <a:pt x="1171" y="579"/>
                  </a:lnTo>
                  <a:lnTo>
                    <a:pt x="1156" y="466"/>
                  </a:lnTo>
                  <a:lnTo>
                    <a:pt x="1128" y="353"/>
                  </a:lnTo>
                  <a:lnTo>
                    <a:pt x="1072" y="255"/>
                  </a:lnTo>
                  <a:lnTo>
                    <a:pt x="1001" y="170"/>
                  </a:lnTo>
                  <a:lnTo>
                    <a:pt x="917" y="100"/>
                  </a:lnTo>
                  <a:lnTo>
                    <a:pt x="818" y="43"/>
                  </a:lnTo>
                  <a:lnTo>
                    <a:pt x="705" y="15"/>
                  </a:lnTo>
                  <a:lnTo>
                    <a:pt x="593" y="1"/>
                  </a:lnTo>
                  <a:lnTo>
                    <a:pt x="593" y="1"/>
                  </a:lnTo>
                  <a:lnTo>
                    <a:pt x="466" y="15"/>
                  </a:lnTo>
                  <a:lnTo>
                    <a:pt x="367" y="43"/>
                  </a:lnTo>
                  <a:lnTo>
                    <a:pt x="268" y="100"/>
                  </a:lnTo>
                  <a:lnTo>
                    <a:pt x="170" y="170"/>
                  </a:lnTo>
                  <a:lnTo>
                    <a:pt x="99" y="255"/>
                  </a:lnTo>
                  <a:lnTo>
                    <a:pt x="57" y="353"/>
                  </a:lnTo>
                  <a:lnTo>
                    <a:pt x="15" y="466"/>
                  </a:lnTo>
                  <a:lnTo>
                    <a:pt x="1" y="579"/>
                  </a:lnTo>
                  <a:lnTo>
                    <a:pt x="1" y="579"/>
                  </a:lnTo>
                  <a:lnTo>
                    <a:pt x="15" y="706"/>
                  </a:lnTo>
                  <a:lnTo>
                    <a:pt x="57" y="804"/>
                  </a:lnTo>
                  <a:lnTo>
                    <a:pt x="99" y="903"/>
                  </a:lnTo>
                  <a:lnTo>
                    <a:pt x="170" y="988"/>
                  </a:lnTo>
                  <a:lnTo>
                    <a:pt x="268" y="1072"/>
                  </a:lnTo>
                  <a:lnTo>
                    <a:pt x="367" y="1114"/>
                  </a:lnTo>
                  <a:lnTo>
                    <a:pt x="466" y="1157"/>
                  </a:lnTo>
                  <a:lnTo>
                    <a:pt x="593" y="1171"/>
                  </a:lnTo>
                  <a:lnTo>
                    <a:pt x="593" y="1171"/>
                  </a:lnTo>
                  <a:close/>
                </a:path>
              </a:pathLst>
            </a:custGeom>
            <a:solidFill>
              <a:srgbClr val="F19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flipH="1">
              <a:off x="3059084" y="2454678"/>
              <a:ext cx="23961" cy="24251"/>
            </a:xfrm>
            <a:custGeom>
              <a:avLst/>
              <a:gdLst/>
              <a:ahLst/>
              <a:cxnLst/>
              <a:rect l="l" t="t" r="r" b="b"/>
              <a:pathLst>
                <a:path w="1157" h="1171" extrusionOk="0">
                  <a:moveTo>
                    <a:pt x="578" y="1171"/>
                  </a:moveTo>
                  <a:lnTo>
                    <a:pt x="578" y="1171"/>
                  </a:lnTo>
                  <a:lnTo>
                    <a:pt x="691" y="1157"/>
                  </a:lnTo>
                  <a:lnTo>
                    <a:pt x="804" y="1114"/>
                  </a:lnTo>
                  <a:lnTo>
                    <a:pt x="902" y="1072"/>
                  </a:lnTo>
                  <a:lnTo>
                    <a:pt x="987" y="988"/>
                  </a:lnTo>
                  <a:lnTo>
                    <a:pt x="1057" y="903"/>
                  </a:lnTo>
                  <a:lnTo>
                    <a:pt x="1114" y="804"/>
                  </a:lnTo>
                  <a:lnTo>
                    <a:pt x="1156" y="706"/>
                  </a:lnTo>
                  <a:lnTo>
                    <a:pt x="1156" y="579"/>
                  </a:lnTo>
                  <a:lnTo>
                    <a:pt x="1156" y="579"/>
                  </a:lnTo>
                  <a:lnTo>
                    <a:pt x="1156" y="466"/>
                  </a:lnTo>
                  <a:lnTo>
                    <a:pt x="1114" y="353"/>
                  </a:lnTo>
                  <a:lnTo>
                    <a:pt x="1057" y="255"/>
                  </a:lnTo>
                  <a:lnTo>
                    <a:pt x="987" y="170"/>
                  </a:lnTo>
                  <a:lnTo>
                    <a:pt x="902" y="100"/>
                  </a:lnTo>
                  <a:lnTo>
                    <a:pt x="804" y="43"/>
                  </a:lnTo>
                  <a:lnTo>
                    <a:pt x="691" y="15"/>
                  </a:lnTo>
                  <a:lnTo>
                    <a:pt x="578" y="1"/>
                  </a:lnTo>
                  <a:lnTo>
                    <a:pt x="578" y="1"/>
                  </a:lnTo>
                  <a:lnTo>
                    <a:pt x="465" y="15"/>
                  </a:lnTo>
                  <a:lnTo>
                    <a:pt x="353" y="43"/>
                  </a:lnTo>
                  <a:lnTo>
                    <a:pt x="254" y="100"/>
                  </a:lnTo>
                  <a:lnTo>
                    <a:pt x="169" y="170"/>
                  </a:lnTo>
                  <a:lnTo>
                    <a:pt x="99" y="255"/>
                  </a:lnTo>
                  <a:lnTo>
                    <a:pt x="43" y="353"/>
                  </a:lnTo>
                  <a:lnTo>
                    <a:pt x="14" y="466"/>
                  </a:lnTo>
                  <a:lnTo>
                    <a:pt x="0" y="579"/>
                  </a:lnTo>
                  <a:lnTo>
                    <a:pt x="0" y="579"/>
                  </a:lnTo>
                  <a:lnTo>
                    <a:pt x="14" y="706"/>
                  </a:lnTo>
                  <a:lnTo>
                    <a:pt x="43" y="804"/>
                  </a:lnTo>
                  <a:lnTo>
                    <a:pt x="99" y="903"/>
                  </a:lnTo>
                  <a:lnTo>
                    <a:pt x="169" y="988"/>
                  </a:lnTo>
                  <a:lnTo>
                    <a:pt x="254" y="1072"/>
                  </a:lnTo>
                  <a:lnTo>
                    <a:pt x="353" y="1114"/>
                  </a:lnTo>
                  <a:lnTo>
                    <a:pt x="465" y="1157"/>
                  </a:lnTo>
                  <a:lnTo>
                    <a:pt x="578" y="1171"/>
                  </a:lnTo>
                  <a:lnTo>
                    <a:pt x="578" y="1171"/>
                  </a:lnTo>
                  <a:close/>
                </a:path>
              </a:pathLst>
            </a:custGeom>
            <a:solidFill>
              <a:srgbClr val="F19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3017934" y="2627791"/>
              <a:ext cx="24251" cy="23961"/>
            </a:xfrm>
            <a:custGeom>
              <a:avLst/>
              <a:gdLst/>
              <a:ahLst/>
              <a:cxnLst/>
              <a:rect l="l" t="t" r="r" b="b"/>
              <a:pathLst>
                <a:path w="1171" h="1157" extrusionOk="0">
                  <a:moveTo>
                    <a:pt x="579" y="1156"/>
                  </a:moveTo>
                  <a:lnTo>
                    <a:pt x="579" y="1156"/>
                  </a:lnTo>
                  <a:lnTo>
                    <a:pt x="705" y="1142"/>
                  </a:lnTo>
                  <a:lnTo>
                    <a:pt x="804" y="1114"/>
                  </a:lnTo>
                  <a:lnTo>
                    <a:pt x="903" y="1057"/>
                  </a:lnTo>
                  <a:lnTo>
                    <a:pt x="987" y="987"/>
                  </a:lnTo>
                  <a:lnTo>
                    <a:pt x="1058" y="902"/>
                  </a:lnTo>
                  <a:lnTo>
                    <a:pt x="1114" y="804"/>
                  </a:lnTo>
                  <a:lnTo>
                    <a:pt x="1156" y="691"/>
                  </a:lnTo>
                  <a:lnTo>
                    <a:pt x="1171" y="578"/>
                  </a:lnTo>
                  <a:lnTo>
                    <a:pt x="1171" y="578"/>
                  </a:lnTo>
                  <a:lnTo>
                    <a:pt x="1156" y="465"/>
                  </a:lnTo>
                  <a:lnTo>
                    <a:pt x="1114" y="353"/>
                  </a:lnTo>
                  <a:lnTo>
                    <a:pt x="1058" y="254"/>
                  </a:lnTo>
                  <a:lnTo>
                    <a:pt x="987" y="169"/>
                  </a:lnTo>
                  <a:lnTo>
                    <a:pt x="903" y="99"/>
                  </a:lnTo>
                  <a:lnTo>
                    <a:pt x="804" y="43"/>
                  </a:lnTo>
                  <a:lnTo>
                    <a:pt x="705" y="0"/>
                  </a:lnTo>
                  <a:lnTo>
                    <a:pt x="579" y="0"/>
                  </a:lnTo>
                  <a:lnTo>
                    <a:pt x="579" y="0"/>
                  </a:lnTo>
                  <a:lnTo>
                    <a:pt x="466" y="0"/>
                  </a:lnTo>
                  <a:lnTo>
                    <a:pt x="353" y="43"/>
                  </a:lnTo>
                  <a:lnTo>
                    <a:pt x="254" y="99"/>
                  </a:lnTo>
                  <a:lnTo>
                    <a:pt x="170" y="169"/>
                  </a:lnTo>
                  <a:lnTo>
                    <a:pt x="99" y="254"/>
                  </a:lnTo>
                  <a:lnTo>
                    <a:pt x="43" y="353"/>
                  </a:lnTo>
                  <a:lnTo>
                    <a:pt x="15" y="465"/>
                  </a:lnTo>
                  <a:lnTo>
                    <a:pt x="1" y="578"/>
                  </a:lnTo>
                  <a:lnTo>
                    <a:pt x="1" y="578"/>
                  </a:lnTo>
                  <a:lnTo>
                    <a:pt x="15" y="691"/>
                  </a:lnTo>
                  <a:lnTo>
                    <a:pt x="43" y="804"/>
                  </a:lnTo>
                  <a:lnTo>
                    <a:pt x="99" y="902"/>
                  </a:lnTo>
                  <a:lnTo>
                    <a:pt x="170" y="987"/>
                  </a:lnTo>
                  <a:lnTo>
                    <a:pt x="254" y="1057"/>
                  </a:lnTo>
                  <a:lnTo>
                    <a:pt x="353" y="1114"/>
                  </a:lnTo>
                  <a:lnTo>
                    <a:pt x="466" y="1142"/>
                  </a:lnTo>
                  <a:lnTo>
                    <a:pt x="579" y="1156"/>
                  </a:lnTo>
                  <a:lnTo>
                    <a:pt x="579" y="1156"/>
                  </a:lnTo>
                  <a:close/>
                </a:path>
              </a:pathLst>
            </a:custGeom>
            <a:solidFill>
              <a:srgbClr val="F19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flipH="1">
              <a:off x="3198047" y="2627791"/>
              <a:ext cx="24251" cy="23961"/>
            </a:xfrm>
            <a:custGeom>
              <a:avLst/>
              <a:gdLst/>
              <a:ahLst/>
              <a:cxnLst/>
              <a:rect l="l" t="t" r="r" b="b"/>
              <a:pathLst>
                <a:path w="1171" h="1157" extrusionOk="0">
                  <a:moveTo>
                    <a:pt x="593" y="1156"/>
                  </a:moveTo>
                  <a:lnTo>
                    <a:pt x="593" y="1156"/>
                  </a:lnTo>
                  <a:lnTo>
                    <a:pt x="706" y="1142"/>
                  </a:lnTo>
                  <a:lnTo>
                    <a:pt x="818" y="1114"/>
                  </a:lnTo>
                  <a:lnTo>
                    <a:pt x="917" y="1057"/>
                  </a:lnTo>
                  <a:lnTo>
                    <a:pt x="1002" y="987"/>
                  </a:lnTo>
                  <a:lnTo>
                    <a:pt x="1072" y="902"/>
                  </a:lnTo>
                  <a:lnTo>
                    <a:pt x="1129" y="804"/>
                  </a:lnTo>
                  <a:lnTo>
                    <a:pt x="1157" y="691"/>
                  </a:lnTo>
                  <a:lnTo>
                    <a:pt x="1171" y="578"/>
                  </a:lnTo>
                  <a:lnTo>
                    <a:pt x="1171" y="578"/>
                  </a:lnTo>
                  <a:lnTo>
                    <a:pt x="1157" y="465"/>
                  </a:lnTo>
                  <a:lnTo>
                    <a:pt x="1129" y="353"/>
                  </a:lnTo>
                  <a:lnTo>
                    <a:pt x="1072" y="254"/>
                  </a:lnTo>
                  <a:lnTo>
                    <a:pt x="1002" y="169"/>
                  </a:lnTo>
                  <a:lnTo>
                    <a:pt x="917" y="99"/>
                  </a:lnTo>
                  <a:lnTo>
                    <a:pt x="818" y="43"/>
                  </a:lnTo>
                  <a:lnTo>
                    <a:pt x="706" y="0"/>
                  </a:lnTo>
                  <a:lnTo>
                    <a:pt x="593" y="0"/>
                  </a:lnTo>
                  <a:lnTo>
                    <a:pt x="593" y="0"/>
                  </a:lnTo>
                  <a:lnTo>
                    <a:pt x="466" y="0"/>
                  </a:lnTo>
                  <a:lnTo>
                    <a:pt x="367" y="43"/>
                  </a:lnTo>
                  <a:lnTo>
                    <a:pt x="269" y="99"/>
                  </a:lnTo>
                  <a:lnTo>
                    <a:pt x="170" y="169"/>
                  </a:lnTo>
                  <a:lnTo>
                    <a:pt x="100" y="254"/>
                  </a:lnTo>
                  <a:lnTo>
                    <a:pt x="57" y="353"/>
                  </a:lnTo>
                  <a:lnTo>
                    <a:pt x="15" y="465"/>
                  </a:lnTo>
                  <a:lnTo>
                    <a:pt x="1" y="578"/>
                  </a:lnTo>
                  <a:lnTo>
                    <a:pt x="1" y="578"/>
                  </a:lnTo>
                  <a:lnTo>
                    <a:pt x="15" y="691"/>
                  </a:lnTo>
                  <a:lnTo>
                    <a:pt x="57" y="804"/>
                  </a:lnTo>
                  <a:lnTo>
                    <a:pt x="100" y="902"/>
                  </a:lnTo>
                  <a:lnTo>
                    <a:pt x="170" y="987"/>
                  </a:lnTo>
                  <a:lnTo>
                    <a:pt x="269" y="1057"/>
                  </a:lnTo>
                  <a:lnTo>
                    <a:pt x="367" y="1114"/>
                  </a:lnTo>
                  <a:lnTo>
                    <a:pt x="466" y="1142"/>
                  </a:lnTo>
                  <a:lnTo>
                    <a:pt x="593" y="1156"/>
                  </a:lnTo>
                  <a:lnTo>
                    <a:pt x="593" y="1156"/>
                  </a:lnTo>
                  <a:close/>
                </a:path>
              </a:pathLst>
            </a:custGeom>
            <a:solidFill>
              <a:srgbClr val="F19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2915772" y="2456728"/>
              <a:ext cx="24251" cy="23961"/>
            </a:xfrm>
            <a:custGeom>
              <a:avLst/>
              <a:gdLst/>
              <a:ahLst/>
              <a:cxnLst/>
              <a:rect l="l" t="t" r="r" b="b"/>
              <a:pathLst>
                <a:path w="1171" h="1157" extrusionOk="0">
                  <a:moveTo>
                    <a:pt x="579" y="1156"/>
                  </a:moveTo>
                  <a:lnTo>
                    <a:pt x="579" y="1156"/>
                  </a:lnTo>
                  <a:lnTo>
                    <a:pt x="706" y="1156"/>
                  </a:lnTo>
                  <a:lnTo>
                    <a:pt x="818" y="1114"/>
                  </a:lnTo>
                  <a:lnTo>
                    <a:pt x="917" y="1058"/>
                  </a:lnTo>
                  <a:lnTo>
                    <a:pt x="1002" y="987"/>
                  </a:lnTo>
                  <a:lnTo>
                    <a:pt x="1072" y="903"/>
                  </a:lnTo>
                  <a:lnTo>
                    <a:pt x="1129" y="804"/>
                  </a:lnTo>
                  <a:lnTo>
                    <a:pt x="1157" y="691"/>
                  </a:lnTo>
                  <a:lnTo>
                    <a:pt x="1171" y="579"/>
                  </a:lnTo>
                  <a:lnTo>
                    <a:pt x="1171" y="579"/>
                  </a:lnTo>
                  <a:lnTo>
                    <a:pt x="1157" y="466"/>
                  </a:lnTo>
                  <a:lnTo>
                    <a:pt x="1129" y="353"/>
                  </a:lnTo>
                  <a:lnTo>
                    <a:pt x="1072" y="254"/>
                  </a:lnTo>
                  <a:lnTo>
                    <a:pt x="1002" y="170"/>
                  </a:lnTo>
                  <a:lnTo>
                    <a:pt x="917" y="99"/>
                  </a:lnTo>
                  <a:lnTo>
                    <a:pt x="818" y="43"/>
                  </a:lnTo>
                  <a:lnTo>
                    <a:pt x="706" y="1"/>
                  </a:lnTo>
                  <a:lnTo>
                    <a:pt x="579" y="1"/>
                  </a:lnTo>
                  <a:lnTo>
                    <a:pt x="579" y="1"/>
                  </a:lnTo>
                  <a:lnTo>
                    <a:pt x="466" y="1"/>
                  </a:lnTo>
                  <a:lnTo>
                    <a:pt x="353" y="43"/>
                  </a:lnTo>
                  <a:lnTo>
                    <a:pt x="255" y="99"/>
                  </a:lnTo>
                  <a:lnTo>
                    <a:pt x="170" y="170"/>
                  </a:lnTo>
                  <a:lnTo>
                    <a:pt x="100" y="254"/>
                  </a:lnTo>
                  <a:lnTo>
                    <a:pt x="43" y="353"/>
                  </a:lnTo>
                  <a:lnTo>
                    <a:pt x="15" y="466"/>
                  </a:lnTo>
                  <a:lnTo>
                    <a:pt x="1" y="579"/>
                  </a:lnTo>
                  <a:lnTo>
                    <a:pt x="1" y="579"/>
                  </a:lnTo>
                  <a:lnTo>
                    <a:pt x="15" y="691"/>
                  </a:lnTo>
                  <a:lnTo>
                    <a:pt x="43" y="804"/>
                  </a:lnTo>
                  <a:lnTo>
                    <a:pt x="100" y="903"/>
                  </a:lnTo>
                  <a:lnTo>
                    <a:pt x="170" y="987"/>
                  </a:lnTo>
                  <a:lnTo>
                    <a:pt x="255" y="1058"/>
                  </a:lnTo>
                  <a:lnTo>
                    <a:pt x="353" y="1114"/>
                  </a:lnTo>
                  <a:lnTo>
                    <a:pt x="466" y="1156"/>
                  </a:lnTo>
                  <a:lnTo>
                    <a:pt x="579" y="1156"/>
                  </a:lnTo>
                  <a:lnTo>
                    <a:pt x="579" y="1156"/>
                  </a:lnTo>
                  <a:close/>
                </a:path>
              </a:pathLst>
            </a:custGeom>
            <a:solidFill>
              <a:srgbClr val="F19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flipH="1">
              <a:off x="3194547" y="2454678"/>
              <a:ext cx="24231" cy="24251"/>
            </a:xfrm>
            <a:custGeom>
              <a:avLst/>
              <a:gdLst/>
              <a:ahLst/>
              <a:cxnLst/>
              <a:rect l="l" t="t" r="r" b="b"/>
              <a:pathLst>
                <a:path w="1170" h="1171" extrusionOk="0">
                  <a:moveTo>
                    <a:pt x="578" y="1171"/>
                  </a:moveTo>
                  <a:lnTo>
                    <a:pt x="578" y="1171"/>
                  </a:lnTo>
                  <a:lnTo>
                    <a:pt x="705" y="1157"/>
                  </a:lnTo>
                  <a:lnTo>
                    <a:pt x="804" y="1114"/>
                  </a:lnTo>
                  <a:lnTo>
                    <a:pt x="916" y="1072"/>
                  </a:lnTo>
                  <a:lnTo>
                    <a:pt x="1001" y="988"/>
                  </a:lnTo>
                  <a:lnTo>
                    <a:pt x="1071" y="903"/>
                  </a:lnTo>
                  <a:lnTo>
                    <a:pt x="1114" y="804"/>
                  </a:lnTo>
                  <a:lnTo>
                    <a:pt x="1156" y="706"/>
                  </a:lnTo>
                  <a:lnTo>
                    <a:pt x="1170" y="579"/>
                  </a:lnTo>
                  <a:lnTo>
                    <a:pt x="1170" y="579"/>
                  </a:lnTo>
                  <a:lnTo>
                    <a:pt x="1156" y="466"/>
                  </a:lnTo>
                  <a:lnTo>
                    <a:pt x="1114" y="353"/>
                  </a:lnTo>
                  <a:lnTo>
                    <a:pt x="1071" y="255"/>
                  </a:lnTo>
                  <a:lnTo>
                    <a:pt x="1001" y="170"/>
                  </a:lnTo>
                  <a:lnTo>
                    <a:pt x="916" y="100"/>
                  </a:lnTo>
                  <a:lnTo>
                    <a:pt x="804" y="43"/>
                  </a:lnTo>
                  <a:lnTo>
                    <a:pt x="705" y="15"/>
                  </a:lnTo>
                  <a:lnTo>
                    <a:pt x="578" y="1"/>
                  </a:lnTo>
                  <a:lnTo>
                    <a:pt x="578" y="1"/>
                  </a:lnTo>
                  <a:lnTo>
                    <a:pt x="465" y="15"/>
                  </a:lnTo>
                  <a:lnTo>
                    <a:pt x="352" y="43"/>
                  </a:lnTo>
                  <a:lnTo>
                    <a:pt x="254" y="100"/>
                  </a:lnTo>
                  <a:lnTo>
                    <a:pt x="169" y="170"/>
                  </a:lnTo>
                  <a:lnTo>
                    <a:pt x="99" y="255"/>
                  </a:lnTo>
                  <a:lnTo>
                    <a:pt x="42" y="353"/>
                  </a:lnTo>
                  <a:lnTo>
                    <a:pt x="14" y="466"/>
                  </a:lnTo>
                  <a:lnTo>
                    <a:pt x="0" y="579"/>
                  </a:lnTo>
                  <a:lnTo>
                    <a:pt x="0" y="579"/>
                  </a:lnTo>
                  <a:lnTo>
                    <a:pt x="14" y="706"/>
                  </a:lnTo>
                  <a:lnTo>
                    <a:pt x="42" y="804"/>
                  </a:lnTo>
                  <a:lnTo>
                    <a:pt x="99" y="903"/>
                  </a:lnTo>
                  <a:lnTo>
                    <a:pt x="169" y="988"/>
                  </a:lnTo>
                  <a:lnTo>
                    <a:pt x="254" y="1072"/>
                  </a:lnTo>
                  <a:lnTo>
                    <a:pt x="352" y="1114"/>
                  </a:lnTo>
                  <a:lnTo>
                    <a:pt x="465" y="1157"/>
                  </a:lnTo>
                  <a:lnTo>
                    <a:pt x="578" y="1171"/>
                  </a:lnTo>
                  <a:lnTo>
                    <a:pt x="578" y="1171"/>
                  </a:lnTo>
                  <a:close/>
                </a:path>
              </a:pathLst>
            </a:custGeom>
            <a:solidFill>
              <a:srgbClr val="F19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3014724" y="2454678"/>
              <a:ext cx="23961" cy="24251"/>
            </a:xfrm>
            <a:custGeom>
              <a:avLst/>
              <a:gdLst/>
              <a:ahLst/>
              <a:cxnLst/>
              <a:rect l="l" t="t" r="r" b="b"/>
              <a:pathLst>
                <a:path w="1157" h="1171" extrusionOk="0">
                  <a:moveTo>
                    <a:pt x="579" y="1171"/>
                  </a:moveTo>
                  <a:lnTo>
                    <a:pt x="579" y="1171"/>
                  </a:lnTo>
                  <a:lnTo>
                    <a:pt x="691" y="1157"/>
                  </a:lnTo>
                  <a:lnTo>
                    <a:pt x="804" y="1114"/>
                  </a:lnTo>
                  <a:lnTo>
                    <a:pt x="903" y="1072"/>
                  </a:lnTo>
                  <a:lnTo>
                    <a:pt x="987" y="988"/>
                  </a:lnTo>
                  <a:lnTo>
                    <a:pt x="1058" y="903"/>
                  </a:lnTo>
                  <a:lnTo>
                    <a:pt x="1114" y="804"/>
                  </a:lnTo>
                  <a:lnTo>
                    <a:pt x="1142" y="706"/>
                  </a:lnTo>
                  <a:lnTo>
                    <a:pt x="1157" y="579"/>
                  </a:lnTo>
                  <a:lnTo>
                    <a:pt x="1157" y="579"/>
                  </a:lnTo>
                  <a:lnTo>
                    <a:pt x="1142" y="466"/>
                  </a:lnTo>
                  <a:lnTo>
                    <a:pt x="1114" y="353"/>
                  </a:lnTo>
                  <a:lnTo>
                    <a:pt x="1058" y="255"/>
                  </a:lnTo>
                  <a:lnTo>
                    <a:pt x="987" y="170"/>
                  </a:lnTo>
                  <a:lnTo>
                    <a:pt x="903" y="100"/>
                  </a:lnTo>
                  <a:lnTo>
                    <a:pt x="804" y="43"/>
                  </a:lnTo>
                  <a:lnTo>
                    <a:pt x="691" y="15"/>
                  </a:lnTo>
                  <a:lnTo>
                    <a:pt x="579" y="1"/>
                  </a:lnTo>
                  <a:lnTo>
                    <a:pt x="579" y="1"/>
                  </a:lnTo>
                  <a:lnTo>
                    <a:pt x="466" y="15"/>
                  </a:lnTo>
                  <a:lnTo>
                    <a:pt x="353" y="43"/>
                  </a:lnTo>
                  <a:lnTo>
                    <a:pt x="254" y="100"/>
                  </a:lnTo>
                  <a:lnTo>
                    <a:pt x="170" y="170"/>
                  </a:lnTo>
                  <a:lnTo>
                    <a:pt x="99" y="255"/>
                  </a:lnTo>
                  <a:lnTo>
                    <a:pt x="43" y="353"/>
                  </a:lnTo>
                  <a:lnTo>
                    <a:pt x="1" y="466"/>
                  </a:lnTo>
                  <a:lnTo>
                    <a:pt x="1" y="579"/>
                  </a:lnTo>
                  <a:lnTo>
                    <a:pt x="1" y="579"/>
                  </a:lnTo>
                  <a:lnTo>
                    <a:pt x="1" y="706"/>
                  </a:lnTo>
                  <a:lnTo>
                    <a:pt x="43" y="804"/>
                  </a:lnTo>
                  <a:lnTo>
                    <a:pt x="99" y="903"/>
                  </a:lnTo>
                  <a:lnTo>
                    <a:pt x="170" y="988"/>
                  </a:lnTo>
                  <a:lnTo>
                    <a:pt x="254" y="1072"/>
                  </a:lnTo>
                  <a:lnTo>
                    <a:pt x="353" y="1114"/>
                  </a:lnTo>
                  <a:lnTo>
                    <a:pt x="466" y="1157"/>
                  </a:lnTo>
                  <a:lnTo>
                    <a:pt x="579" y="1171"/>
                  </a:lnTo>
                  <a:lnTo>
                    <a:pt x="579" y="1171"/>
                  </a:lnTo>
                  <a:close/>
                </a:path>
              </a:pathLst>
            </a:custGeom>
            <a:solidFill>
              <a:srgbClr val="F19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flipH="1">
              <a:off x="3062294" y="2627791"/>
              <a:ext cx="24251" cy="23961"/>
            </a:xfrm>
            <a:custGeom>
              <a:avLst/>
              <a:gdLst/>
              <a:ahLst/>
              <a:cxnLst/>
              <a:rect l="l" t="t" r="r" b="b"/>
              <a:pathLst>
                <a:path w="1171" h="1157" extrusionOk="0">
                  <a:moveTo>
                    <a:pt x="578" y="1156"/>
                  </a:moveTo>
                  <a:lnTo>
                    <a:pt x="578" y="1156"/>
                  </a:lnTo>
                  <a:lnTo>
                    <a:pt x="705" y="1142"/>
                  </a:lnTo>
                  <a:lnTo>
                    <a:pt x="818" y="1114"/>
                  </a:lnTo>
                  <a:lnTo>
                    <a:pt x="916" y="1057"/>
                  </a:lnTo>
                  <a:lnTo>
                    <a:pt x="1001" y="987"/>
                  </a:lnTo>
                  <a:lnTo>
                    <a:pt x="1071" y="902"/>
                  </a:lnTo>
                  <a:lnTo>
                    <a:pt x="1128" y="804"/>
                  </a:lnTo>
                  <a:lnTo>
                    <a:pt x="1156" y="691"/>
                  </a:lnTo>
                  <a:lnTo>
                    <a:pt x="1170" y="578"/>
                  </a:lnTo>
                  <a:lnTo>
                    <a:pt x="1170" y="578"/>
                  </a:lnTo>
                  <a:lnTo>
                    <a:pt x="1156" y="465"/>
                  </a:lnTo>
                  <a:lnTo>
                    <a:pt x="1128" y="353"/>
                  </a:lnTo>
                  <a:lnTo>
                    <a:pt x="1071" y="254"/>
                  </a:lnTo>
                  <a:lnTo>
                    <a:pt x="1001" y="169"/>
                  </a:lnTo>
                  <a:lnTo>
                    <a:pt x="916" y="99"/>
                  </a:lnTo>
                  <a:lnTo>
                    <a:pt x="818" y="43"/>
                  </a:lnTo>
                  <a:lnTo>
                    <a:pt x="705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465" y="0"/>
                  </a:lnTo>
                  <a:lnTo>
                    <a:pt x="353" y="43"/>
                  </a:lnTo>
                  <a:lnTo>
                    <a:pt x="254" y="99"/>
                  </a:lnTo>
                  <a:lnTo>
                    <a:pt x="169" y="169"/>
                  </a:lnTo>
                  <a:lnTo>
                    <a:pt x="99" y="254"/>
                  </a:lnTo>
                  <a:lnTo>
                    <a:pt x="42" y="353"/>
                  </a:lnTo>
                  <a:lnTo>
                    <a:pt x="14" y="465"/>
                  </a:lnTo>
                  <a:lnTo>
                    <a:pt x="0" y="578"/>
                  </a:lnTo>
                  <a:lnTo>
                    <a:pt x="0" y="578"/>
                  </a:lnTo>
                  <a:lnTo>
                    <a:pt x="14" y="691"/>
                  </a:lnTo>
                  <a:lnTo>
                    <a:pt x="42" y="804"/>
                  </a:lnTo>
                  <a:lnTo>
                    <a:pt x="99" y="902"/>
                  </a:lnTo>
                  <a:lnTo>
                    <a:pt x="169" y="987"/>
                  </a:lnTo>
                  <a:lnTo>
                    <a:pt x="254" y="1057"/>
                  </a:lnTo>
                  <a:lnTo>
                    <a:pt x="353" y="1114"/>
                  </a:lnTo>
                  <a:lnTo>
                    <a:pt x="465" y="1142"/>
                  </a:lnTo>
                  <a:lnTo>
                    <a:pt x="578" y="1156"/>
                  </a:lnTo>
                  <a:lnTo>
                    <a:pt x="578" y="1156"/>
                  </a:lnTo>
                  <a:close/>
                </a:path>
              </a:pathLst>
            </a:custGeom>
            <a:solidFill>
              <a:srgbClr val="F19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3242408" y="2627791"/>
              <a:ext cx="23961" cy="23961"/>
            </a:xfrm>
            <a:custGeom>
              <a:avLst/>
              <a:gdLst/>
              <a:ahLst/>
              <a:cxnLst/>
              <a:rect l="l" t="t" r="r" b="b"/>
              <a:pathLst>
                <a:path w="1157" h="1157" extrusionOk="0">
                  <a:moveTo>
                    <a:pt x="578" y="1156"/>
                  </a:moveTo>
                  <a:lnTo>
                    <a:pt x="578" y="1156"/>
                  </a:lnTo>
                  <a:lnTo>
                    <a:pt x="691" y="1142"/>
                  </a:lnTo>
                  <a:lnTo>
                    <a:pt x="804" y="1114"/>
                  </a:lnTo>
                  <a:lnTo>
                    <a:pt x="903" y="1057"/>
                  </a:lnTo>
                  <a:lnTo>
                    <a:pt x="987" y="987"/>
                  </a:lnTo>
                  <a:lnTo>
                    <a:pt x="1058" y="902"/>
                  </a:lnTo>
                  <a:lnTo>
                    <a:pt x="1114" y="804"/>
                  </a:lnTo>
                  <a:lnTo>
                    <a:pt x="1142" y="691"/>
                  </a:lnTo>
                  <a:lnTo>
                    <a:pt x="1156" y="578"/>
                  </a:lnTo>
                  <a:lnTo>
                    <a:pt x="1156" y="578"/>
                  </a:lnTo>
                  <a:lnTo>
                    <a:pt x="1142" y="465"/>
                  </a:lnTo>
                  <a:lnTo>
                    <a:pt x="1114" y="353"/>
                  </a:lnTo>
                  <a:lnTo>
                    <a:pt x="1058" y="254"/>
                  </a:lnTo>
                  <a:lnTo>
                    <a:pt x="987" y="169"/>
                  </a:lnTo>
                  <a:lnTo>
                    <a:pt x="903" y="99"/>
                  </a:lnTo>
                  <a:lnTo>
                    <a:pt x="804" y="43"/>
                  </a:lnTo>
                  <a:lnTo>
                    <a:pt x="691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466" y="0"/>
                  </a:lnTo>
                  <a:lnTo>
                    <a:pt x="353" y="43"/>
                  </a:lnTo>
                  <a:lnTo>
                    <a:pt x="254" y="99"/>
                  </a:lnTo>
                  <a:lnTo>
                    <a:pt x="170" y="169"/>
                  </a:lnTo>
                  <a:lnTo>
                    <a:pt x="99" y="254"/>
                  </a:lnTo>
                  <a:lnTo>
                    <a:pt x="43" y="353"/>
                  </a:lnTo>
                  <a:lnTo>
                    <a:pt x="1" y="465"/>
                  </a:lnTo>
                  <a:lnTo>
                    <a:pt x="1" y="578"/>
                  </a:lnTo>
                  <a:lnTo>
                    <a:pt x="1" y="578"/>
                  </a:lnTo>
                  <a:lnTo>
                    <a:pt x="1" y="691"/>
                  </a:lnTo>
                  <a:lnTo>
                    <a:pt x="43" y="804"/>
                  </a:lnTo>
                  <a:lnTo>
                    <a:pt x="99" y="902"/>
                  </a:lnTo>
                  <a:lnTo>
                    <a:pt x="170" y="987"/>
                  </a:lnTo>
                  <a:lnTo>
                    <a:pt x="254" y="1057"/>
                  </a:lnTo>
                  <a:lnTo>
                    <a:pt x="353" y="1114"/>
                  </a:lnTo>
                  <a:lnTo>
                    <a:pt x="466" y="1142"/>
                  </a:lnTo>
                  <a:lnTo>
                    <a:pt x="578" y="1156"/>
                  </a:lnTo>
                  <a:lnTo>
                    <a:pt x="578" y="1156"/>
                  </a:lnTo>
                  <a:close/>
                </a:path>
              </a:pathLst>
            </a:custGeom>
            <a:solidFill>
              <a:srgbClr val="F19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flipH="1">
              <a:off x="2868180" y="2467249"/>
              <a:ext cx="169926" cy="169905"/>
            </a:xfrm>
            <a:custGeom>
              <a:avLst/>
              <a:gdLst/>
              <a:ahLst/>
              <a:cxnLst/>
              <a:rect l="l" t="t" r="r" b="b"/>
              <a:pathLst>
                <a:path w="8205" h="8204" extrusionOk="0">
                  <a:moveTo>
                    <a:pt x="7119" y="5117"/>
                  </a:moveTo>
                  <a:lnTo>
                    <a:pt x="7767" y="5878"/>
                  </a:lnTo>
                  <a:lnTo>
                    <a:pt x="7161" y="6808"/>
                  </a:lnTo>
                  <a:lnTo>
                    <a:pt x="6273" y="6568"/>
                  </a:lnTo>
                  <a:lnTo>
                    <a:pt x="6442" y="7442"/>
                  </a:lnTo>
                  <a:lnTo>
                    <a:pt x="5442" y="7964"/>
                  </a:lnTo>
                  <a:lnTo>
                    <a:pt x="4723" y="7231"/>
                  </a:lnTo>
                  <a:lnTo>
                    <a:pt x="4385" y="8203"/>
                  </a:lnTo>
                  <a:lnTo>
                    <a:pt x="3257" y="8147"/>
                  </a:lnTo>
                  <a:lnTo>
                    <a:pt x="3017" y="7189"/>
                  </a:lnTo>
                  <a:lnTo>
                    <a:pt x="2341" y="7766"/>
                  </a:lnTo>
                  <a:lnTo>
                    <a:pt x="1396" y="7174"/>
                  </a:lnTo>
                  <a:lnTo>
                    <a:pt x="1650" y="6258"/>
                  </a:lnTo>
                  <a:lnTo>
                    <a:pt x="663" y="6442"/>
                  </a:lnTo>
                  <a:lnTo>
                    <a:pt x="156" y="5441"/>
                  </a:lnTo>
                  <a:lnTo>
                    <a:pt x="903" y="4708"/>
                  </a:lnTo>
                  <a:lnTo>
                    <a:pt x="1" y="4384"/>
                  </a:lnTo>
                  <a:lnTo>
                    <a:pt x="57" y="3270"/>
                  </a:lnTo>
                  <a:lnTo>
                    <a:pt x="931" y="3045"/>
                  </a:lnTo>
                  <a:lnTo>
                    <a:pt x="339" y="2340"/>
                  </a:lnTo>
                  <a:lnTo>
                    <a:pt x="945" y="1395"/>
                  </a:lnTo>
                  <a:lnTo>
                    <a:pt x="1960" y="1677"/>
                  </a:lnTo>
                  <a:lnTo>
                    <a:pt x="1777" y="677"/>
                  </a:lnTo>
                  <a:lnTo>
                    <a:pt x="2764" y="155"/>
                  </a:lnTo>
                  <a:lnTo>
                    <a:pt x="3426" y="832"/>
                  </a:lnTo>
                  <a:lnTo>
                    <a:pt x="3722" y="0"/>
                  </a:lnTo>
                  <a:lnTo>
                    <a:pt x="4850" y="56"/>
                  </a:lnTo>
                  <a:lnTo>
                    <a:pt x="5089" y="1015"/>
                  </a:lnTo>
                  <a:lnTo>
                    <a:pt x="5879" y="338"/>
                  </a:lnTo>
                  <a:lnTo>
                    <a:pt x="6809" y="944"/>
                  </a:lnTo>
                  <a:lnTo>
                    <a:pt x="6541" y="1945"/>
                  </a:lnTo>
                  <a:lnTo>
                    <a:pt x="7443" y="1776"/>
                  </a:lnTo>
                  <a:lnTo>
                    <a:pt x="7951" y="2763"/>
                  </a:lnTo>
                  <a:lnTo>
                    <a:pt x="7302" y="3411"/>
                  </a:lnTo>
                  <a:lnTo>
                    <a:pt x="8204" y="3735"/>
                  </a:lnTo>
                  <a:lnTo>
                    <a:pt x="8148" y="4849"/>
                  </a:lnTo>
                  <a:lnTo>
                    <a:pt x="7119" y="5117"/>
                  </a:lnTo>
                  <a:lnTo>
                    <a:pt x="7119" y="5117"/>
                  </a:lnTo>
                  <a:close/>
                  <a:moveTo>
                    <a:pt x="4272" y="3763"/>
                  </a:moveTo>
                  <a:lnTo>
                    <a:pt x="4272" y="3763"/>
                  </a:lnTo>
                  <a:lnTo>
                    <a:pt x="4201" y="3721"/>
                  </a:lnTo>
                  <a:lnTo>
                    <a:pt x="4131" y="3693"/>
                  </a:lnTo>
                  <a:lnTo>
                    <a:pt x="4046" y="3693"/>
                  </a:lnTo>
                  <a:lnTo>
                    <a:pt x="3962" y="3707"/>
                  </a:lnTo>
                  <a:lnTo>
                    <a:pt x="3891" y="3721"/>
                  </a:lnTo>
                  <a:lnTo>
                    <a:pt x="3821" y="3763"/>
                  </a:lnTo>
                  <a:lnTo>
                    <a:pt x="3750" y="3820"/>
                  </a:lnTo>
                  <a:lnTo>
                    <a:pt x="3708" y="3876"/>
                  </a:lnTo>
                  <a:lnTo>
                    <a:pt x="3708" y="3876"/>
                  </a:lnTo>
                  <a:lnTo>
                    <a:pt x="3666" y="3961"/>
                  </a:lnTo>
                  <a:lnTo>
                    <a:pt x="3637" y="4031"/>
                  </a:lnTo>
                  <a:lnTo>
                    <a:pt x="3637" y="4116"/>
                  </a:lnTo>
                  <a:lnTo>
                    <a:pt x="3652" y="4200"/>
                  </a:lnTo>
                  <a:lnTo>
                    <a:pt x="3666" y="4271"/>
                  </a:lnTo>
                  <a:lnTo>
                    <a:pt x="3708" y="4341"/>
                  </a:lnTo>
                  <a:lnTo>
                    <a:pt x="3764" y="4398"/>
                  </a:lnTo>
                  <a:lnTo>
                    <a:pt x="3821" y="4454"/>
                  </a:lnTo>
                  <a:lnTo>
                    <a:pt x="3821" y="4454"/>
                  </a:lnTo>
                  <a:lnTo>
                    <a:pt x="3905" y="4496"/>
                  </a:lnTo>
                  <a:lnTo>
                    <a:pt x="3976" y="4510"/>
                  </a:lnTo>
                  <a:lnTo>
                    <a:pt x="4060" y="4525"/>
                  </a:lnTo>
                  <a:lnTo>
                    <a:pt x="4145" y="4510"/>
                  </a:lnTo>
                  <a:lnTo>
                    <a:pt x="4215" y="4482"/>
                  </a:lnTo>
                  <a:lnTo>
                    <a:pt x="4286" y="4454"/>
                  </a:lnTo>
                  <a:lnTo>
                    <a:pt x="4342" y="4398"/>
                  </a:lnTo>
                  <a:lnTo>
                    <a:pt x="4399" y="4327"/>
                  </a:lnTo>
                  <a:lnTo>
                    <a:pt x="4399" y="4327"/>
                  </a:lnTo>
                  <a:lnTo>
                    <a:pt x="4441" y="4257"/>
                  </a:lnTo>
                  <a:lnTo>
                    <a:pt x="4455" y="4172"/>
                  </a:lnTo>
                  <a:lnTo>
                    <a:pt x="4469" y="4102"/>
                  </a:lnTo>
                  <a:lnTo>
                    <a:pt x="4455" y="4017"/>
                  </a:lnTo>
                  <a:lnTo>
                    <a:pt x="4427" y="3947"/>
                  </a:lnTo>
                  <a:lnTo>
                    <a:pt x="4399" y="3876"/>
                  </a:lnTo>
                  <a:lnTo>
                    <a:pt x="4342" y="3806"/>
                  </a:lnTo>
                  <a:lnTo>
                    <a:pt x="4272" y="3763"/>
                  </a:lnTo>
                  <a:lnTo>
                    <a:pt x="4272" y="3763"/>
                  </a:lnTo>
                  <a:close/>
                </a:path>
              </a:pathLst>
            </a:custGeom>
            <a:solidFill>
              <a:srgbClr val="7EA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2868180" y="2513059"/>
              <a:ext cx="161745" cy="124094"/>
            </a:xfrm>
            <a:custGeom>
              <a:avLst/>
              <a:gdLst/>
              <a:ahLst/>
              <a:cxnLst/>
              <a:rect l="l" t="t" r="r" b="b"/>
              <a:pathLst>
                <a:path w="7810" h="5992" extrusionOk="0">
                  <a:moveTo>
                    <a:pt x="6724" y="2905"/>
                  </a:moveTo>
                  <a:lnTo>
                    <a:pt x="7372" y="3666"/>
                  </a:lnTo>
                  <a:lnTo>
                    <a:pt x="6766" y="4596"/>
                  </a:lnTo>
                  <a:lnTo>
                    <a:pt x="5878" y="4356"/>
                  </a:lnTo>
                  <a:lnTo>
                    <a:pt x="6047" y="5230"/>
                  </a:lnTo>
                  <a:lnTo>
                    <a:pt x="5047" y="5752"/>
                  </a:lnTo>
                  <a:lnTo>
                    <a:pt x="4328" y="5019"/>
                  </a:lnTo>
                  <a:lnTo>
                    <a:pt x="3990" y="5991"/>
                  </a:lnTo>
                  <a:lnTo>
                    <a:pt x="2862" y="5935"/>
                  </a:lnTo>
                  <a:lnTo>
                    <a:pt x="2622" y="4977"/>
                  </a:lnTo>
                  <a:lnTo>
                    <a:pt x="1946" y="5554"/>
                  </a:lnTo>
                  <a:lnTo>
                    <a:pt x="1001" y="4962"/>
                  </a:lnTo>
                  <a:lnTo>
                    <a:pt x="1255" y="4046"/>
                  </a:lnTo>
                  <a:lnTo>
                    <a:pt x="268" y="4230"/>
                  </a:lnTo>
                  <a:lnTo>
                    <a:pt x="1" y="3708"/>
                  </a:lnTo>
                  <a:lnTo>
                    <a:pt x="3271" y="2045"/>
                  </a:lnTo>
                  <a:lnTo>
                    <a:pt x="3271" y="2045"/>
                  </a:lnTo>
                  <a:lnTo>
                    <a:pt x="3299" y="2101"/>
                  </a:lnTo>
                  <a:lnTo>
                    <a:pt x="3327" y="2158"/>
                  </a:lnTo>
                  <a:lnTo>
                    <a:pt x="3383" y="2200"/>
                  </a:lnTo>
                  <a:lnTo>
                    <a:pt x="3426" y="2242"/>
                  </a:lnTo>
                  <a:lnTo>
                    <a:pt x="3426" y="2242"/>
                  </a:lnTo>
                  <a:lnTo>
                    <a:pt x="3510" y="2284"/>
                  </a:lnTo>
                  <a:lnTo>
                    <a:pt x="3581" y="2298"/>
                  </a:lnTo>
                  <a:lnTo>
                    <a:pt x="3665" y="2313"/>
                  </a:lnTo>
                  <a:lnTo>
                    <a:pt x="3750" y="2298"/>
                  </a:lnTo>
                  <a:lnTo>
                    <a:pt x="3820" y="2270"/>
                  </a:lnTo>
                  <a:lnTo>
                    <a:pt x="3891" y="2242"/>
                  </a:lnTo>
                  <a:lnTo>
                    <a:pt x="3947" y="2186"/>
                  </a:lnTo>
                  <a:lnTo>
                    <a:pt x="4004" y="2115"/>
                  </a:lnTo>
                  <a:lnTo>
                    <a:pt x="4004" y="2115"/>
                  </a:lnTo>
                  <a:lnTo>
                    <a:pt x="4032" y="2059"/>
                  </a:lnTo>
                  <a:lnTo>
                    <a:pt x="4060" y="2002"/>
                  </a:lnTo>
                  <a:lnTo>
                    <a:pt x="4074" y="1946"/>
                  </a:lnTo>
                  <a:lnTo>
                    <a:pt x="4074" y="1890"/>
                  </a:lnTo>
                  <a:lnTo>
                    <a:pt x="4060" y="1777"/>
                  </a:lnTo>
                  <a:lnTo>
                    <a:pt x="4004" y="1664"/>
                  </a:lnTo>
                  <a:lnTo>
                    <a:pt x="7274" y="1"/>
                  </a:lnTo>
                  <a:lnTo>
                    <a:pt x="7556" y="551"/>
                  </a:lnTo>
                  <a:lnTo>
                    <a:pt x="6907" y="1199"/>
                  </a:lnTo>
                  <a:lnTo>
                    <a:pt x="7809" y="1523"/>
                  </a:lnTo>
                  <a:lnTo>
                    <a:pt x="7753" y="2637"/>
                  </a:lnTo>
                  <a:lnTo>
                    <a:pt x="6724" y="2905"/>
                  </a:lnTo>
                  <a:close/>
                </a:path>
              </a:pathLst>
            </a:custGeom>
            <a:solidFill>
              <a:srgbClr val="6392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2921011" y="2518899"/>
              <a:ext cx="70373" cy="70373"/>
            </a:xfrm>
            <a:custGeom>
              <a:avLst/>
              <a:gdLst/>
              <a:ahLst/>
              <a:cxnLst/>
              <a:rect l="l" t="t" r="r" b="b"/>
              <a:pathLst>
                <a:path w="3398" h="3398" extrusionOk="0">
                  <a:moveTo>
                    <a:pt x="1776" y="1"/>
                  </a:moveTo>
                  <a:lnTo>
                    <a:pt x="1776" y="1"/>
                  </a:lnTo>
                  <a:lnTo>
                    <a:pt x="1959" y="15"/>
                  </a:lnTo>
                  <a:lnTo>
                    <a:pt x="2129" y="57"/>
                  </a:lnTo>
                  <a:lnTo>
                    <a:pt x="2284" y="100"/>
                  </a:lnTo>
                  <a:lnTo>
                    <a:pt x="2439" y="170"/>
                  </a:lnTo>
                  <a:lnTo>
                    <a:pt x="2580" y="241"/>
                  </a:lnTo>
                  <a:lnTo>
                    <a:pt x="2721" y="339"/>
                  </a:lnTo>
                  <a:lnTo>
                    <a:pt x="2847" y="438"/>
                  </a:lnTo>
                  <a:lnTo>
                    <a:pt x="2960" y="565"/>
                  </a:lnTo>
                  <a:lnTo>
                    <a:pt x="3059" y="677"/>
                  </a:lnTo>
                  <a:lnTo>
                    <a:pt x="3157" y="818"/>
                  </a:lnTo>
                  <a:lnTo>
                    <a:pt x="3228" y="959"/>
                  </a:lnTo>
                  <a:lnTo>
                    <a:pt x="3298" y="1114"/>
                  </a:lnTo>
                  <a:lnTo>
                    <a:pt x="3341" y="1269"/>
                  </a:lnTo>
                  <a:lnTo>
                    <a:pt x="3383" y="1439"/>
                  </a:lnTo>
                  <a:lnTo>
                    <a:pt x="3397" y="1608"/>
                  </a:lnTo>
                  <a:lnTo>
                    <a:pt x="3397" y="1777"/>
                  </a:lnTo>
                  <a:lnTo>
                    <a:pt x="3397" y="1777"/>
                  </a:lnTo>
                  <a:lnTo>
                    <a:pt x="3383" y="1960"/>
                  </a:lnTo>
                  <a:lnTo>
                    <a:pt x="3341" y="2115"/>
                  </a:lnTo>
                  <a:lnTo>
                    <a:pt x="3298" y="2284"/>
                  </a:lnTo>
                  <a:lnTo>
                    <a:pt x="3228" y="2439"/>
                  </a:lnTo>
                  <a:lnTo>
                    <a:pt x="3157" y="2580"/>
                  </a:lnTo>
                  <a:lnTo>
                    <a:pt x="3059" y="2721"/>
                  </a:lnTo>
                  <a:lnTo>
                    <a:pt x="2960" y="2848"/>
                  </a:lnTo>
                  <a:lnTo>
                    <a:pt x="2847" y="2961"/>
                  </a:lnTo>
                  <a:lnTo>
                    <a:pt x="2721" y="3060"/>
                  </a:lnTo>
                  <a:lnTo>
                    <a:pt x="2580" y="3158"/>
                  </a:lnTo>
                  <a:lnTo>
                    <a:pt x="2439" y="3229"/>
                  </a:lnTo>
                  <a:lnTo>
                    <a:pt x="2284" y="3299"/>
                  </a:lnTo>
                  <a:lnTo>
                    <a:pt x="2129" y="3341"/>
                  </a:lnTo>
                  <a:lnTo>
                    <a:pt x="1959" y="3384"/>
                  </a:lnTo>
                  <a:lnTo>
                    <a:pt x="1790" y="3398"/>
                  </a:lnTo>
                  <a:lnTo>
                    <a:pt x="1621" y="3398"/>
                  </a:lnTo>
                  <a:lnTo>
                    <a:pt x="1621" y="3398"/>
                  </a:lnTo>
                  <a:lnTo>
                    <a:pt x="1438" y="3384"/>
                  </a:lnTo>
                  <a:lnTo>
                    <a:pt x="1283" y="3341"/>
                  </a:lnTo>
                  <a:lnTo>
                    <a:pt x="1114" y="3299"/>
                  </a:lnTo>
                  <a:lnTo>
                    <a:pt x="959" y="3229"/>
                  </a:lnTo>
                  <a:lnTo>
                    <a:pt x="818" y="3158"/>
                  </a:lnTo>
                  <a:lnTo>
                    <a:pt x="677" y="3060"/>
                  </a:lnTo>
                  <a:lnTo>
                    <a:pt x="550" y="2961"/>
                  </a:lnTo>
                  <a:lnTo>
                    <a:pt x="437" y="2848"/>
                  </a:lnTo>
                  <a:lnTo>
                    <a:pt x="338" y="2721"/>
                  </a:lnTo>
                  <a:lnTo>
                    <a:pt x="240" y="2580"/>
                  </a:lnTo>
                  <a:lnTo>
                    <a:pt x="169" y="2439"/>
                  </a:lnTo>
                  <a:lnTo>
                    <a:pt x="99" y="2284"/>
                  </a:lnTo>
                  <a:lnTo>
                    <a:pt x="57" y="2129"/>
                  </a:lnTo>
                  <a:lnTo>
                    <a:pt x="14" y="1960"/>
                  </a:lnTo>
                  <a:lnTo>
                    <a:pt x="0" y="1791"/>
                  </a:lnTo>
                  <a:lnTo>
                    <a:pt x="0" y="1622"/>
                  </a:lnTo>
                  <a:lnTo>
                    <a:pt x="0" y="1622"/>
                  </a:lnTo>
                  <a:lnTo>
                    <a:pt x="14" y="1439"/>
                  </a:lnTo>
                  <a:lnTo>
                    <a:pt x="57" y="1284"/>
                  </a:lnTo>
                  <a:lnTo>
                    <a:pt x="99" y="1114"/>
                  </a:lnTo>
                  <a:lnTo>
                    <a:pt x="169" y="959"/>
                  </a:lnTo>
                  <a:lnTo>
                    <a:pt x="240" y="818"/>
                  </a:lnTo>
                  <a:lnTo>
                    <a:pt x="338" y="677"/>
                  </a:lnTo>
                  <a:lnTo>
                    <a:pt x="437" y="551"/>
                  </a:lnTo>
                  <a:lnTo>
                    <a:pt x="564" y="438"/>
                  </a:lnTo>
                  <a:lnTo>
                    <a:pt x="677" y="339"/>
                  </a:lnTo>
                  <a:lnTo>
                    <a:pt x="818" y="241"/>
                  </a:lnTo>
                  <a:lnTo>
                    <a:pt x="959" y="170"/>
                  </a:lnTo>
                  <a:lnTo>
                    <a:pt x="1114" y="100"/>
                  </a:lnTo>
                  <a:lnTo>
                    <a:pt x="1269" y="57"/>
                  </a:lnTo>
                  <a:lnTo>
                    <a:pt x="1438" y="15"/>
                  </a:lnTo>
                  <a:lnTo>
                    <a:pt x="1607" y="1"/>
                  </a:lnTo>
                  <a:lnTo>
                    <a:pt x="1776" y="1"/>
                  </a:lnTo>
                  <a:lnTo>
                    <a:pt x="1776" y="1"/>
                  </a:lnTo>
                  <a:close/>
                </a:path>
              </a:pathLst>
            </a:custGeom>
            <a:solidFill>
              <a:srgbClr val="99D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flipH="1">
              <a:off x="2936792" y="2532920"/>
              <a:ext cx="37382" cy="41772"/>
            </a:xfrm>
            <a:custGeom>
              <a:avLst/>
              <a:gdLst/>
              <a:ahLst/>
              <a:cxnLst/>
              <a:rect l="l" t="t" r="r" b="b"/>
              <a:pathLst>
                <a:path w="1805" h="2017" extrusionOk="0">
                  <a:moveTo>
                    <a:pt x="494" y="0"/>
                  </a:moveTo>
                  <a:lnTo>
                    <a:pt x="1805" y="1621"/>
                  </a:lnTo>
                  <a:lnTo>
                    <a:pt x="1312" y="2016"/>
                  </a:lnTo>
                  <a:lnTo>
                    <a:pt x="1" y="395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1E3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927865" y="2492929"/>
              <a:ext cx="1327035" cy="190636"/>
            </a:xfrm>
            <a:custGeom>
              <a:avLst/>
              <a:gdLst/>
              <a:ahLst/>
              <a:cxnLst/>
              <a:rect l="l" t="t" r="r" b="b"/>
              <a:pathLst>
                <a:path w="64077" h="9205" extrusionOk="0">
                  <a:moveTo>
                    <a:pt x="4370" y="0"/>
                  </a:moveTo>
                  <a:lnTo>
                    <a:pt x="4130" y="15"/>
                  </a:lnTo>
                  <a:lnTo>
                    <a:pt x="3904" y="43"/>
                  </a:lnTo>
                  <a:lnTo>
                    <a:pt x="3679" y="85"/>
                  </a:lnTo>
                  <a:lnTo>
                    <a:pt x="3453" y="141"/>
                  </a:lnTo>
                  <a:lnTo>
                    <a:pt x="3242" y="198"/>
                  </a:lnTo>
                  <a:lnTo>
                    <a:pt x="3031" y="268"/>
                  </a:lnTo>
                  <a:lnTo>
                    <a:pt x="2819" y="353"/>
                  </a:lnTo>
                  <a:lnTo>
                    <a:pt x="2608" y="451"/>
                  </a:lnTo>
                  <a:lnTo>
                    <a:pt x="2410" y="550"/>
                  </a:lnTo>
                  <a:lnTo>
                    <a:pt x="2227" y="663"/>
                  </a:lnTo>
                  <a:lnTo>
                    <a:pt x="2030" y="776"/>
                  </a:lnTo>
                  <a:lnTo>
                    <a:pt x="1861" y="917"/>
                  </a:lnTo>
                  <a:lnTo>
                    <a:pt x="1677" y="1043"/>
                  </a:lnTo>
                  <a:lnTo>
                    <a:pt x="1508" y="1199"/>
                  </a:lnTo>
                  <a:lnTo>
                    <a:pt x="1353" y="1339"/>
                  </a:lnTo>
                  <a:lnTo>
                    <a:pt x="1198" y="1509"/>
                  </a:lnTo>
                  <a:lnTo>
                    <a:pt x="1057" y="1678"/>
                  </a:lnTo>
                  <a:lnTo>
                    <a:pt x="916" y="1847"/>
                  </a:lnTo>
                  <a:lnTo>
                    <a:pt x="789" y="2030"/>
                  </a:lnTo>
                  <a:lnTo>
                    <a:pt x="677" y="2213"/>
                  </a:lnTo>
                  <a:lnTo>
                    <a:pt x="564" y="2411"/>
                  </a:lnTo>
                  <a:lnTo>
                    <a:pt x="451" y="2608"/>
                  </a:lnTo>
                  <a:lnTo>
                    <a:pt x="367" y="2805"/>
                  </a:lnTo>
                  <a:lnTo>
                    <a:pt x="282" y="3017"/>
                  </a:lnTo>
                  <a:lnTo>
                    <a:pt x="212" y="3228"/>
                  </a:lnTo>
                  <a:lnTo>
                    <a:pt x="141" y="3454"/>
                  </a:lnTo>
                  <a:lnTo>
                    <a:pt x="99" y="3665"/>
                  </a:lnTo>
                  <a:lnTo>
                    <a:pt x="56" y="3891"/>
                  </a:lnTo>
                  <a:lnTo>
                    <a:pt x="28" y="4130"/>
                  </a:lnTo>
                  <a:lnTo>
                    <a:pt x="14" y="4356"/>
                  </a:lnTo>
                  <a:lnTo>
                    <a:pt x="0" y="4595"/>
                  </a:lnTo>
                  <a:lnTo>
                    <a:pt x="14" y="4835"/>
                  </a:lnTo>
                  <a:lnTo>
                    <a:pt x="28" y="5061"/>
                  </a:lnTo>
                  <a:lnTo>
                    <a:pt x="56" y="5300"/>
                  </a:lnTo>
                  <a:lnTo>
                    <a:pt x="99" y="5526"/>
                  </a:lnTo>
                  <a:lnTo>
                    <a:pt x="141" y="5737"/>
                  </a:lnTo>
                  <a:lnTo>
                    <a:pt x="212" y="5963"/>
                  </a:lnTo>
                  <a:lnTo>
                    <a:pt x="282" y="6174"/>
                  </a:lnTo>
                  <a:lnTo>
                    <a:pt x="367" y="6386"/>
                  </a:lnTo>
                  <a:lnTo>
                    <a:pt x="451" y="6583"/>
                  </a:lnTo>
                  <a:lnTo>
                    <a:pt x="564" y="6780"/>
                  </a:lnTo>
                  <a:lnTo>
                    <a:pt x="677" y="6977"/>
                  </a:lnTo>
                  <a:lnTo>
                    <a:pt x="789" y="7161"/>
                  </a:lnTo>
                  <a:lnTo>
                    <a:pt x="916" y="7344"/>
                  </a:lnTo>
                  <a:lnTo>
                    <a:pt x="1057" y="7513"/>
                  </a:lnTo>
                  <a:lnTo>
                    <a:pt x="1198" y="7682"/>
                  </a:lnTo>
                  <a:lnTo>
                    <a:pt x="1353" y="7851"/>
                  </a:lnTo>
                  <a:lnTo>
                    <a:pt x="1508" y="8006"/>
                  </a:lnTo>
                  <a:lnTo>
                    <a:pt x="1677" y="8147"/>
                  </a:lnTo>
                  <a:lnTo>
                    <a:pt x="1861" y="8288"/>
                  </a:lnTo>
                  <a:lnTo>
                    <a:pt x="2030" y="8415"/>
                  </a:lnTo>
                  <a:lnTo>
                    <a:pt x="2227" y="8528"/>
                  </a:lnTo>
                  <a:lnTo>
                    <a:pt x="2410" y="8641"/>
                  </a:lnTo>
                  <a:lnTo>
                    <a:pt x="2608" y="8739"/>
                  </a:lnTo>
                  <a:lnTo>
                    <a:pt x="2819" y="8838"/>
                  </a:lnTo>
                  <a:lnTo>
                    <a:pt x="3031" y="8923"/>
                  </a:lnTo>
                  <a:lnTo>
                    <a:pt x="3242" y="8993"/>
                  </a:lnTo>
                  <a:lnTo>
                    <a:pt x="3453" y="9049"/>
                  </a:lnTo>
                  <a:lnTo>
                    <a:pt x="3679" y="9106"/>
                  </a:lnTo>
                  <a:lnTo>
                    <a:pt x="3904" y="9148"/>
                  </a:lnTo>
                  <a:lnTo>
                    <a:pt x="4130" y="9176"/>
                  </a:lnTo>
                  <a:lnTo>
                    <a:pt x="4370" y="9190"/>
                  </a:lnTo>
                  <a:lnTo>
                    <a:pt x="4609" y="9205"/>
                  </a:lnTo>
                  <a:lnTo>
                    <a:pt x="59467" y="9205"/>
                  </a:lnTo>
                  <a:lnTo>
                    <a:pt x="59707" y="9190"/>
                  </a:lnTo>
                  <a:lnTo>
                    <a:pt x="59932" y="9176"/>
                  </a:lnTo>
                  <a:lnTo>
                    <a:pt x="60172" y="9148"/>
                  </a:lnTo>
                  <a:lnTo>
                    <a:pt x="60398" y="9106"/>
                  </a:lnTo>
                  <a:lnTo>
                    <a:pt x="60609" y="9049"/>
                  </a:lnTo>
                  <a:lnTo>
                    <a:pt x="60835" y="8993"/>
                  </a:lnTo>
                  <a:lnTo>
                    <a:pt x="61046" y="8923"/>
                  </a:lnTo>
                  <a:lnTo>
                    <a:pt x="61257" y="8838"/>
                  </a:lnTo>
                  <a:lnTo>
                    <a:pt x="61455" y="8739"/>
                  </a:lnTo>
                  <a:lnTo>
                    <a:pt x="61652" y="8641"/>
                  </a:lnTo>
                  <a:lnTo>
                    <a:pt x="61849" y="8528"/>
                  </a:lnTo>
                  <a:lnTo>
                    <a:pt x="62033" y="8415"/>
                  </a:lnTo>
                  <a:lnTo>
                    <a:pt x="62216" y="8288"/>
                  </a:lnTo>
                  <a:lnTo>
                    <a:pt x="62385" y="8147"/>
                  </a:lnTo>
                  <a:lnTo>
                    <a:pt x="62554" y="8006"/>
                  </a:lnTo>
                  <a:lnTo>
                    <a:pt x="62723" y="7851"/>
                  </a:lnTo>
                  <a:lnTo>
                    <a:pt x="62878" y="7682"/>
                  </a:lnTo>
                  <a:lnTo>
                    <a:pt x="63019" y="7513"/>
                  </a:lnTo>
                  <a:lnTo>
                    <a:pt x="63160" y="7344"/>
                  </a:lnTo>
                  <a:lnTo>
                    <a:pt x="63287" y="7161"/>
                  </a:lnTo>
                  <a:lnTo>
                    <a:pt x="63400" y="6977"/>
                  </a:lnTo>
                  <a:lnTo>
                    <a:pt x="63513" y="6780"/>
                  </a:lnTo>
                  <a:lnTo>
                    <a:pt x="63611" y="6583"/>
                  </a:lnTo>
                  <a:lnTo>
                    <a:pt x="63710" y="6386"/>
                  </a:lnTo>
                  <a:lnTo>
                    <a:pt x="63795" y="6174"/>
                  </a:lnTo>
                  <a:lnTo>
                    <a:pt x="63865" y="5963"/>
                  </a:lnTo>
                  <a:lnTo>
                    <a:pt x="63921" y="5737"/>
                  </a:lnTo>
                  <a:lnTo>
                    <a:pt x="63978" y="5526"/>
                  </a:lnTo>
                  <a:lnTo>
                    <a:pt x="64020" y="5300"/>
                  </a:lnTo>
                  <a:lnTo>
                    <a:pt x="64048" y="5061"/>
                  </a:lnTo>
                  <a:lnTo>
                    <a:pt x="64062" y="4835"/>
                  </a:lnTo>
                  <a:lnTo>
                    <a:pt x="64076" y="4595"/>
                  </a:lnTo>
                  <a:lnTo>
                    <a:pt x="64062" y="4356"/>
                  </a:lnTo>
                  <a:lnTo>
                    <a:pt x="64048" y="4130"/>
                  </a:lnTo>
                  <a:lnTo>
                    <a:pt x="64020" y="3891"/>
                  </a:lnTo>
                  <a:lnTo>
                    <a:pt x="63978" y="3665"/>
                  </a:lnTo>
                  <a:lnTo>
                    <a:pt x="63921" y="3454"/>
                  </a:lnTo>
                  <a:lnTo>
                    <a:pt x="63865" y="3228"/>
                  </a:lnTo>
                  <a:lnTo>
                    <a:pt x="63795" y="3017"/>
                  </a:lnTo>
                  <a:lnTo>
                    <a:pt x="63710" y="2805"/>
                  </a:lnTo>
                  <a:lnTo>
                    <a:pt x="63611" y="2608"/>
                  </a:lnTo>
                  <a:lnTo>
                    <a:pt x="63513" y="2411"/>
                  </a:lnTo>
                  <a:lnTo>
                    <a:pt x="63400" y="2213"/>
                  </a:lnTo>
                  <a:lnTo>
                    <a:pt x="63287" y="2030"/>
                  </a:lnTo>
                  <a:lnTo>
                    <a:pt x="63160" y="1847"/>
                  </a:lnTo>
                  <a:lnTo>
                    <a:pt x="63019" y="1678"/>
                  </a:lnTo>
                  <a:lnTo>
                    <a:pt x="62878" y="1509"/>
                  </a:lnTo>
                  <a:lnTo>
                    <a:pt x="62723" y="1339"/>
                  </a:lnTo>
                  <a:lnTo>
                    <a:pt x="62554" y="1199"/>
                  </a:lnTo>
                  <a:lnTo>
                    <a:pt x="62385" y="1043"/>
                  </a:lnTo>
                  <a:lnTo>
                    <a:pt x="62216" y="917"/>
                  </a:lnTo>
                  <a:lnTo>
                    <a:pt x="62033" y="776"/>
                  </a:lnTo>
                  <a:lnTo>
                    <a:pt x="61849" y="663"/>
                  </a:lnTo>
                  <a:lnTo>
                    <a:pt x="61652" y="550"/>
                  </a:lnTo>
                  <a:lnTo>
                    <a:pt x="61455" y="451"/>
                  </a:lnTo>
                  <a:lnTo>
                    <a:pt x="61257" y="353"/>
                  </a:lnTo>
                  <a:lnTo>
                    <a:pt x="61046" y="268"/>
                  </a:lnTo>
                  <a:lnTo>
                    <a:pt x="60835" y="198"/>
                  </a:lnTo>
                  <a:lnTo>
                    <a:pt x="60609" y="141"/>
                  </a:lnTo>
                  <a:lnTo>
                    <a:pt x="60398" y="85"/>
                  </a:lnTo>
                  <a:lnTo>
                    <a:pt x="60172" y="43"/>
                  </a:lnTo>
                  <a:lnTo>
                    <a:pt x="59932" y="15"/>
                  </a:lnTo>
                  <a:lnTo>
                    <a:pt x="5970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flipH="1">
              <a:off x="2161478" y="2484169"/>
              <a:ext cx="24831" cy="25121"/>
            </a:xfrm>
            <a:custGeom>
              <a:avLst/>
              <a:gdLst/>
              <a:ahLst/>
              <a:cxnLst/>
              <a:rect l="l" t="t" r="r" b="b"/>
              <a:pathLst>
                <a:path w="1199" h="1213" extrusionOk="0">
                  <a:moveTo>
                    <a:pt x="592" y="1213"/>
                  </a:moveTo>
                  <a:lnTo>
                    <a:pt x="592" y="1213"/>
                  </a:lnTo>
                  <a:lnTo>
                    <a:pt x="719" y="1199"/>
                  </a:lnTo>
                  <a:lnTo>
                    <a:pt x="832" y="1156"/>
                  </a:lnTo>
                  <a:lnTo>
                    <a:pt x="931" y="1100"/>
                  </a:lnTo>
                  <a:lnTo>
                    <a:pt x="1029" y="1030"/>
                  </a:lnTo>
                  <a:lnTo>
                    <a:pt x="1100" y="945"/>
                  </a:lnTo>
                  <a:lnTo>
                    <a:pt x="1156" y="846"/>
                  </a:lnTo>
                  <a:lnTo>
                    <a:pt x="1199" y="734"/>
                  </a:lnTo>
                  <a:lnTo>
                    <a:pt x="1199" y="607"/>
                  </a:lnTo>
                  <a:lnTo>
                    <a:pt x="1199" y="607"/>
                  </a:lnTo>
                  <a:lnTo>
                    <a:pt x="1199" y="480"/>
                  </a:lnTo>
                  <a:lnTo>
                    <a:pt x="1156" y="367"/>
                  </a:lnTo>
                  <a:lnTo>
                    <a:pt x="1100" y="268"/>
                  </a:lnTo>
                  <a:lnTo>
                    <a:pt x="1029" y="184"/>
                  </a:lnTo>
                  <a:lnTo>
                    <a:pt x="931" y="99"/>
                  </a:lnTo>
                  <a:lnTo>
                    <a:pt x="832" y="43"/>
                  </a:lnTo>
                  <a:lnTo>
                    <a:pt x="719" y="15"/>
                  </a:lnTo>
                  <a:lnTo>
                    <a:pt x="592" y="1"/>
                  </a:lnTo>
                  <a:lnTo>
                    <a:pt x="592" y="1"/>
                  </a:lnTo>
                  <a:lnTo>
                    <a:pt x="480" y="15"/>
                  </a:lnTo>
                  <a:lnTo>
                    <a:pt x="367" y="43"/>
                  </a:lnTo>
                  <a:lnTo>
                    <a:pt x="254" y="99"/>
                  </a:lnTo>
                  <a:lnTo>
                    <a:pt x="170" y="184"/>
                  </a:lnTo>
                  <a:lnTo>
                    <a:pt x="99" y="268"/>
                  </a:lnTo>
                  <a:lnTo>
                    <a:pt x="43" y="367"/>
                  </a:lnTo>
                  <a:lnTo>
                    <a:pt x="0" y="480"/>
                  </a:lnTo>
                  <a:lnTo>
                    <a:pt x="0" y="607"/>
                  </a:lnTo>
                  <a:lnTo>
                    <a:pt x="0" y="607"/>
                  </a:lnTo>
                  <a:lnTo>
                    <a:pt x="0" y="734"/>
                  </a:lnTo>
                  <a:lnTo>
                    <a:pt x="43" y="846"/>
                  </a:lnTo>
                  <a:lnTo>
                    <a:pt x="99" y="945"/>
                  </a:lnTo>
                  <a:lnTo>
                    <a:pt x="170" y="1030"/>
                  </a:lnTo>
                  <a:lnTo>
                    <a:pt x="254" y="1100"/>
                  </a:lnTo>
                  <a:lnTo>
                    <a:pt x="367" y="1156"/>
                  </a:lnTo>
                  <a:lnTo>
                    <a:pt x="480" y="1199"/>
                  </a:lnTo>
                  <a:lnTo>
                    <a:pt x="592" y="1213"/>
                  </a:lnTo>
                  <a:lnTo>
                    <a:pt x="592" y="1213"/>
                  </a:lnTo>
                  <a:close/>
                </a:path>
              </a:pathLst>
            </a:custGeom>
            <a:solidFill>
              <a:srgbClr val="F19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2203519" y="2507530"/>
              <a:ext cx="25121" cy="24831"/>
            </a:xfrm>
            <a:custGeom>
              <a:avLst/>
              <a:gdLst/>
              <a:ahLst/>
              <a:cxnLst/>
              <a:rect l="l" t="t" r="r" b="b"/>
              <a:pathLst>
                <a:path w="1213" h="1199" extrusionOk="0">
                  <a:moveTo>
                    <a:pt x="607" y="1198"/>
                  </a:moveTo>
                  <a:lnTo>
                    <a:pt x="607" y="1198"/>
                  </a:lnTo>
                  <a:lnTo>
                    <a:pt x="734" y="1198"/>
                  </a:lnTo>
                  <a:lnTo>
                    <a:pt x="846" y="1156"/>
                  </a:lnTo>
                  <a:lnTo>
                    <a:pt x="945" y="1100"/>
                  </a:lnTo>
                  <a:lnTo>
                    <a:pt x="1030" y="1029"/>
                  </a:lnTo>
                  <a:lnTo>
                    <a:pt x="1114" y="930"/>
                  </a:lnTo>
                  <a:lnTo>
                    <a:pt x="1171" y="832"/>
                  </a:lnTo>
                  <a:lnTo>
                    <a:pt x="1199" y="719"/>
                  </a:lnTo>
                  <a:lnTo>
                    <a:pt x="1213" y="606"/>
                  </a:lnTo>
                  <a:lnTo>
                    <a:pt x="1213" y="606"/>
                  </a:lnTo>
                  <a:lnTo>
                    <a:pt x="1199" y="479"/>
                  </a:lnTo>
                  <a:lnTo>
                    <a:pt x="1171" y="367"/>
                  </a:lnTo>
                  <a:lnTo>
                    <a:pt x="1114" y="268"/>
                  </a:lnTo>
                  <a:lnTo>
                    <a:pt x="1030" y="169"/>
                  </a:lnTo>
                  <a:lnTo>
                    <a:pt x="945" y="99"/>
                  </a:lnTo>
                  <a:lnTo>
                    <a:pt x="846" y="42"/>
                  </a:lnTo>
                  <a:lnTo>
                    <a:pt x="734" y="14"/>
                  </a:lnTo>
                  <a:lnTo>
                    <a:pt x="607" y="0"/>
                  </a:lnTo>
                  <a:lnTo>
                    <a:pt x="607" y="0"/>
                  </a:lnTo>
                  <a:lnTo>
                    <a:pt x="480" y="14"/>
                  </a:lnTo>
                  <a:lnTo>
                    <a:pt x="367" y="42"/>
                  </a:lnTo>
                  <a:lnTo>
                    <a:pt x="268" y="99"/>
                  </a:lnTo>
                  <a:lnTo>
                    <a:pt x="184" y="169"/>
                  </a:lnTo>
                  <a:lnTo>
                    <a:pt x="113" y="268"/>
                  </a:lnTo>
                  <a:lnTo>
                    <a:pt x="57" y="367"/>
                  </a:lnTo>
                  <a:lnTo>
                    <a:pt x="15" y="479"/>
                  </a:lnTo>
                  <a:lnTo>
                    <a:pt x="1" y="606"/>
                  </a:lnTo>
                  <a:lnTo>
                    <a:pt x="1" y="606"/>
                  </a:lnTo>
                  <a:lnTo>
                    <a:pt x="15" y="719"/>
                  </a:lnTo>
                  <a:lnTo>
                    <a:pt x="57" y="832"/>
                  </a:lnTo>
                  <a:lnTo>
                    <a:pt x="113" y="930"/>
                  </a:lnTo>
                  <a:lnTo>
                    <a:pt x="184" y="1029"/>
                  </a:lnTo>
                  <a:lnTo>
                    <a:pt x="268" y="1100"/>
                  </a:lnTo>
                  <a:lnTo>
                    <a:pt x="367" y="1156"/>
                  </a:lnTo>
                  <a:lnTo>
                    <a:pt x="480" y="1198"/>
                  </a:lnTo>
                  <a:lnTo>
                    <a:pt x="607" y="1198"/>
                  </a:lnTo>
                  <a:lnTo>
                    <a:pt x="607" y="1198"/>
                  </a:lnTo>
                  <a:close/>
                </a:path>
              </a:pathLst>
            </a:custGeom>
            <a:solidFill>
              <a:srgbClr val="F19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flipH="1">
              <a:off x="953865" y="2643841"/>
              <a:ext cx="24831" cy="25121"/>
            </a:xfrm>
            <a:custGeom>
              <a:avLst/>
              <a:gdLst/>
              <a:ahLst/>
              <a:cxnLst/>
              <a:rect l="l" t="t" r="r" b="b"/>
              <a:pathLst>
                <a:path w="1199" h="1213" extrusionOk="0">
                  <a:moveTo>
                    <a:pt x="607" y="1213"/>
                  </a:moveTo>
                  <a:lnTo>
                    <a:pt x="607" y="1213"/>
                  </a:lnTo>
                  <a:lnTo>
                    <a:pt x="720" y="1199"/>
                  </a:lnTo>
                  <a:lnTo>
                    <a:pt x="833" y="1170"/>
                  </a:lnTo>
                  <a:lnTo>
                    <a:pt x="931" y="1114"/>
                  </a:lnTo>
                  <a:lnTo>
                    <a:pt x="1030" y="1044"/>
                  </a:lnTo>
                  <a:lnTo>
                    <a:pt x="1100" y="945"/>
                  </a:lnTo>
                  <a:lnTo>
                    <a:pt x="1157" y="846"/>
                  </a:lnTo>
                  <a:lnTo>
                    <a:pt x="1199" y="734"/>
                  </a:lnTo>
                  <a:lnTo>
                    <a:pt x="1199" y="607"/>
                  </a:lnTo>
                  <a:lnTo>
                    <a:pt x="1199" y="607"/>
                  </a:lnTo>
                  <a:lnTo>
                    <a:pt x="1199" y="494"/>
                  </a:lnTo>
                  <a:lnTo>
                    <a:pt x="1157" y="381"/>
                  </a:lnTo>
                  <a:lnTo>
                    <a:pt x="1100" y="268"/>
                  </a:lnTo>
                  <a:lnTo>
                    <a:pt x="1030" y="184"/>
                  </a:lnTo>
                  <a:lnTo>
                    <a:pt x="931" y="113"/>
                  </a:lnTo>
                  <a:lnTo>
                    <a:pt x="833" y="57"/>
                  </a:lnTo>
                  <a:lnTo>
                    <a:pt x="720" y="15"/>
                  </a:lnTo>
                  <a:lnTo>
                    <a:pt x="607" y="1"/>
                  </a:lnTo>
                  <a:lnTo>
                    <a:pt x="607" y="1"/>
                  </a:lnTo>
                  <a:lnTo>
                    <a:pt x="480" y="15"/>
                  </a:lnTo>
                  <a:lnTo>
                    <a:pt x="367" y="57"/>
                  </a:lnTo>
                  <a:lnTo>
                    <a:pt x="269" y="113"/>
                  </a:lnTo>
                  <a:lnTo>
                    <a:pt x="170" y="184"/>
                  </a:lnTo>
                  <a:lnTo>
                    <a:pt x="100" y="268"/>
                  </a:lnTo>
                  <a:lnTo>
                    <a:pt x="43" y="381"/>
                  </a:lnTo>
                  <a:lnTo>
                    <a:pt x="1" y="494"/>
                  </a:lnTo>
                  <a:lnTo>
                    <a:pt x="1" y="607"/>
                  </a:lnTo>
                  <a:lnTo>
                    <a:pt x="1" y="607"/>
                  </a:lnTo>
                  <a:lnTo>
                    <a:pt x="1" y="734"/>
                  </a:lnTo>
                  <a:lnTo>
                    <a:pt x="43" y="846"/>
                  </a:lnTo>
                  <a:lnTo>
                    <a:pt x="100" y="945"/>
                  </a:lnTo>
                  <a:lnTo>
                    <a:pt x="170" y="1044"/>
                  </a:lnTo>
                  <a:lnTo>
                    <a:pt x="269" y="1114"/>
                  </a:lnTo>
                  <a:lnTo>
                    <a:pt x="367" y="1170"/>
                  </a:lnTo>
                  <a:lnTo>
                    <a:pt x="480" y="1199"/>
                  </a:lnTo>
                  <a:lnTo>
                    <a:pt x="607" y="1213"/>
                  </a:lnTo>
                  <a:lnTo>
                    <a:pt x="607" y="12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2230359" y="2546940"/>
              <a:ext cx="25142" cy="25121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212"/>
                  </a:moveTo>
                  <a:lnTo>
                    <a:pt x="607" y="1212"/>
                  </a:lnTo>
                  <a:lnTo>
                    <a:pt x="734" y="1198"/>
                  </a:lnTo>
                  <a:lnTo>
                    <a:pt x="847" y="1170"/>
                  </a:lnTo>
                  <a:lnTo>
                    <a:pt x="945" y="1114"/>
                  </a:lnTo>
                  <a:lnTo>
                    <a:pt x="1030" y="1043"/>
                  </a:lnTo>
                  <a:lnTo>
                    <a:pt x="1114" y="944"/>
                  </a:lnTo>
                  <a:lnTo>
                    <a:pt x="1157" y="846"/>
                  </a:lnTo>
                  <a:lnTo>
                    <a:pt x="1199" y="733"/>
                  </a:lnTo>
                  <a:lnTo>
                    <a:pt x="1213" y="606"/>
                  </a:lnTo>
                  <a:lnTo>
                    <a:pt x="1213" y="606"/>
                  </a:lnTo>
                  <a:lnTo>
                    <a:pt x="1199" y="493"/>
                  </a:lnTo>
                  <a:lnTo>
                    <a:pt x="1157" y="381"/>
                  </a:lnTo>
                  <a:lnTo>
                    <a:pt x="1114" y="268"/>
                  </a:lnTo>
                  <a:lnTo>
                    <a:pt x="1030" y="183"/>
                  </a:lnTo>
                  <a:lnTo>
                    <a:pt x="945" y="113"/>
                  </a:lnTo>
                  <a:lnTo>
                    <a:pt x="847" y="56"/>
                  </a:lnTo>
                  <a:lnTo>
                    <a:pt x="734" y="14"/>
                  </a:lnTo>
                  <a:lnTo>
                    <a:pt x="607" y="0"/>
                  </a:lnTo>
                  <a:lnTo>
                    <a:pt x="607" y="0"/>
                  </a:lnTo>
                  <a:lnTo>
                    <a:pt x="480" y="14"/>
                  </a:lnTo>
                  <a:lnTo>
                    <a:pt x="367" y="56"/>
                  </a:lnTo>
                  <a:lnTo>
                    <a:pt x="269" y="113"/>
                  </a:lnTo>
                  <a:lnTo>
                    <a:pt x="184" y="183"/>
                  </a:lnTo>
                  <a:lnTo>
                    <a:pt x="100" y="268"/>
                  </a:lnTo>
                  <a:lnTo>
                    <a:pt x="43" y="381"/>
                  </a:lnTo>
                  <a:lnTo>
                    <a:pt x="15" y="493"/>
                  </a:lnTo>
                  <a:lnTo>
                    <a:pt x="1" y="606"/>
                  </a:lnTo>
                  <a:lnTo>
                    <a:pt x="1" y="606"/>
                  </a:lnTo>
                  <a:lnTo>
                    <a:pt x="15" y="733"/>
                  </a:lnTo>
                  <a:lnTo>
                    <a:pt x="43" y="846"/>
                  </a:lnTo>
                  <a:lnTo>
                    <a:pt x="100" y="944"/>
                  </a:lnTo>
                  <a:lnTo>
                    <a:pt x="184" y="1043"/>
                  </a:lnTo>
                  <a:lnTo>
                    <a:pt x="269" y="1114"/>
                  </a:lnTo>
                  <a:lnTo>
                    <a:pt x="367" y="1170"/>
                  </a:lnTo>
                  <a:lnTo>
                    <a:pt x="480" y="1198"/>
                  </a:lnTo>
                  <a:lnTo>
                    <a:pt x="607" y="1212"/>
                  </a:lnTo>
                  <a:lnTo>
                    <a:pt x="607" y="1212"/>
                  </a:lnTo>
                  <a:close/>
                </a:path>
              </a:pathLst>
            </a:custGeom>
            <a:solidFill>
              <a:srgbClr val="F19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flipH="1">
              <a:off x="926715" y="2604431"/>
              <a:ext cx="25121" cy="24831"/>
            </a:xfrm>
            <a:custGeom>
              <a:avLst/>
              <a:gdLst/>
              <a:ahLst/>
              <a:cxnLst/>
              <a:rect l="l" t="t" r="r" b="b"/>
              <a:pathLst>
                <a:path w="1213" h="1199" extrusionOk="0">
                  <a:moveTo>
                    <a:pt x="607" y="1199"/>
                  </a:moveTo>
                  <a:lnTo>
                    <a:pt x="607" y="1199"/>
                  </a:lnTo>
                  <a:lnTo>
                    <a:pt x="720" y="1185"/>
                  </a:lnTo>
                  <a:lnTo>
                    <a:pt x="832" y="1157"/>
                  </a:lnTo>
                  <a:lnTo>
                    <a:pt x="945" y="1100"/>
                  </a:lnTo>
                  <a:lnTo>
                    <a:pt x="1030" y="1030"/>
                  </a:lnTo>
                  <a:lnTo>
                    <a:pt x="1100" y="931"/>
                  </a:lnTo>
                  <a:lnTo>
                    <a:pt x="1156" y="832"/>
                  </a:lnTo>
                  <a:lnTo>
                    <a:pt x="1199" y="720"/>
                  </a:lnTo>
                  <a:lnTo>
                    <a:pt x="1213" y="593"/>
                  </a:lnTo>
                  <a:lnTo>
                    <a:pt x="1213" y="593"/>
                  </a:lnTo>
                  <a:lnTo>
                    <a:pt x="1199" y="480"/>
                  </a:lnTo>
                  <a:lnTo>
                    <a:pt x="1156" y="367"/>
                  </a:lnTo>
                  <a:lnTo>
                    <a:pt x="1100" y="254"/>
                  </a:lnTo>
                  <a:lnTo>
                    <a:pt x="1030" y="170"/>
                  </a:lnTo>
                  <a:lnTo>
                    <a:pt x="945" y="99"/>
                  </a:lnTo>
                  <a:lnTo>
                    <a:pt x="832" y="43"/>
                  </a:lnTo>
                  <a:lnTo>
                    <a:pt x="720" y="1"/>
                  </a:lnTo>
                  <a:lnTo>
                    <a:pt x="607" y="1"/>
                  </a:lnTo>
                  <a:lnTo>
                    <a:pt x="607" y="1"/>
                  </a:lnTo>
                  <a:lnTo>
                    <a:pt x="480" y="1"/>
                  </a:lnTo>
                  <a:lnTo>
                    <a:pt x="367" y="43"/>
                  </a:lnTo>
                  <a:lnTo>
                    <a:pt x="268" y="99"/>
                  </a:lnTo>
                  <a:lnTo>
                    <a:pt x="170" y="170"/>
                  </a:lnTo>
                  <a:lnTo>
                    <a:pt x="99" y="254"/>
                  </a:lnTo>
                  <a:lnTo>
                    <a:pt x="43" y="367"/>
                  </a:lnTo>
                  <a:lnTo>
                    <a:pt x="15" y="480"/>
                  </a:lnTo>
                  <a:lnTo>
                    <a:pt x="1" y="593"/>
                  </a:lnTo>
                  <a:lnTo>
                    <a:pt x="1" y="593"/>
                  </a:lnTo>
                  <a:lnTo>
                    <a:pt x="15" y="720"/>
                  </a:lnTo>
                  <a:lnTo>
                    <a:pt x="43" y="832"/>
                  </a:lnTo>
                  <a:lnTo>
                    <a:pt x="99" y="931"/>
                  </a:lnTo>
                  <a:lnTo>
                    <a:pt x="170" y="1030"/>
                  </a:lnTo>
                  <a:lnTo>
                    <a:pt x="268" y="1100"/>
                  </a:lnTo>
                  <a:lnTo>
                    <a:pt x="367" y="1157"/>
                  </a:lnTo>
                  <a:lnTo>
                    <a:pt x="480" y="1185"/>
                  </a:lnTo>
                  <a:lnTo>
                    <a:pt x="607" y="1199"/>
                  </a:lnTo>
                  <a:lnTo>
                    <a:pt x="607" y="119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 flipH="1">
              <a:off x="2235909" y="2594801"/>
              <a:ext cx="24831" cy="25121"/>
            </a:xfrm>
            <a:custGeom>
              <a:avLst/>
              <a:gdLst/>
              <a:ahLst/>
              <a:cxnLst/>
              <a:rect l="l" t="t" r="r" b="b"/>
              <a:pathLst>
                <a:path w="1199" h="1213" extrusionOk="0">
                  <a:moveTo>
                    <a:pt x="606" y="1213"/>
                  </a:moveTo>
                  <a:lnTo>
                    <a:pt x="606" y="1213"/>
                  </a:lnTo>
                  <a:lnTo>
                    <a:pt x="719" y="1199"/>
                  </a:lnTo>
                  <a:lnTo>
                    <a:pt x="832" y="1171"/>
                  </a:lnTo>
                  <a:lnTo>
                    <a:pt x="930" y="1114"/>
                  </a:lnTo>
                  <a:lnTo>
                    <a:pt x="1029" y="1030"/>
                  </a:lnTo>
                  <a:lnTo>
                    <a:pt x="1100" y="945"/>
                  </a:lnTo>
                  <a:lnTo>
                    <a:pt x="1156" y="846"/>
                  </a:lnTo>
                  <a:lnTo>
                    <a:pt x="1198" y="734"/>
                  </a:lnTo>
                  <a:lnTo>
                    <a:pt x="1198" y="607"/>
                  </a:lnTo>
                  <a:lnTo>
                    <a:pt x="1198" y="607"/>
                  </a:lnTo>
                  <a:lnTo>
                    <a:pt x="1198" y="480"/>
                  </a:lnTo>
                  <a:lnTo>
                    <a:pt x="1156" y="367"/>
                  </a:lnTo>
                  <a:lnTo>
                    <a:pt x="1100" y="268"/>
                  </a:lnTo>
                  <a:lnTo>
                    <a:pt x="1029" y="184"/>
                  </a:lnTo>
                  <a:lnTo>
                    <a:pt x="930" y="113"/>
                  </a:lnTo>
                  <a:lnTo>
                    <a:pt x="832" y="57"/>
                  </a:lnTo>
                  <a:lnTo>
                    <a:pt x="719" y="15"/>
                  </a:lnTo>
                  <a:lnTo>
                    <a:pt x="606" y="1"/>
                  </a:lnTo>
                  <a:lnTo>
                    <a:pt x="606" y="1"/>
                  </a:lnTo>
                  <a:lnTo>
                    <a:pt x="479" y="15"/>
                  </a:lnTo>
                  <a:lnTo>
                    <a:pt x="367" y="57"/>
                  </a:lnTo>
                  <a:lnTo>
                    <a:pt x="268" y="113"/>
                  </a:lnTo>
                  <a:lnTo>
                    <a:pt x="169" y="184"/>
                  </a:lnTo>
                  <a:lnTo>
                    <a:pt x="99" y="268"/>
                  </a:lnTo>
                  <a:lnTo>
                    <a:pt x="42" y="367"/>
                  </a:lnTo>
                  <a:lnTo>
                    <a:pt x="14" y="480"/>
                  </a:lnTo>
                  <a:lnTo>
                    <a:pt x="0" y="607"/>
                  </a:lnTo>
                  <a:lnTo>
                    <a:pt x="0" y="607"/>
                  </a:lnTo>
                  <a:lnTo>
                    <a:pt x="14" y="734"/>
                  </a:lnTo>
                  <a:lnTo>
                    <a:pt x="42" y="846"/>
                  </a:lnTo>
                  <a:lnTo>
                    <a:pt x="99" y="945"/>
                  </a:lnTo>
                  <a:lnTo>
                    <a:pt x="169" y="1030"/>
                  </a:lnTo>
                  <a:lnTo>
                    <a:pt x="268" y="1114"/>
                  </a:lnTo>
                  <a:lnTo>
                    <a:pt x="367" y="1171"/>
                  </a:lnTo>
                  <a:lnTo>
                    <a:pt x="479" y="1199"/>
                  </a:lnTo>
                  <a:lnTo>
                    <a:pt x="606" y="1213"/>
                  </a:lnTo>
                  <a:lnTo>
                    <a:pt x="606" y="1213"/>
                  </a:lnTo>
                  <a:close/>
                </a:path>
              </a:pathLst>
            </a:custGeom>
            <a:solidFill>
              <a:srgbClr val="F19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 flipH="1">
              <a:off x="921454" y="2556570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6" y="1212"/>
                  </a:moveTo>
                  <a:lnTo>
                    <a:pt x="606" y="1212"/>
                  </a:lnTo>
                  <a:lnTo>
                    <a:pt x="733" y="1198"/>
                  </a:lnTo>
                  <a:lnTo>
                    <a:pt x="846" y="1156"/>
                  </a:lnTo>
                  <a:lnTo>
                    <a:pt x="945" y="1100"/>
                  </a:lnTo>
                  <a:lnTo>
                    <a:pt x="1029" y="1029"/>
                  </a:lnTo>
                  <a:lnTo>
                    <a:pt x="1114" y="945"/>
                  </a:lnTo>
                  <a:lnTo>
                    <a:pt x="1170" y="832"/>
                  </a:lnTo>
                  <a:lnTo>
                    <a:pt x="1198" y="719"/>
                  </a:lnTo>
                  <a:lnTo>
                    <a:pt x="1213" y="606"/>
                  </a:lnTo>
                  <a:lnTo>
                    <a:pt x="1213" y="606"/>
                  </a:lnTo>
                  <a:lnTo>
                    <a:pt x="1198" y="479"/>
                  </a:lnTo>
                  <a:lnTo>
                    <a:pt x="1170" y="367"/>
                  </a:lnTo>
                  <a:lnTo>
                    <a:pt x="1114" y="268"/>
                  </a:lnTo>
                  <a:lnTo>
                    <a:pt x="1029" y="169"/>
                  </a:lnTo>
                  <a:lnTo>
                    <a:pt x="945" y="99"/>
                  </a:lnTo>
                  <a:lnTo>
                    <a:pt x="846" y="42"/>
                  </a:lnTo>
                  <a:lnTo>
                    <a:pt x="733" y="14"/>
                  </a:lnTo>
                  <a:lnTo>
                    <a:pt x="606" y="0"/>
                  </a:lnTo>
                  <a:lnTo>
                    <a:pt x="606" y="0"/>
                  </a:lnTo>
                  <a:lnTo>
                    <a:pt x="480" y="14"/>
                  </a:lnTo>
                  <a:lnTo>
                    <a:pt x="367" y="42"/>
                  </a:lnTo>
                  <a:lnTo>
                    <a:pt x="268" y="99"/>
                  </a:lnTo>
                  <a:lnTo>
                    <a:pt x="184" y="169"/>
                  </a:lnTo>
                  <a:lnTo>
                    <a:pt x="99" y="268"/>
                  </a:lnTo>
                  <a:lnTo>
                    <a:pt x="57" y="367"/>
                  </a:lnTo>
                  <a:lnTo>
                    <a:pt x="14" y="479"/>
                  </a:lnTo>
                  <a:lnTo>
                    <a:pt x="0" y="606"/>
                  </a:lnTo>
                  <a:lnTo>
                    <a:pt x="0" y="606"/>
                  </a:lnTo>
                  <a:lnTo>
                    <a:pt x="14" y="719"/>
                  </a:lnTo>
                  <a:lnTo>
                    <a:pt x="57" y="832"/>
                  </a:lnTo>
                  <a:lnTo>
                    <a:pt x="99" y="945"/>
                  </a:lnTo>
                  <a:lnTo>
                    <a:pt x="184" y="1029"/>
                  </a:lnTo>
                  <a:lnTo>
                    <a:pt x="268" y="1100"/>
                  </a:lnTo>
                  <a:lnTo>
                    <a:pt x="367" y="1156"/>
                  </a:lnTo>
                  <a:lnTo>
                    <a:pt x="480" y="1198"/>
                  </a:lnTo>
                  <a:lnTo>
                    <a:pt x="606" y="1212"/>
                  </a:lnTo>
                  <a:lnTo>
                    <a:pt x="606" y="12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 flipH="1">
              <a:off x="2210519" y="2638291"/>
              <a:ext cx="24831" cy="25121"/>
            </a:xfrm>
            <a:custGeom>
              <a:avLst/>
              <a:gdLst/>
              <a:ahLst/>
              <a:cxnLst/>
              <a:rect l="l" t="t" r="r" b="b"/>
              <a:pathLst>
                <a:path w="1199" h="1213" extrusionOk="0">
                  <a:moveTo>
                    <a:pt x="607" y="1213"/>
                  </a:moveTo>
                  <a:lnTo>
                    <a:pt x="607" y="1213"/>
                  </a:lnTo>
                  <a:lnTo>
                    <a:pt x="719" y="1199"/>
                  </a:lnTo>
                  <a:lnTo>
                    <a:pt x="832" y="1171"/>
                  </a:lnTo>
                  <a:lnTo>
                    <a:pt x="931" y="1114"/>
                  </a:lnTo>
                  <a:lnTo>
                    <a:pt x="1029" y="1044"/>
                  </a:lnTo>
                  <a:lnTo>
                    <a:pt x="1100" y="945"/>
                  </a:lnTo>
                  <a:lnTo>
                    <a:pt x="1156" y="846"/>
                  </a:lnTo>
                  <a:lnTo>
                    <a:pt x="1199" y="734"/>
                  </a:lnTo>
                  <a:lnTo>
                    <a:pt x="1199" y="607"/>
                  </a:lnTo>
                  <a:lnTo>
                    <a:pt x="1199" y="607"/>
                  </a:lnTo>
                  <a:lnTo>
                    <a:pt x="1199" y="494"/>
                  </a:lnTo>
                  <a:lnTo>
                    <a:pt x="1156" y="381"/>
                  </a:lnTo>
                  <a:lnTo>
                    <a:pt x="1100" y="269"/>
                  </a:lnTo>
                  <a:lnTo>
                    <a:pt x="1029" y="184"/>
                  </a:lnTo>
                  <a:lnTo>
                    <a:pt x="931" y="114"/>
                  </a:lnTo>
                  <a:lnTo>
                    <a:pt x="832" y="57"/>
                  </a:lnTo>
                  <a:lnTo>
                    <a:pt x="719" y="15"/>
                  </a:lnTo>
                  <a:lnTo>
                    <a:pt x="607" y="1"/>
                  </a:lnTo>
                  <a:lnTo>
                    <a:pt x="607" y="1"/>
                  </a:lnTo>
                  <a:lnTo>
                    <a:pt x="480" y="15"/>
                  </a:lnTo>
                  <a:lnTo>
                    <a:pt x="367" y="57"/>
                  </a:lnTo>
                  <a:lnTo>
                    <a:pt x="268" y="114"/>
                  </a:lnTo>
                  <a:lnTo>
                    <a:pt x="170" y="184"/>
                  </a:lnTo>
                  <a:lnTo>
                    <a:pt x="99" y="269"/>
                  </a:lnTo>
                  <a:lnTo>
                    <a:pt x="43" y="381"/>
                  </a:lnTo>
                  <a:lnTo>
                    <a:pt x="15" y="494"/>
                  </a:lnTo>
                  <a:lnTo>
                    <a:pt x="0" y="607"/>
                  </a:lnTo>
                  <a:lnTo>
                    <a:pt x="0" y="607"/>
                  </a:lnTo>
                  <a:lnTo>
                    <a:pt x="15" y="734"/>
                  </a:lnTo>
                  <a:lnTo>
                    <a:pt x="43" y="846"/>
                  </a:lnTo>
                  <a:lnTo>
                    <a:pt x="99" y="945"/>
                  </a:lnTo>
                  <a:lnTo>
                    <a:pt x="170" y="1044"/>
                  </a:lnTo>
                  <a:lnTo>
                    <a:pt x="268" y="1114"/>
                  </a:lnTo>
                  <a:lnTo>
                    <a:pt x="367" y="1171"/>
                  </a:lnTo>
                  <a:lnTo>
                    <a:pt x="480" y="1199"/>
                  </a:lnTo>
                  <a:lnTo>
                    <a:pt x="607" y="1213"/>
                  </a:lnTo>
                  <a:lnTo>
                    <a:pt x="607" y="1213"/>
                  </a:lnTo>
                  <a:close/>
                </a:path>
              </a:pathLst>
            </a:custGeom>
            <a:solidFill>
              <a:srgbClr val="F19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 flipH="1">
              <a:off x="946845" y="2513059"/>
              <a:ext cx="25121" cy="24852"/>
            </a:xfrm>
            <a:custGeom>
              <a:avLst/>
              <a:gdLst/>
              <a:ahLst/>
              <a:cxnLst/>
              <a:rect l="l" t="t" r="r" b="b"/>
              <a:pathLst>
                <a:path w="1213" h="1200" extrusionOk="0">
                  <a:moveTo>
                    <a:pt x="606" y="1199"/>
                  </a:moveTo>
                  <a:lnTo>
                    <a:pt x="606" y="1199"/>
                  </a:lnTo>
                  <a:lnTo>
                    <a:pt x="733" y="1185"/>
                  </a:lnTo>
                  <a:lnTo>
                    <a:pt x="846" y="1157"/>
                  </a:lnTo>
                  <a:lnTo>
                    <a:pt x="944" y="1100"/>
                  </a:lnTo>
                  <a:lnTo>
                    <a:pt x="1029" y="1030"/>
                  </a:lnTo>
                  <a:lnTo>
                    <a:pt x="1114" y="931"/>
                  </a:lnTo>
                  <a:lnTo>
                    <a:pt x="1170" y="833"/>
                  </a:lnTo>
                  <a:lnTo>
                    <a:pt x="1198" y="720"/>
                  </a:lnTo>
                  <a:lnTo>
                    <a:pt x="1212" y="593"/>
                  </a:lnTo>
                  <a:lnTo>
                    <a:pt x="1212" y="593"/>
                  </a:lnTo>
                  <a:lnTo>
                    <a:pt x="1198" y="480"/>
                  </a:lnTo>
                  <a:lnTo>
                    <a:pt x="1170" y="367"/>
                  </a:lnTo>
                  <a:lnTo>
                    <a:pt x="1114" y="255"/>
                  </a:lnTo>
                  <a:lnTo>
                    <a:pt x="1029" y="170"/>
                  </a:lnTo>
                  <a:lnTo>
                    <a:pt x="944" y="100"/>
                  </a:lnTo>
                  <a:lnTo>
                    <a:pt x="846" y="43"/>
                  </a:lnTo>
                  <a:lnTo>
                    <a:pt x="733" y="1"/>
                  </a:lnTo>
                  <a:lnTo>
                    <a:pt x="606" y="1"/>
                  </a:lnTo>
                  <a:lnTo>
                    <a:pt x="606" y="1"/>
                  </a:lnTo>
                  <a:lnTo>
                    <a:pt x="479" y="1"/>
                  </a:lnTo>
                  <a:lnTo>
                    <a:pt x="367" y="43"/>
                  </a:lnTo>
                  <a:lnTo>
                    <a:pt x="268" y="100"/>
                  </a:lnTo>
                  <a:lnTo>
                    <a:pt x="183" y="170"/>
                  </a:lnTo>
                  <a:lnTo>
                    <a:pt x="99" y="255"/>
                  </a:lnTo>
                  <a:lnTo>
                    <a:pt x="56" y="367"/>
                  </a:lnTo>
                  <a:lnTo>
                    <a:pt x="14" y="480"/>
                  </a:lnTo>
                  <a:lnTo>
                    <a:pt x="0" y="593"/>
                  </a:lnTo>
                  <a:lnTo>
                    <a:pt x="0" y="593"/>
                  </a:lnTo>
                  <a:lnTo>
                    <a:pt x="14" y="720"/>
                  </a:lnTo>
                  <a:lnTo>
                    <a:pt x="56" y="833"/>
                  </a:lnTo>
                  <a:lnTo>
                    <a:pt x="99" y="931"/>
                  </a:lnTo>
                  <a:lnTo>
                    <a:pt x="183" y="1030"/>
                  </a:lnTo>
                  <a:lnTo>
                    <a:pt x="268" y="1100"/>
                  </a:lnTo>
                  <a:lnTo>
                    <a:pt x="367" y="1157"/>
                  </a:lnTo>
                  <a:lnTo>
                    <a:pt x="479" y="1185"/>
                  </a:lnTo>
                  <a:lnTo>
                    <a:pt x="606" y="1199"/>
                  </a:lnTo>
                  <a:lnTo>
                    <a:pt x="606" y="119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 flipH="1">
              <a:off x="2170238" y="2663391"/>
              <a:ext cx="25121" cy="25142"/>
            </a:xfrm>
            <a:custGeom>
              <a:avLst/>
              <a:gdLst/>
              <a:ahLst/>
              <a:cxnLst/>
              <a:rect l="l" t="t" r="r" b="b"/>
              <a:pathLst>
                <a:path w="1213" h="1214" extrusionOk="0">
                  <a:moveTo>
                    <a:pt x="607" y="1213"/>
                  </a:moveTo>
                  <a:lnTo>
                    <a:pt x="607" y="1213"/>
                  </a:lnTo>
                  <a:lnTo>
                    <a:pt x="733" y="1199"/>
                  </a:lnTo>
                  <a:lnTo>
                    <a:pt x="846" y="1157"/>
                  </a:lnTo>
                  <a:lnTo>
                    <a:pt x="945" y="1100"/>
                  </a:lnTo>
                  <a:lnTo>
                    <a:pt x="1029" y="1030"/>
                  </a:lnTo>
                  <a:lnTo>
                    <a:pt x="1114" y="945"/>
                  </a:lnTo>
                  <a:lnTo>
                    <a:pt x="1170" y="833"/>
                  </a:lnTo>
                  <a:lnTo>
                    <a:pt x="1199" y="720"/>
                  </a:lnTo>
                  <a:lnTo>
                    <a:pt x="1213" y="607"/>
                  </a:lnTo>
                  <a:lnTo>
                    <a:pt x="1213" y="607"/>
                  </a:lnTo>
                  <a:lnTo>
                    <a:pt x="1199" y="480"/>
                  </a:lnTo>
                  <a:lnTo>
                    <a:pt x="1170" y="367"/>
                  </a:lnTo>
                  <a:lnTo>
                    <a:pt x="1114" y="269"/>
                  </a:lnTo>
                  <a:lnTo>
                    <a:pt x="1029" y="170"/>
                  </a:lnTo>
                  <a:lnTo>
                    <a:pt x="945" y="100"/>
                  </a:lnTo>
                  <a:lnTo>
                    <a:pt x="846" y="43"/>
                  </a:lnTo>
                  <a:lnTo>
                    <a:pt x="733" y="15"/>
                  </a:lnTo>
                  <a:lnTo>
                    <a:pt x="607" y="1"/>
                  </a:lnTo>
                  <a:lnTo>
                    <a:pt x="607" y="1"/>
                  </a:lnTo>
                  <a:lnTo>
                    <a:pt x="480" y="15"/>
                  </a:lnTo>
                  <a:lnTo>
                    <a:pt x="367" y="43"/>
                  </a:lnTo>
                  <a:lnTo>
                    <a:pt x="268" y="100"/>
                  </a:lnTo>
                  <a:lnTo>
                    <a:pt x="184" y="170"/>
                  </a:lnTo>
                  <a:lnTo>
                    <a:pt x="99" y="269"/>
                  </a:lnTo>
                  <a:lnTo>
                    <a:pt x="57" y="367"/>
                  </a:lnTo>
                  <a:lnTo>
                    <a:pt x="15" y="480"/>
                  </a:lnTo>
                  <a:lnTo>
                    <a:pt x="1" y="607"/>
                  </a:lnTo>
                  <a:lnTo>
                    <a:pt x="1" y="607"/>
                  </a:lnTo>
                  <a:lnTo>
                    <a:pt x="15" y="720"/>
                  </a:lnTo>
                  <a:lnTo>
                    <a:pt x="57" y="833"/>
                  </a:lnTo>
                  <a:lnTo>
                    <a:pt x="99" y="945"/>
                  </a:lnTo>
                  <a:lnTo>
                    <a:pt x="184" y="1030"/>
                  </a:lnTo>
                  <a:lnTo>
                    <a:pt x="268" y="1100"/>
                  </a:lnTo>
                  <a:lnTo>
                    <a:pt x="367" y="1157"/>
                  </a:lnTo>
                  <a:lnTo>
                    <a:pt x="480" y="1199"/>
                  </a:lnTo>
                  <a:lnTo>
                    <a:pt x="607" y="1213"/>
                  </a:lnTo>
                  <a:lnTo>
                    <a:pt x="607" y="1213"/>
                  </a:lnTo>
                  <a:close/>
                </a:path>
              </a:pathLst>
            </a:custGeom>
            <a:solidFill>
              <a:srgbClr val="F19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 flipH="1">
              <a:off x="2113017" y="2483879"/>
              <a:ext cx="24831" cy="25121"/>
            </a:xfrm>
            <a:custGeom>
              <a:avLst/>
              <a:gdLst/>
              <a:ahLst/>
              <a:cxnLst/>
              <a:rect l="l" t="t" r="r" b="b"/>
              <a:pathLst>
                <a:path w="1199" h="1213" extrusionOk="0">
                  <a:moveTo>
                    <a:pt x="592" y="1213"/>
                  </a:moveTo>
                  <a:lnTo>
                    <a:pt x="592" y="1213"/>
                  </a:lnTo>
                  <a:lnTo>
                    <a:pt x="719" y="1199"/>
                  </a:lnTo>
                  <a:lnTo>
                    <a:pt x="832" y="1170"/>
                  </a:lnTo>
                  <a:lnTo>
                    <a:pt x="931" y="1114"/>
                  </a:lnTo>
                  <a:lnTo>
                    <a:pt x="1029" y="1044"/>
                  </a:lnTo>
                  <a:lnTo>
                    <a:pt x="1100" y="945"/>
                  </a:lnTo>
                  <a:lnTo>
                    <a:pt x="1156" y="846"/>
                  </a:lnTo>
                  <a:lnTo>
                    <a:pt x="1184" y="733"/>
                  </a:lnTo>
                  <a:lnTo>
                    <a:pt x="1198" y="607"/>
                  </a:lnTo>
                  <a:lnTo>
                    <a:pt x="1198" y="607"/>
                  </a:lnTo>
                  <a:lnTo>
                    <a:pt x="1184" y="494"/>
                  </a:lnTo>
                  <a:lnTo>
                    <a:pt x="1156" y="381"/>
                  </a:lnTo>
                  <a:lnTo>
                    <a:pt x="1100" y="268"/>
                  </a:lnTo>
                  <a:lnTo>
                    <a:pt x="1029" y="184"/>
                  </a:lnTo>
                  <a:lnTo>
                    <a:pt x="931" y="113"/>
                  </a:lnTo>
                  <a:lnTo>
                    <a:pt x="832" y="57"/>
                  </a:lnTo>
                  <a:lnTo>
                    <a:pt x="719" y="15"/>
                  </a:lnTo>
                  <a:lnTo>
                    <a:pt x="592" y="0"/>
                  </a:lnTo>
                  <a:lnTo>
                    <a:pt x="592" y="0"/>
                  </a:lnTo>
                  <a:lnTo>
                    <a:pt x="479" y="15"/>
                  </a:lnTo>
                  <a:lnTo>
                    <a:pt x="367" y="57"/>
                  </a:lnTo>
                  <a:lnTo>
                    <a:pt x="268" y="113"/>
                  </a:lnTo>
                  <a:lnTo>
                    <a:pt x="169" y="184"/>
                  </a:lnTo>
                  <a:lnTo>
                    <a:pt x="99" y="268"/>
                  </a:lnTo>
                  <a:lnTo>
                    <a:pt x="43" y="381"/>
                  </a:lnTo>
                  <a:lnTo>
                    <a:pt x="0" y="494"/>
                  </a:lnTo>
                  <a:lnTo>
                    <a:pt x="0" y="607"/>
                  </a:lnTo>
                  <a:lnTo>
                    <a:pt x="0" y="607"/>
                  </a:lnTo>
                  <a:lnTo>
                    <a:pt x="0" y="733"/>
                  </a:lnTo>
                  <a:lnTo>
                    <a:pt x="43" y="846"/>
                  </a:lnTo>
                  <a:lnTo>
                    <a:pt x="99" y="945"/>
                  </a:lnTo>
                  <a:lnTo>
                    <a:pt x="169" y="1044"/>
                  </a:lnTo>
                  <a:lnTo>
                    <a:pt x="268" y="1114"/>
                  </a:lnTo>
                  <a:lnTo>
                    <a:pt x="367" y="1170"/>
                  </a:lnTo>
                  <a:lnTo>
                    <a:pt x="479" y="1199"/>
                  </a:lnTo>
                  <a:lnTo>
                    <a:pt x="592" y="1213"/>
                  </a:lnTo>
                  <a:lnTo>
                    <a:pt x="592" y="1213"/>
                  </a:lnTo>
                  <a:close/>
                </a:path>
              </a:pathLst>
            </a:custGeom>
            <a:solidFill>
              <a:srgbClr val="F19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 flipH="1">
              <a:off x="1926193" y="2485929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6" y="1212"/>
                  </a:moveTo>
                  <a:lnTo>
                    <a:pt x="606" y="1212"/>
                  </a:lnTo>
                  <a:lnTo>
                    <a:pt x="719" y="1198"/>
                  </a:lnTo>
                  <a:lnTo>
                    <a:pt x="832" y="1170"/>
                  </a:lnTo>
                  <a:lnTo>
                    <a:pt x="944" y="1114"/>
                  </a:lnTo>
                  <a:lnTo>
                    <a:pt x="1029" y="1029"/>
                  </a:lnTo>
                  <a:lnTo>
                    <a:pt x="1099" y="945"/>
                  </a:lnTo>
                  <a:lnTo>
                    <a:pt x="1156" y="846"/>
                  </a:lnTo>
                  <a:lnTo>
                    <a:pt x="1198" y="733"/>
                  </a:lnTo>
                  <a:lnTo>
                    <a:pt x="1212" y="606"/>
                  </a:lnTo>
                  <a:lnTo>
                    <a:pt x="1212" y="606"/>
                  </a:lnTo>
                  <a:lnTo>
                    <a:pt x="1198" y="479"/>
                  </a:lnTo>
                  <a:lnTo>
                    <a:pt x="1156" y="367"/>
                  </a:lnTo>
                  <a:lnTo>
                    <a:pt x="1099" y="268"/>
                  </a:lnTo>
                  <a:lnTo>
                    <a:pt x="1029" y="183"/>
                  </a:lnTo>
                  <a:lnTo>
                    <a:pt x="944" y="99"/>
                  </a:lnTo>
                  <a:lnTo>
                    <a:pt x="832" y="57"/>
                  </a:lnTo>
                  <a:lnTo>
                    <a:pt x="719" y="14"/>
                  </a:lnTo>
                  <a:lnTo>
                    <a:pt x="606" y="0"/>
                  </a:lnTo>
                  <a:lnTo>
                    <a:pt x="606" y="0"/>
                  </a:lnTo>
                  <a:lnTo>
                    <a:pt x="479" y="14"/>
                  </a:lnTo>
                  <a:lnTo>
                    <a:pt x="366" y="57"/>
                  </a:lnTo>
                  <a:lnTo>
                    <a:pt x="268" y="99"/>
                  </a:lnTo>
                  <a:lnTo>
                    <a:pt x="183" y="183"/>
                  </a:lnTo>
                  <a:lnTo>
                    <a:pt x="99" y="268"/>
                  </a:lnTo>
                  <a:lnTo>
                    <a:pt x="42" y="367"/>
                  </a:lnTo>
                  <a:lnTo>
                    <a:pt x="14" y="479"/>
                  </a:lnTo>
                  <a:lnTo>
                    <a:pt x="0" y="606"/>
                  </a:lnTo>
                  <a:lnTo>
                    <a:pt x="0" y="606"/>
                  </a:lnTo>
                  <a:lnTo>
                    <a:pt x="14" y="733"/>
                  </a:lnTo>
                  <a:lnTo>
                    <a:pt x="42" y="846"/>
                  </a:lnTo>
                  <a:lnTo>
                    <a:pt x="99" y="945"/>
                  </a:lnTo>
                  <a:lnTo>
                    <a:pt x="183" y="1029"/>
                  </a:lnTo>
                  <a:lnTo>
                    <a:pt x="268" y="1114"/>
                  </a:lnTo>
                  <a:lnTo>
                    <a:pt x="366" y="1170"/>
                  </a:lnTo>
                  <a:lnTo>
                    <a:pt x="479" y="1198"/>
                  </a:lnTo>
                  <a:lnTo>
                    <a:pt x="606" y="1212"/>
                  </a:lnTo>
                  <a:lnTo>
                    <a:pt x="606" y="12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 flipH="1">
              <a:off x="1739680" y="2485929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7" y="1212"/>
                  </a:moveTo>
                  <a:lnTo>
                    <a:pt x="607" y="1212"/>
                  </a:lnTo>
                  <a:lnTo>
                    <a:pt x="734" y="1198"/>
                  </a:lnTo>
                  <a:lnTo>
                    <a:pt x="846" y="1170"/>
                  </a:lnTo>
                  <a:lnTo>
                    <a:pt x="945" y="1114"/>
                  </a:lnTo>
                  <a:lnTo>
                    <a:pt x="1044" y="1029"/>
                  </a:lnTo>
                  <a:lnTo>
                    <a:pt x="1114" y="945"/>
                  </a:lnTo>
                  <a:lnTo>
                    <a:pt x="1171" y="846"/>
                  </a:lnTo>
                  <a:lnTo>
                    <a:pt x="1199" y="733"/>
                  </a:lnTo>
                  <a:lnTo>
                    <a:pt x="1213" y="606"/>
                  </a:lnTo>
                  <a:lnTo>
                    <a:pt x="1213" y="606"/>
                  </a:lnTo>
                  <a:lnTo>
                    <a:pt x="1199" y="479"/>
                  </a:lnTo>
                  <a:lnTo>
                    <a:pt x="1171" y="367"/>
                  </a:lnTo>
                  <a:lnTo>
                    <a:pt x="1114" y="268"/>
                  </a:lnTo>
                  <a:lnTo>
                    <a:pt x="1044" y="183"/>
                  </a:lnTo>
                  <a:lnTo>
                    <a:pt x="945" y="99"/>
                  </a:lnTo>
                  <a:lnTo>
                    <a:pt x="846" y="57"/>
                  </a:lnTo>
                  <a:lnTo>
                    <a:pt x="734" y="14"/>
                  </a:lnTo>
                  <a:lnTo>
                    <a:pt x="607" y="0"/>
                  </a:lnTo>
                  <a:lnTo>
                    <a:pt x="607" y="0"/>
                  </a:lnTo>
                  <a:lnTo>
                    <a:pt x="494" y="14"/>
                  </a:lnTo>
                  <a:lnTo>
                    <a:pt x="381" y="57"/>
                  </a:lnTo>
                  <a:lnTo>
                    <a:pt x="269" y="99"/>
                  </a:lnTo>
                  <a:lnTo>
                    <a:pt x="184" y="183"/>
                  </a:lnTo>
                  <a:lnTo>
                    <a:pt x="114" y="268"/>
                  </a:lnTo>
                  <a:lnTo>
                    <a:pt x="57" y="367"/>
                  </a:lnTo>
                  <a:lnTo>
                    <a:pt x="15" y="479"/>
                  </a:lnTo>
                  <a:lnTo>
                    <a:pt x="1" y="606"/>
                  </a:lnTo>
                  <a:lnTo>
                    <a:pt x="1" y="606"/>
                  </a:lnTo>
                  <a:lnTo>
                    <a:pt x="15" y="733"/>
                  </a:lnTo>
                  <a:lnTo>
                    <a:pt x="57" y="846"/>
                  </a:lnTo>
                  <a:lnTo>
                    <a:pt x="114" y="945"/>
                  </a:lnTo>
                  <a:lnTo>
                    <a:pt x="184" y="1029"/>
                  </a:lnTo>
                  <a:lnTo>
                    <a:pt x="269" y="1114"/>
                  </a:lnTo>
                  <a:lnTo>
                    <a:pt x="381" y="1170"/>
                  </a:lnTo>
                  <a:lnTo>
                    <a:pt x="494" y="1198"/>
                  </a:lnTo>
                  <a:lnTo>
                    <a:pt x="607" y="1212"/>
                  </a:lnTo>
                  <a:lnTo>
                    <a:pt x="607" y="12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 flipH="1">
              <a:off x="1553146" y="2485929"/>
              <a:ext cx="24831" cy="25121"/>
            </a:xfrm>
            <a:custGeom>
              <a:avLst/>
              <a:gdLst/>
              <a:ahLst/>
              <a:cxnLst/>
              <a:rect l="l" t="t" r="r" b="b"/>
              <a:pathLst>
                <a:path w="1199" h="1213" extrusionOk="0">
                  <a:moveTo>
                    <a:pt x="607" y="1212"/>
                  </a:moveTo>
                  <a:lnTo>
                    <a:pt x="607" y="1212"/>
                  </a:lnTo>
                  <a:lnTo>
                    <a:pt x="720" y="1198"/>
                  </a:lnTo>
                  <a:lnTo>
                    <a:pt x="832" y="1170"/>
                  </a:lnTo>
                  <a:lnTo>
                    <a:pt x="945" y="1114"/>
                  </a:lnTo>
                  <a:lnTo>
                    <a:pt x="1030" y="1029"/>
                  </a:lnTo>
                  <a:lnTo>
                    <a:pt x="1100" y="945"/>
                  </a:lnTo>
                  <a:lnTo>
                    <a:pt x="1156" y="846"/>
                  </a:lnTo>
                  <a:lnTo>
                    <a:pt x="1199" y="733"/>
                  </a:lnTo>
                  <a:lnTo>
                    <a:pt x="1199" y="606"/>
                  </a:lnTo>
                  <a:lnTo>
                    <a:pt x="1199" y="606"/>
                  </a:lnTo>
                  <a:lnTo>
                    <a:pt x="1199" y="479"/>
                  </a:lnTo>
                  <a:lnTo>
                    <a:pt x="1156" y="367"/>
                  </a:lnTo>
                  <a:lnTo>
                    <a:pt x="1100" y="268"/>
                  </a:lnTo>
                  <a:lnTo>
                    <a:pt x="1030" y="183"/>
                  </a:lnTo>
                  <a:lnTo>
                    <a:pt x="945" y="99"/>
                  </a:lnTo>
                  <a:lnTo>
                    <a:pt x="832" y="57"/>
                  </a:lnTo>
                  <a:lnTo>
                    <a:pt x="720" y="14"/>
                  </a:lnTo>
                  <a:lnTo>
                    <a:pt x="607" y="0"/>
                  </a:lnTo>
                  <a:lnTo>
                    <a:pt x="607" y="0"/>
                  </a:lnTo>
                  <a:lnTo>
                    <a:pt x="480" y="14"/>
                  </a:lnTo>
                  <a:lnTo>
                    <a:pt x="367" y="57"/>
                  </a:lnTo>
                  <a:lnTo>
                    <a:pt x="268" y="99"/>
                  </a:lnTo>
                  <a:lnTo>
                    <a:pt x="170" y="183"/>
                  </a:lnTo>
                  <a:lnTo>
                    <a:pt x="99" y="268"/>
                  </a:lnTo>
                  <a:lnTo>
                    <a:pt x="43" y="367"/>
                  </a:lnTo>
                  <a:lnTo>
                    <a:pt x="15" y="479"/>
                  </a:lnTo>
                  <a:lnTo>
                    <a:pt x="1" y="606"/>
                  </a:lnTo>
                  <a:lnTo>
                    <a:pt x="1" y="606"/>
                  </a:lnTo>
                  <a:lnTo>
                    <a:pt x="15" y="733"/>
                  </a:lnTo>
                  <a:lnTo>
                    <a:pt x="43" y="846"/>
                  </a:lnTo>
                  <a:lnTo>
                    <a:pt x="99" y="945"/>
                  </a:lnTo>
                  <a:lnTo>
                    <a:pt x="170" y="1029"/>
                  </a:lnTo>
                  <a:lnTo>
                    <a:pt x="268" y="1114"/>
                  </a:lnTo>
                  <a:lnTo>
                    <a:pt x="367" y="1170"/>
                  </a:lnTo>
                  <a:lnTo>
                    <a:pt x="480" y="1198"/>
                  </a:lnTo>
                  <a:lnTo>
                    <a:pt x="607" y="1212"/>
                  </a:lnTo>
                  <a:lnTo>
                    <a:pt x="607" y="12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 flipH="1">
              <a:off x="1366323" y="2485929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7" y="1212"/>
                  </a:moveTo>
                  <a:lnTo>
                    <a:pt x="607" y="1212"/>
                  </a:lnTo>
                  <a:lnTo>
                    <a:pt x="733" y="1198"/>
                  </a:lnTo>
                  <a:lnTo>
                    <a:pt x="846" y="1170"/>
                  </a:lnTo>
                  <a:lnTo>
                    <a:pt x="945" y="1114"/>
                  </a:lnTo>
                  <a:lnTo>
                    <a:pt x="1029" y="1029"/>
                  </a:lnTo>
                  <a:lnTo>
                    <a:pt x="1100" y="945"/>
                  </a:lnTo>
                  <a:lnTo>
                    <a:pt x="1156" y="846"/>
                  </a:lnTo>
                  <a:lnTo>
                    <a:pt x="1199" y="733"/>
                  </a:lnTo>
                  <a:lnTo>
                    <a:pt x="1213" y="606"/>
                  </a:lnTo>
                  <a:lnTo>
                    <a:pt x="1213" y="606"/>
                  </a:lnTo>
                  <a:lnTo>
                    <a:pt x="1199" y="479"/>
                  </a:lnTo>
                  <a:lnTo>
                    <a:pt x="1156" y="367"/>
                  </a:lnTo>
                  <a:lnTo>
                    <a:pt x="1100" y="268"/>
                  </a:lnTo>
                  <a:lnTo>
                    <a:pt x="1029" y="183"/>
                  </a:lnTo>
                  <a:lnTo>
                    <a:pt x="945" y="99"/>
                  </a:lnTo>
                  <a:lnTo>
                    <a:pt x="846" y="57"/>
                  </a:lnTo>
                  <a:lnTo>
                    <a:pt x="733" y="14"/>
                  </a:lnTo>
                  <a:lnTo>
                    <a:pt x="607" y="0"/>
                  </a:lnTo>
                  <a:lnTo>
                    <a:pt x="607" y="0"/>
                  </a:lnTo>
                  <a:lnTo>
                    <a:pt x="480" y="14"/>
                  </a:lnTo>
                  <a:lnTo>
                    <a:pt x="367" y="57"/>
                  </a:lnTo>
                  <a:lnTo>
                    <a:pt x="268" y="99"/>
                  </a:lnTo>
                  <a:lnTo>
                    <a:pt x="184" y="183"/>
                  </a:lnTo>
                  <a:lnTo>
                    <a:pt x="99" y="268"/>
                  </a:lnTo>
                  <a:lnTo>
                    <a:pt x="43" y="367"/>
                  </a:lnTo>
                  <a:lnTo>
                    <a:pt x="15" y="479"/>
                  </a:lnTo>
                  <a:lnTo>
                    <a:pt x="0" y="606"/>
                  </a:lnTo>
                  <a:lnTo>
                    <a:pt x="0" y="606"/>
                  </a:lnTo>
                  <a:lnTo>
                    <a:pt x="15" y="733"/>
                  </a:lnTo>
                  <a:lnTo>
                    <a:pt x="43" y="846"/>
                  </a:lnTo>
                  <a:lnTo>
                    <a:pt x="99" y="945"/>
                  </a:lnTo>
                  <a:lnTo>
                    <a:pt x="184" y="1029"/>
                  </a:lnTo>
                  <a:lnTo>
                    <a:pt x="268" y="1114"/>
                  </a:lnTo>
                  <a:lnTo>
                    <a:pt x="367" y="1170"/>
                  </a:lnTo>
                  <a:lnTo>
                    <a:pt x="480" y="1198"/>
                  </a:lnTo>
                  <a:lnTo>
                    <a:pt x="607" y="1212"/>
                  </a:lnTo>
                  <a:lnTo>
                    <a:pt x="607" y="12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 flipH="1">
              <a:off x="1140088" y="2665442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6" y="1213"/>
                  </a:moveTo>
                  <a:lnTo>
                    <a:pt x="606" y="1213"/>
                  </a:lnTo>
                  <a:lnTo>
                    <a:pt x="719" y="1199"/>
                  </a:lnTo>
                  <a:lnTo>
                    <a:pt x="832" y="1156"/>
                  </a:lnTo>
                  <a:lnTo>
                    <a:pt x="945" y="1100"/>
                  </a:lnTo>
                  <a:lnTo>
                    <a:pt x="1029" y="1030"/>
                  </a:lnTo>
                  <a:lnTo>
                    <a:pt x="1100" y="945"/>
                  </a:lnTo>
                  <a:lnTo>
                    <a:pt x="1156" y="832"/>
                  </a:lnTo>
                  <a:lnTo>
                    <a:pt x="1198" y="719"/>
                  </a:lnTo>
                  <a:lnTo>
                    <a:pt x="1212" y="607"/>
                  </a:lnTo>
                  <a:lnTo>
                    <a:pt x="1212" y="607"/>
                  </a:lnTo>
                  <a:lnTo>
                    <a:pt x="1198" y="480"/>
                  </a:lnTo>
                  <a:lnTo>
                    <a:pt x="1156" y="367"/>
                  </a:lnTo>
                  <a:lnTo>
                    <a:pt x="1100" y="268"/>
                  </a:lnTo>
                  <a:lnTo>
                    <a:pt x="1029" y="170"/>
                  </a:lnTo>
                  <a:lnTo>
                    <a:pt x="945" y="99"/>
                  </a:lnTo>
                  <a:lnTo>
                    <a:pt x="832" y="43"/>
                  </a:lnTo>
                  <a:lnTo>
                    <a:pt x="719" y="15"/>
                  </a:lnTo>
                  <a:lnTo>
                    <a:pt x="606" y="1"/>
                  </a:lnTo>
                  <a:lnTo>
                    <a:pt x="606" y="1"/>
                  </a:lnTo>
                  <a:lnTo>
                    <a:pt x="479" y="15"/>
                  </a:lnTo>
                  <a:lnTo>
                    <a:pt x="367" y="43"/>
                  </a:lnTo>
                  <a:lnTo>
                    <a:pt x="268" y="99"/>
                  </a:lnTo>
                  <a:lnTo>
                    <a:pt x="169" y="170"/>
                  </a:lnTo>
                  <a:lnTo>
                    <a:pt x="99" y="268"/>
                  </a:lnTo>
                  <a:lnTo>
                    <a:pt x="42" y="367"/>
                  </a:lnTo>
                  <a:lnTo>
                    <a:pt x="14" y="480"/>
                  </a:lnTo>
                  <a:lnTo>
                    <a:pt x="0" y="607"/>
                  </a:lnTo>
                  <a:lnTo>
                    <a:pt x="0" y="607"/>
                  </a:lnTo>
                  <a:lnTo>
                    <a:pt x="14" y="719"/>
                  </a:lnTo>
                  <a:lnTo>
                    <a:pt x="42" y="832"/>
                  </a:lnTo>
                  <a:lnTo>
                    <a:pt x="99" y="945"/>
                  </a:lnTo>
                  <a:lnTo>
                    <a:pt x="169" y="1030"/>
                  </a:lnTo>
                  <a:lnTo>
                    <a:pt x="268" y="1100"/>
                  </a:lnTo>
                  <a:lnTo>
                    <a:pt x="367" y="1156"/>
                  </a:lnTo>
                  <a:lnTo>
                    <a:pt x="479" y="1199"/>
                  </a:lnTo>
                  <a:lnTo>
                    <a:pt x="606" y="1213"/>
                  </a:lnTo>
                  <a:lnTo>
                    <a:pt x="606" y="12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 flipH="1">
              <a:off x="1179789" y="2485929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6" y="1212"/>
                  </a:moveTo>
                  <a:lnTo>
                    <a:pt x="606" y="1212"/>
                  </a:lnTo>
                  <a:lnTo>
                    <a:pt x="733" y="1198"/>
                  </a:lnTo>
                  <a:lnTo>
                    <a:pt x="846" y="1170"/>
                  </a:lnTo>
                  <a:lnTo>
                    <a:pt x="945" y="1114"/>
                  </a:lnTo>
                  <a:lnTo>
                    <a:pt x="1043" y="1029"/>
                  </a:lnTo>
                  <a:lnTo>
                    <a:pt x="1114" y="945"/>
                  </a:lnTo>
                  <a:lnTo>
                    <a:pt x="1170" y="846"/>
                  </a:lnTo>
                  <a:lnTo>
                    <a:pt x="1198" y="733"/>
                  </a:lnTo>
                  <a:lnTo>
                    <a:pt x="1212" y="606"/>
                  </a:lnTo>
                  <a:lnTo>
                    <a:pt x="1212" y="606"/>
                  </a:lnTo>
                  <a:lnTo>
                    <a:pt x="1198" y="479"/>
                  </a:lnTo>
                  <a:lnTo>
                    <a:pt x="1170" y="367"/>
                  </a:lnTo>
                  <a:lnTo>
                    <a:pt x="1114" y="268"/>
                  </a:lnTo>
                  <a:lnTo>
                    <a:pt x="1043" y="183"/>
                  </a:lnTo>
                  <a:lnTo>
                    <a:pt x="945" y="99"/>
                  </a:lnTo>
                  <a:lnTo>
                    <a:pt x="846" y="57"/>
                  </a:lnTo>
                  <a:lnTo>
                    <a:pt x="733" y="14"/>
                  </a:lnTo>
                  <a:lnTo>
                    <a:pt x="606" y="0"/>
                  </a:lnTo>
                  <a:lnTo>
                    <a:pt x="606" y="0"/>
                  </a:lnTo>
                  <a:lnTo>
                    <a:pt x="494" y="14"/>
                  </a:lnTo>
                  <a:lnTo>
                    <a:pt x="381" y="57"/>
                  </a:lnTo>
                  <a:lnTo>
                    <a:pt x="268" y="99"/>
                  </a:lnTo>
                  <a:lnTo>
                    <a:pt x="183" y="183"/>
                  </a:lnTo>
                  <a:lnTo>
                    <a:pt x="113" y="268"/>
                  </a:lnTo>
                  <a:lnTo>
                    <a:pt x="57" y="367"/>
                  </a:lnTo>
                  <a:lnTo>
                    <a:pt x="14" y="479"/>
                  </a:lnTo>
                  <a:lnTo>
                    <a:pt x="0" y="606"/>
                  </a:lnTo>
                  <a:lnTo>
                    <a:pt x="0" y="606"/>
                  </a:lnTo>
                  <a:lnTo>
                    <a:pt x="14" y="733"/>
                  </a:lnTo>
                  <a:lnTo>
                    <a:pt x="57" y="846"/>
                  </a:lnTo>
                  <a:lnTo>
                    <a:pt x="113" y="945"/>
                  </a:lnTo>
                  <a:lnTo>
                    <a:pt x="183" y="1029"/>
                  </a:lnTo>
                  <a:lnTo>
                    <a:pt x="268" y="1114"/>
                  </a:lnTo>
                  <a:lnTo>
                    <a:pt x="381" y="1170"/>
                  </a:lnTo>
                  <a:lnTo>
                    <a:pt x="494" y="1198"/>
                  </a:lnTo>
                  <a:lnTo>
                    <a:pt x="606" y="1212"/>
                  </a:lnTo>
                  <a:lnTo>
                    <a:pt x="606" y="12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 flipH="1">
              <a:off x="1326912" y="2665442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6" y="1213"/>
                  </a:moveTo>
                  <a:lnTo>
                    <a:pt x="606" y="1213"/>
                  </a:lnTo>
                  <a:lnTo>
                    <a:pt x="733" y="1199"/>
                  </a:lnTo>
                  <a:lnTo>
                    <a:pt x="846" y="1156"/>
                  </a:lnTo>
                  <a:lnTo>
                    <a:pt x="945" y="1100"/>
                  </a:lnTo>
                  <a:lnTo>
                    <a:pt x="1043" y="1030"/>
                  </a:lnTo>
                  <a:lnTo>
                    <a:pt x="1114" y="945"/>
                  </a:lnTo>
                  <a:lnTo>
                    <a:pt x="1170" y="832"/>
                  </a:lnTo>
                  <a:lnTo>
                    <a:pt x="1198" y="719"/>
                  </a:lnTo>
                  <a:lnTo>
                    <a:pt x="1212" y="607"/>
                  </a:lnTo>
                  <a:lnTo>
                    <a:pt x="1212" y="607"/>
                  </a:lnTo>
                  <a:lnTo>
                    <a:pt x="1198" y="480"/>
                  </a:lnTo>
                  <a:lnTo>
                    <a:pt x="1170" y="367"/>
                  </a:lnTo>
                  <a:lnTo>
                    <a:pt x="1114" y="268"/>
                  </a:lnTo>
                  <a:lnTo>
                    <a:pt x="1043" y="170"/>
                  </a:lnTo>
                  <a:lnTo>
                    <a:pt x="945" y="99"/>
                  </a:lnTo>
                  <a:lnTo>
                    <a:pt x="846" y="43"/>
                  </a:lnTo>
                  <a:lnTo>
                    <a:pt x="733" y="15"/>
                  </a:lnTo>
                  <a:lnTo>
                    <a:pt x="606" y="1"/>
                  </a:lnTo>
                  <a:lnTo>
                    <a:pt x="606" y="1"/>
                  </a:lnTo>
                  <a:lnTo>
                    <a:pt x="494" y="15"/>
                  </a:lnTo>
                  <a:lnTo>
                    <a:pt x="381" y="43"/>
                  </a:lnTo>
                  <a:lnTo>
                    <a:pt x="268" y="99"/>
                  </a:lnTo>
                  <a:lnTo>
                    <a:pt x="184" y="170"/>
                  </a:lnTo>
                  <a:lnTo>
                    <a:pt x="113" y="268"/>
                  </a:lnTo>
                  <a:lnTo>
                    <a:pt x="57" y="367"/>
                  </a:lnTo>
                  <a:lnTo>
                    <a:pt x="14" y="480"/>
                  </a:lnTo>
                  <a:lnTo>
                    <a:pt x="0" y="607"/>
                  </a:lnTo>
                  <a:lnTo>
                    <a:pt x="0" y="607"/>
                  </a:lnTo>
                  <a:lnTo>
                    <a:pt x="14" y="719"/>
                  </a:lnTo>
                  <a:lnTo>
                    <a:pt x="57" y="832"/>
                  </a:lnTo>
                  <a:lnTo>
                    <a:pt x="113" y="945"/>
                  </a:lnTo>
                  <a:lnTo>
                    <a:pt x="184" y="1030"/>
                  </a:lnTo>
                  <a:lnTo>
                    <a:pt x="268" y="1100"/>
                  </a:lnTo>
                  <a:lnTo>
                    <a:pt x="381" y="1156"/>
                  </a:lnTo>
                  <a:lnTo>
                    <a:pt x="494" y="1199"/>
                  </a:lnTo>
                  <a:lnTo>
                    <a:pt x="606" y="1213"/>
                  </a:lnTo>
                  <a:lnTo>
                    <a:pt x="606" y="12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flipH="1">
              <a:off x="992966" y="2485929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6" y="1212"/>
                  </a:moveTo>
                  <a:lnTo>
                    <a:pt x="606" y="1212"/>
                  </a:lnTo>
                  <a:lnTo>
                    <a:pt x="719" y="1198"/>
                  </a:lnTo>
                  <a:lnTo>
                    <a:pt x="832" y="1170"/>
                  </a:lnTo>
                  <a:lnTo>
                    <a:pt x="944" y="1114"/>
                  </a:lnTo>
                  <a:lnTo>
                    <a:pt x="1029" y="1029"/>
                  </a:lnTo>
                  <a:lnTo>
                    <a:pt x="1099" y="945"/>
                  </a:lnTo>
                  <a:lnTo>
                    <a:pt x="1156" y="846"/>
                  </a:lnTo>
                  <a:lnTo>
                    <a:pt x="1198" y="733"/>
                  </a:lnTo>
                  <a:lnTo>
                    <a:pt x="1212" y="606"/>
                  </a:lnTo>
                  <a:lnTo>
                    <a:pt x="1212" y="606"/>
                  </a:lnTo>
                  <a:lnTo>
                    <a:pt x="1198" y="479"/>
                  </a:lnTo>
                  <a:lnTo>
                    <a:pt x="1156" y="367"/>
                  </a:lnTo>
                  <a:lnTo>
                    <a:pt x="1099" y="268"/>
                  </a:lnTo>
                  <a:lnTo>
                    <a:pt x="1029" y="183"/>
                  </a:lnTo>
                  <a:lnTo>
                    <a:pt x="944" y="99"/>
                  </a:lnTo>
                  <a:lnTo>
                    <a:pt x="832" y="57"/>
                  </a:lnTo>
                  <a:lnTo>
                    <a:pt x="719" y="14"/>
                  </a:lnTo>
                  <a:lnTo>
                    <a:pt x="606" y="0"/>
                  </a:lnTo>
                  <a:lnTo>
                    <a:pt x="606" y="0"/>
                  </a:lnTo>
                  <a:lnTo>
                    <a:pt x="479" y="14"/>
                  </a:lnTo>
                  <a:lnTo>
                    <a:pt x="367" y="57"/>
                  </a:lnTo>
                  <a:lnTo>
                    <a:pt x="268" y="99"/>
                  </a:lnTo>
                  <a:lnTo>
                    <a:pt x="169" y="183"/>
                  </a:lnTo>
                  <a:lnTo>
                    <a:pt x="99" y="268"/>
                  </a:lnTo>
                  <a:lnTo>
                    <a:pt x="42" y="367"/>
                  </a:lnTo>
                  <a:lnTo>
                    <a:pt x="14" y="479"/>
                  </a:lnTo>
                  <a:lnTo>
                    <a:pt x="0" y="606"/>
                  </a:lnTo>
                  <a:lnTo>
                    <a:pt x="0" y="606"/>
                  </a:lnTo>
                  <a:lnTo>
                    <a:pt x="14" y="733"/>
                  </a:lnTo>
                  <a:lnTo>
                    <a:pt x="42" y="846"/>
                  </a:lnTo>
                  <a:lnTo>
                    <a:pt x="99" y="945"/>
                  </a:lnTo>
                  <a:lnTo>
                    <a:pt x="169" y="1029"/>
                  </a:lnTo>
                  <a:lnTo>
                    <a:pt x="268" y="1114"/>
                  </a:lnTo>
                  <a:lnTo>
                    <a:pt x="367" y="1170"/>
                  </a:lnTo>
                  <a:lnTo>
                    <a:pt x="479" y="1198"/>
                  </a:lnTo>
                  <a:lnTo>
                    <a:pt x="606" y="1212"/>
                  </a:lnTo>
                  <a:lnTo>
                    <a:pt x="606" y="12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 flipH="1">
              <a:off x="1513446" y="2665442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7" y="1213"/>
                  </a:moveTo>
                  <a:lnTo>
                    <a:pt x="607" y="1213"/>
                  </a:lnTo>
                  <a:lnTo>
                    <a:pt x="733" y="1199"/>
                  </a:lnTo>
                  <a:lnTo>
                    <a:pt x="846" y="1156"/>
                  </a:lnTo>
                  <a:lnTo>
                    <a:pt x="945" y="1100"/>
                  </a:lnTo>
                  <a:lnTo>
                    <a:pt x="1029" y="1030"/>
                  </a:lnTo>
                  <a:lnTo>
                    <a:pt x="1100" y="945"/>
                  </a:lnTo>
                  <a:lnTo>
                    <a:pt x="1156" y="832"/>
                  </a:lnTo>
                  <a:lnTo>
                    <a:pt x="1199" y="719"/>
                  </a:lnTo>
                  <a:lnTo>
                    <a:pt x="1213" y="607"/>
                  </a:lnTo>
                  <a:lnTo>
                    <a:pt x="1213" y="607"/>
                  </a:lnTo>
                  <a:lnTo>
                    <a:pt x="1199" y="480"/>
                  </a:lnTo>
                  <a:lnTo>
                    <a:pt x="1156" y="367"/>
                  </a:lnTo>
                  <a:lnTo>
                    <a:pt x="1100" y="268"/>
                  </a:lnTo>
                  <a:lnTo>
                    <a:pt x="1029" y="170"/>
                  </a:lnTo>
                  <a:lnTo>
                    <a:pt x="945" y="99"/>
                  </a:lnTo>
                  <a:lnTo>
                    <a:pt x="846" y="43"/>
                  </a:lnTo>
                  <a:lnTo>
                    <a:pt x="733" y="15"/>
                  </a:lnTo>
                  <a:lnTo>
                    <a:pt x="607" y="1"/>
                  </a:lnTo>
                  <a:lnTo>
                    <a:pt x="607" y="1"/>
                  </a:lnTo>
                  <a:lnTo>
                    <a:pt x="480" y="15"/>
                  </a:lnTo>
                  <a:lnTo>
                    <a:pt x="367" y="43"/>
                  </a:lnTo>
                  <a:lnTo>
                    <a:pt x="268" y="99"/>
                  </a:lnTo>
                  <a:lnTo>
                    <a:pt x="184" y="170"/>
                  </a:lnTo>
                  <a:lnTo>
                    <a:pt x="99" y="268"/>
                  </a:lnTo>
                  <a:lnTo>
                    <a:pt x="43" y="367"/>
                  </a:lnTo>
                  <a:lnTo>
                    <a:pt x="15" y="480"/>
                  </a:lnTo>
                  <a:lnTo>
                    <a:pt x="1" y="607"/>
                  </a:lnTo>
                  <a:lnTo>
                    <a:pt x="1" y="607"/>
                  </a:lnTo>
                  <a:lnTo>
                    <a:pt x="15" y="719"/>
                  </a:lnTo>
                  <a:lnTo>
                    <a:pt x="43" y="832"/>
                  </a:lnTo>
                  <a:lnTo>
                    <a:pt x="99" y="945"/>
                  </a:lnTo>
                  <a:lnTo>
                    <a:pt x="184" y="1030"/>
                  </a:lnTo>
                  <a:lnTo>
                    <a:pt x="268" y="1100"/>
                  </a:lnTo>
                  <a:lnTo>
                    <a:pt x="367" y="1156"/>
                  </a:lnTo>
                  <a:lnTo>
                    <a:pt x="480" y="1199"/>
                  </a:lnTo>
                  <a:lnTo>
                    <a:pt x="607" y="1213"/>
                  </a:lnTo>
                  <a:lnTo>
                    <a:pt x="607" y="12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flipH="1">
              <a:off x="1700269" y="2665442"/>
              <a:ext cx="24831" cy="25121"/>
            </a:xfrm>
            <a:custGeom>
              <a:avLst/>
              <a:gdLst/>
              <a:ahLst/>
              <a:cxnLst/>
              <a:rect l="l" t="t" r="r" b="b"/>
              <a:pathLst>
                <a:path w="1199" h="1213" extrusionOk="0">
                  <a:moveTo>
                    <a:pt x="607" y="1213"/>
                  </a:moveTo>
                  <a:lnTo>
                    <a:pt x="607" y="1213"/>
                  </a:lnTo>
                  <a:lnTo>
                    <a:pt x="720" y="1199"/>
                  </a:lnTo>
                  <a:lnTo>
                    <a:pt x="832" y="1156"/>
                  </a:lnTo>
                  <a:lnTo>
                    <a:pt x="945" y="1100"/>
                  </a:lnTo>
                  <a:lnTo>
                    <a:pt x="1030" y="1030"/>
                  </a:lnTo>
                  <a:lnTo>
                    <a:pt x="1100" y="945"/>
                  </a:lnTo>
                  <a:lnTo>
                    <a:pt x="1157" y="832"/>
                  </a:lnTo>
                  <a:lnTo>
                    <a:pt x="1199" y="719"/>
                  </a:lnTo>
                  <a:lnTo>
                    <a:pt x="1199" y="607"/>
                  </a:lnTo>
                  <a:lnTo>
                    <a:pt x="1199" y="607"/>
                  </a:lnTo>
                  <a:lnTo>
                    <a:pt x="1199" y="480"/>
                  </a:lnTo>
                  <a:lnTo>
                    <a:pt x="1157" y="367"/>
                  </a:lnTo>
                  <a:lnTo>
                    <a:pt x="1100" y="268"/>
                  </a:lnTo>
                  <a:lnTo>
                    <a:pt x="1030" y="170"/>
                  </a:lnTo>
                  <a:lnTo>
                    <a:pt x="945" y="99"/>
                  </a:lnTo>
                  <a:lnTo>
                    <a:pt x="832" y="43"/>
                  </a:lnTo>
                  <a:lnTo>
                    <a:pt x="720" y="15"/>
                  </a:lnTo>
                  <a:lnTo>
                    <a:pt x="607" y="1"/>
                  </a:lnTo>
                  <a:lnTo>
                    <a:pt x="607" y="1"/>
                  </a:lnTo>
                  <a:lnTo>
                    <a:pt x="480" y="15"/>
                  </a:lnTo>
                  <a:lnTo>
                    <a:pt x="367" y="43"/>
                  </a:lnTo>
                  <a:lnTo>
                    <a:pt x="269" y="99"/>
                  </a:lnTo>
                  <a:lnTo>
                    <a:pt x="170" y="170"/>
                  </a:lnTo>
                  <a:lnTo>
                    <a:pt x="99" y="268"/>
                  </a:lnTo>
                  <a:lnTo>
                    <a:pt x="43" y="367"/>
                  </a:lnTo>
                  <a:lnTo>
                    <a:pt x="15" y="480"/>
                  </a:lnTo>
                  <a:lnTo>
                    <a:pt x="1" y="607"/>
                  </a:lnTo>
                  <a:lnTo>
                    <a:pt x="1" y="607"/>
                  </a:lnTo>
                  <a:lnTo>
                    <a:pt x="15" y="719"/>
                  </a:lnTo>
                  <a:lnTo>
                    <a:pt x="43" y="832"/>
                  </a:lnTo>
                  <a:lnTo>
                    <a:pt x="99" y="945"/>
                  </a:lnTo>
                  <a:lnTo>
                    <a:pt x="170" y="1030"/>
                  </a:lnTo>
                  <a:lnTo>
                    <a:pt x="269" y="1100"/>
                  </a:lnTo>
                  <a:lnTo>
                    <a:pt x="367" y="1156"/>
                  </a:lnTo>
                  <a:lnTo>
                    <a:pt x="480" y="1199"/>
                  </a:lnTo>
                  <a:lnTo>
                    <a:pt x="607" y="1213"/>
                  </a:lnTo>
                  <a:lnTo>
                    <a:pt x="607" y="12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flipH="1">
              <a:off x="1886782" y="2665442"/>
              <a:ext cx="25142" cy="25121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213"/>
                  </a:moveTo>
                  <a:lnTo>
                    <a:pt x="607" y="1213"/>
                  </a:lnTo>
                  <a:lnTo>
                    <a:pt x="734" y="1199"/>
                  </a:lnTo>
                  <a:lnTo>
                    <a:pt x="847" y="1156"/>
                  </a:lnTo>
                  <a:lnTo>
                    <a:pt x="945" y="1100"/>
                  </a:lnTo>
                  <a:lnTo>
                    <a:pt x="1030" y="1030"/>
                  </a:lnTo>
                  <a:lnTo>
                    <a:pt x="1114" y="945"/>
                  </a:lnTo>
                  <a:lnTo>
                    <a:pt x="1171" y="832"/>
                  </a:lnTo>
                  <a:lnTo>
                    <a:pt x="1199" y="719"/>
                  </a:lnTo>
                  <a:lnTo>
                    <a:pt x="1213" y="607"/>
                  </a:lnTo>
                  <a:lnTo>
                    <a:pt x="1213" y="607"/>
                  </a:lnTo>
                  <a:lnTo>
                    <a:pt x="1199" y="480"/>
                  </a:lnTo>
                  <a:lnTo>
                    <a:pt x="1171" y="367"/>
                  </a:lnTo>
                  <a:lnTo>
                    <a:pt x="1114" y="268"/>
                  </a:lnTo>
                  <a:lnTo>
                    <a:pt x="1030" y="170"/>
                  </a:lnTo>
                  <a:lnTo>
                    <a:pt x="945" y="99"/>
                  </a:lnTo>
                  <a:lnTo>
                    <a:pt x="847" y="43"/>
                  </a:lnTo>
                  <a:lnTo>
                    <a:pt x="734" y="15"/>
                  </a:lnTo>
                  <a:lnTo>
                    <a:pt x="607" y="1"/>
                  </a:lnTo>
                  <a:lnTo>
                    <a:pt x="607" y="1"/>
                  </a:lnTo>
                  <a:lnTo>
                    <a:pt x="494" y="15"/>
                  </a:lnTo>
                  <a:lnTo>
                    <a:pt x="367" y="43"/>
                  </a:lnTo>
                  <a:lnTo>
                    <a:pt x="269" y="99"/>
                  </a:lnTo>
                  <a:lnTo>
                    <a:pt x="184" y="170"/>
                  </a:lnTo>
                  <a:lnTo>
                    <a:pt x="114" y="268"/>
                  </a:lnTo>
                  <a:lnTo>
                    <a:pt x="57" y="367"/>
                  </a:lnTo>
                  <a:lnTo>
                    <a:pt x="15" y="480"/>
                  </a:lnTo>
                  <a:lnTo>
                    <a:pt x="1" y="607"/>
                  </a:lnTo>
                  <a:lnTo>
                    <a:pt x="1" y="607"/>
                  </a:lnTo>
                  <a:lnTo>
                    <a:pt x="15" y="719"/>
                  </a:lnTo>
                  <a:lnTo>
                    <a:pt x="57" y="832"/>
                  </a:lnTo>
                  <a:lnTo>
                    <a:pt x="114" y="945"/>
                  </a:lnTo>
                  <a:lnTo>
                    <a:pt x="184" y="1030"/>
                  </a:lnTo>
                  <a:lnTo>
                    <a:pt x="269" y="1100"/>
                  </a:lnTo>
                  <a:lnTo>
                    <a:pt x="367" y="1156"/>
                  </a:lnTo>
                  <a:lnTo>
                    <a:pt x="494" y="1199"/>
                  </a:lnTo>
                  <a:lnTo>
                    <a:pt x="607" y="1213"/>
                  </a:lnTo>
                  <a:lnTo>
                    <a:pt x="607" y="12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flipH="1">
              <a:off x="2073316" y="2665442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6" y="1213"/>
                  </a:moveTo>
                  <a:lnTo>
                    <a:pt x="606" y="1213"/>
                  </a:lnTo>
                  <a:lnTo>
                    <a:pt x="719" y="1199"/>
                  </a:lnTo>
                  <a:lnTo>
                    <a:pt x="832" y="1156"/>
                  </a:lnTo>
                  <a:lnTo>
                    <a:pt x="944" y="1100"/>
                  </a:lnTo>
                  <a:lnTo>
                    <a:pt x="1029" y="1030"/>
                  </a:lnTo>
                  <a:lnTo>
                    <a:pt x="1100" y="945"/>
                  </a:lnTo>
                  <a:lnTo>
                    <a:pt x="1156" y="832"/>
                  </a:lnTo>
                  <a:lnTo>
                    <a:pt x="1198" y="719"/>
                  </a:lnTo>
                  <a:lnTo>
                    <a:pt x="1212" y="607"/>
                  </a:lnTo>
                  <a:lnTo>
                    <a:pt x="1212" y="607"/>
                  </a:lnTo>
                  <a:lnTo>
                    <a:pt x="1198" y="480"/>
                  </a:lnTo>
                  <a:lnTo>
                    <a:pt x="1156" y="367"/>
                  </a:lnTo>
                  <a:lnTo>
                    <a:pt x="1100" y="268"/>
                  </a:lnTo>
                  <a:lnTo>
                    <a:pt x="1029" y="170"/>
                  </a:lnTo>
                  <a:lnTo>
                    <a:pt x="944" y="99"/>
                  </a:lnTo>
                  <a:lnTo>
                    <a:pt x="832" y="43"/>
                  </a:lnTo>
                  <a:lnTo>
                    <a:pt x="719" y="15"/>
                  </a:lnTo>
                  <a:lnTo>
                    <a:pt x="606" y="1"/>
                  </a:lnTo>
                  <a:lnTo>
                    <a:pt x="606" y="1"/>
                  </a:lnTo>
                  <a:lnTo>
                    <a:pt x="479" y="15"/>
                  </a:lnTo>
                  <a:lnTo>
                    <a:pt x="367" y="43"/>
                  </a:lnTo>
                  <a:lnTo>
                    <a:pt x="268" y="99"/>
                  </a:lnTo>
                  <a:lnTo>
                    <a:pt x="169" y="170"/>
                  </a:lnTo>
                  <a:lnTo>
                    <a:pt x="99" y="268"/>
                  </a:lnTo>
                  <a:lnTo>
                    <a:pt x="42" y="367"/>
                  </a:lnTo>
                  <a:lnTo>
                    <a:pt x="14" y="480"/>
                  </a:lnTo>
                  <a:lnTo>
                    <a:pt x="0" y="607"/>
                  </a:lnTo>
                  <a:lnTo>
                    <a:pt x="0" y="607"/>
                  </a:lnTo>
                  <a:lnTo>
                    <a:pt x="14" y="719"/>
                  </a:lnTo>
                  <a:lnTo>
                    <a:pt x="42" y="832"/>
                  </a:lnTo>
                  <a:lnTo>
                    <a:pt x="99" y="945"/>
                  </a:lnTo>
                  <a:lnTo>
                    <a:pt x="169" y="1030"/>
                  </a:lnTo>
                  <a:lnTo>
                    <a:pt x="268" y="1100"/>
                  </a:lnTo>
                  <a:lnTo>
                    <a:pt x="367" y="1156"/>
                  </a:lnTo>
                  <a:lnTo>
                    <a:pt x="479" y="1199"/>
                  </a:lnTo>
                  <a:lnTo>
                    <a:pt x="606" y="1213"/>
                  </a:lnTo>
                  <a:lnTo>
                    <a:pt x="606" y="1213"/>
                  </a:lnTo>
                  <a:close/>
                </a:path>
              </a:pathLst>
            </a:custGeom>
            <a:solidFill>
              <a:srgbClr val="F19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flipH="1">
              <a:off x="2066896" y="2485929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6" y="1212"/>
                  </a:moveTo>
                  <a:lnTo>
                    <a:pt x="606" y="1212"/>
                  </a:lnTo>
                  <a:lnTo>
                    <a:pt x="719" y="1198"/>
                  </a:lnTo>
                  <a:lnTo>
                    <a:pt x="846" y="1170"/>
                  </a:lnTo>
                  <a:lnTo>
                    <a:pt x="945" y="1114"/>
                  </a:lnTo>
                  <a:lnTo>
                    <a:pt x="1029" y="1029"/>
                  </a:lnTo>
                  <a:lnTo>
                    <a:pt x="1100" y="945"/>
                  </a:lnTo>
                  <a:lnTo>
                    <a:pt x="1156" y="846"/>
                  </a:lnTo>
                  <a:lnTo>
                    <a:pt x="1198" y="733"/>
                  </a:lnTo>
                  <a:lnTo>
                    <a:pt x="1212" y="606"/>
                  </a:lnTo>
                  <a:lnTo>
                    <a:pt x="1212" y="606"/>
                  </a:lnTo>
                  <a:lnTo>
                    <a:pt x="1198" y="479"/>
                  </a:lnTo>
                  <a:lnTo>
                    <a:pt x="1156" y="367"/>
                  </a:lnTo>
                  <a:lnTo>
                    <a:pt x="1100" y="268"/>
                  </a:lnTo>
                  <a:lnTo>
                    <a:pt x="1029" y="183"/>
                  </a:lnTo>
                  <a:lnTo>
                    <a:pt x="945" y="99"/>
                  </a:lnTo>
                  <a:lnTo>
                    <a:pt x="846" y="57"/>
                  </a:lnTo>
                  <a:lnTo>
                    <a:pt x="719" y="14"/>
                  </a:lnTo>
                  <a:lnTo>
                    <a:pt x="606" y="0"/>
                  </a:lnTo>
                  <a:lnTo>
                    <a:pt x="606" y="0"/>
                  </a:lnTo>
                  <a:lnTo>
                    <a:pt x="479" y="14"/>
                  </a:lnTo>
                  <a:lnTo>
                    <a:pt x="367" y="57"/>
                  </a:lnTo>
                  <a:lnTo>
                    <a:pt x="268" y="99"/>
                  </a:lnTo>
                  <a:lnTo>
                    <a:pt x="183" y="183"/>
                  </a:lnTo>
                  <a:lnTo>
                    <a:pt x="99" y="268"/>
                  </a:lnTo>
                  <a:lnTo>
                    <a:pt x="42" y="367"/>
                  </a:lnTo>
                  <a:lnTo>
                    <a:pt x="14" y="479"/>
                  </a:lnTo>
                  <a:lnTo>
                    <a:pt x="0" y="606"/>
                  </a:lnTo>
                  <a:lnTo>
                    <a:pt x="0" y="606"/>
                  </a:lnTo>
                  <a:lnTo>
                    <a:pt x="14" y="733"/>
                  </a:lnTo>
                  <a:lnTo>
                    <a:pt x="42" y="846"/>
                  </a:lnTo>
                  <a:lnTo>
                    <a:pt x="99" y="945"/>
                  </a:lnTo>
                  <a:lnTo>
                    <a:pt x="183" y="1029"/>
                  </a:lnTo>
                  <a:lnTo>
                    <a:pt x="268" y="1114"/>
                  </a:lnTo>
                  <a:lnTo>
                    <a:pt x="367" y="1170"/>
                  </a:lnTo>
                  <a:lnTo>
                    <a:pt x="479" y="1198"/>
                  </a:lnTo>
                  <a:lnTo>
                    <a:pt x="606" y="1212"/>
                  </a:lnTo>
                  <a:lnTo>
                    <a:pt x="606" y="1212"/>
                  </a:lnTo>
                  <a:close/>
                </a:path>
              </a:pathLst>
            </a:custGeom>
            <a:solidFill>
              <a:srgbClr val="F19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 flipH="1">
              <a:off x="1880362" y="2485929"/>
              <a:ext cx="25142" cy="25121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212"/>
                  </a:moveTo>
                  <a:lnTo>
                    <a:pt x="607" y="1212"/>
                  </a:lnTo>
                  <a:lnTo>
                    <a:pt x="734" y="1198"/>
                  </a:lnTo>
                  <a:lnTo>
                    <a:pt x="847" y="1170"/>
                  </a:lnTo>
                  <a:lnTo>
                    <a:pt x="945" y="1114"/>
                  </a:lnTo>
                  <a:lnTo>
                    <a:pt x="1044" y="1029"/>
                  </a:lnTo>
                  <a:lnTo>
                    <a:pt x="1114" y="945"/>
                  </a:lnTo>
                  <a:lnTo>
                    <a:pt x="1171" y="846"/>
                  </a:lnTo>
                  <a:lnTo>
                    <a:pt x="1199" y="733"/>
                  </a:lnTo>
                  <a:lnTo>
                    <a:pt x="1213" y="606"/>
                  </a:lnTo>
                  <a:lnTo>
                    <a:pt x="1213" y="606"/>
                  </a:lnTo>
                  <a:lnTo>
                    <a:pt x="1199" y="479"/>
                  </a:lnTo>
                  <a:lnTo>
                    <a:pt x="1171" y="367"/>
                  </a:lnTo>
                  <a:lnTo>
                    <a:pt x="1114" y="268"/>
                  </a:lnTo>
                  <a:lnTo>
                    <a:pt x="1044" y="183"/>
                  </a:lnTo>
                  <a:lnTo>
                    <a:pt x="945" y="99"/>
                  </a:lnTo>
                  <a:lnTo>
                    <a:pt x="847" y="57"/>
                  </a:lnTo>
                  <a:lnTo>
                    <a:pt x="734" y="14"/>
                  </a:lnTo>
                  <a:lnTo>
                    <a:pt x="607" y="0"/>
                  </a:lnTo>
                  <a:lnTo>
                    <a:pt x="607" y="0"/>
                  </a:lnTo>
                  <a:lnTo>
                    <a:pt x="494" y="14"/>
                  </a:lnTo>
                  <a:lnTo>
                    <a:pt x="382" y="57"/>
                  </a:lnTo>
                  <a:lnTo>
                    <a:pt x="269" y="99"/>
                  </a:lnTo>
                  <a:lnTo>
                    <a:pt x="184" y="183"/>
                  </a:lnTo>
                  <a:lnTo>
                    <a:pt x="114" y="268"/>
                  </a:lnTo>
                  <a:lnTo>
                    <a:pt x="57" y="367"/>
                  </a:lnTo>
                  <a:lnTo>
                    <a:pt x="15" y="479"/>
                  </a:lnTo>
                  <a:lnTo>
                    <a:pt x="1" y="606"/>
                  </a:lnTo>
                  <a:lnTo>
                    <a:pt x="1" y="606"/>
                  </a:lnTo>
                  <a:lnTo>
                    <a:pt x="15" y="733"/>
                  </a:lnTo>
                  <a:lnTo>
                    <a:pt x="57" y="846"/>
                  </a:lnTo>
                  <a:lnTo>
                    <a:pt x="114" y="945"/>
                  </a:lnTo>
                  <a:lnTo>
                    <a:pt x="184" y="1029"/>
                  </a:lnTo>
                  <a:lnTo>
                    <a:pt x="269" y="1114"/>
                  </a:lnTo>
                  <a:lnTo>
                    <a:pt x="382" y="1170"/>
                  </a:lnTo>
                  <a:lnTo>
                    <a:pt x="494" y="1198"/>
                  </a:lnTo>
                  <a:lnTo>
                    <a:pt x="607" y="1212"/>
                  </a:lnTo>
                  <a:lnTo>
                    <a:pt x="607" y="12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 flipH="1">
              <a:off x="1693559" y="2485929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7" y="1212"/>
                  </a:moveTo>
                  <a:lnTo>
                    <a:pt x="607" y="1212"/>
                  </a:lnTo>
                  <a:lnTo>
                    <a:pt x="720" y="1198"/>
                  </a:lnTo>
                  <a:lnTo>
                    <a:pt x="832" y="1170"/>
                  </a:lnTo>
                  <a:lnTo>
                    <a:pt x="945" y="1114"/>
                  </a:lnTo>
                  <a:lnTo>
                    <a:pt x="1030" y="1029"/>
                  </a:lnTo>
                  <a:lnTo>
                    <a:pt x="1100" y="945"/>
                  </a:lnTo>
                  <a:lnTo>
                    <a:pt x="1157" y="846"/>
                  </a:lnTo>
                  <a:lnTo>
                    <a:pt x="1199" y="733"/>
                  </a:lnTo>
                  <a:lnTo>
                    <a:pt x="1213" y="606"/>
                  </a:lnTo>
                  <a:lnTo>
                    <a:pt x="1213" y="606"/>
                  </a:lnTo>
                  <a:lnTo>
                    <a:pt x="1199" y="479"/>
                  </a:lnTo>
                  <a:lnTo>
                    <a:pt x="1157" y="367"/>
                  </a:lnTo>
                  <a:lnTo>
                    <a:pt x="1100" y="268"/>
                  </a:lnTo>
                  <a:lnTo>
                    <a:pt x="1030" y="183"/>
                  </a:lnTo>
                  <a:lnTo>
                    <a:pt x="945" y="99"/>
                  </a:lnTo>
                  <a:lnTo>
                    <a:pt x="832" y="57"/>
                  </a:lnTo>
                  <a:lnTo>
                    <a:pt x="720" y="14"/>
                  </a:lnTo>
                  <a:lnTo>
                    <a:pt x="607" y="0"/>
                  </a:lnTo>
                  <a:lnTo>
                    <a:pt x="607" y="0"/>
                  </a:lnTo>
                  <a:lnTo>
                    <a:pt x="480" y="14"/>
                  </a:lnTo>
                  <a:lnTo>
                    <a:pt x="367" y="57"/>
                  </a:lnTo>
                  <a:lnTo>
                    <a:pt x="269" y="99"/>
                  </a:lnTo>
                  <a:lnTo>
                    <a:pt x="170" y="183"/>
                  </a:lnTo>
                  <a:lnTo>
                    <a:pt x="99" y="268"/>
                  </a:lnTo>
                  <a:lnTo>
                    <a:pt x="43" y="367"/>
                  </a:lnTo>
                  <a:lnTo>
                    <a:pt x="15" y="479"/>
                  </a:lnTo>
                  <a:lnTo>
                    <a:pt x="1" y="606"/>
                  </a:lnTo>
                  <a:lnTo>
                    <a:pt x="1" y="606"/>
                  </a:lnTo>
                  <a:lnTo>
                    <a:pt x="15" y="733"/>
                  </a:lnTo>
                  <a:lnTo>
                    <a:pt x="43" y="846"/>
                  </a:lnTo>
                  <a:lnTo>
                    <a:pt x="99" y="945"/>
                  </a:lnTo>
                  <a:lnTo>
                    <a:pt x="170" y="1029"/>
                  </a:lnTo>
                  <a:lnTo>
                    <a:pt x="269" y="1114"/>
                  </a:lnTo>
                  <a:lnTo>
                    <a:pt x="367" y="1170"/>
                  </a:lnTo>
                  <a:lnTo>
                    <a:pt x="480" y="1198"/>
                  </a:lnTo>
                  <a:lnTo>
                    <a:pt x="607" y="1212"/>
                  </a:lnTo>
                  <a:lnTo>
                    <a:pt x="607" y="12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 flipH="1">
              <a:off x="1507026" y="2485929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7" y="1212"/>
                  </a:moveTo>
                  <a:lnTo>
                    <a:pt x="607" y="1212"/>
                  </a:lnTo>
                  <a:lnTo>
                    <a:pt x="734" y="1198"/>
                  </a:lnTo>
                  <a:lnTo>
                    <a:pt x="846" y="1170"/>
                  </a:lnTo>
                  <a:lnTo>
                    <a:pt x="945" y="1114"/>
                  </a:lnTo>
                  <a:lnTo>
                    <a:pt x="1030" y="1029"/>
                  </a:lnTo>
                  <a:lnTo>
                    <a:pt x="1114" y="945"/>
                  </a:lnTo>
                  <a:lnTo>
                    <a:pt x="1156" y="846"/>
                  </a:lnTo>
                  <a:lnTo>
                    <a:pt x="1199" y="733"/>
                  </a:lnTo>
                  <a:lnTo>
                    <a:pt x="1213" y="606"/>
                  </a:lnTo>
                  <a:lnTo>
                    <a:pt x="1213" y="606"/>
                  </a:lnTo>
                  <a:lnTo>
                    <a:pt x="1199" y="479"/>
                  </a:lnTo>
                  <a:lnTo>
                    <a:pt x="1156" y="367"/>
                  </a:lnTo>
                  <a:lnTo>
                    <a:pt x="1114" y="268"/>
                  </a:lnTo>
                  <a:lnTo>
                    <a:pt x="1030" y="183"/>
                  </a:lnTo>
                  <a:lnTo>
                    <a:pt x="945" y="99"/>
                  </a:lnTo>
                  <a:lnTo>
                    <a:pt x="846" y="57"/>
                  </a:lnTo>
                  <a:lnTo>
                    <a:pt x="734" y="14"/>
                  </a:lnTo>
                  <a:lnTo>
                    <a:pt x="607" y="0"/>
                  </a:lnTo>
                  <a:lnTo>
                    <a:pt x="607" y="0"/>
                  </a:lnTo>
                  <a:lnTo>
                    <a:pt x="480" y="14"/>
                  </a:lnTo>
                  <a:lnTo>
                    <a:pt x="367" y="57"/>
                  </a:lnTo>
                  <a:lnTo>
                    <a:pt x="268" y="99"/>
                  </a:lnTo>
                  <a:lnTo>
                    <a:pt x="184" y="183"/>
                  </a:lnTo>
                  <a:lnTo>
                    <a:pt x="99" y="268"/>
                  </a:lnTo>
                  <a:lnTo>
                    <a:pt x="43" y="367"/>
                  </a:lnTo>
                  <a:lnTo>
                    <a:pt x="15" y="479"/>
                  </a:lnTo>
                  <a:lnTo>
                    <a:pt x="1" y="606"/>
                  </a:lnTo>
                  <a:lnTo>
                    <a:pt x="1" y="606"/>
                  </a:lnTo>
                  <a:lnTo>
                    <a:pt x="15" y="733"/>
                  </a:lnTo>
                  <a:lnTo>
                    <a:pt x="43" y="846"/>
                  </a:lnTo>
                  <a:lnTo>
                    <a:pt x="99" y="945"/>
                  </a:lnTo>
                  <a:lnTo>
                    <a:pt x="184" y="1029"/>
                  </a:lnTo>
                  <a:lnTo>
                    <a:pt x="268" y="1114"/>
                  </a:lnTo>
                  <a:lnTo>
                    <a:pt x="367" y="1170"/>
                  </a:lnTo>
                  <a:lnTo>
                    <a:pt x="480" y="1198"/>
                  </a:lnTo>
                  <a:lnTo>
                    <a:pt x="607" y="1212"/>
                  </a:lnTo>
                  <a:lnTo>
                    <a:pt x="607" y="12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 flipH="1">
              <a:off x="999386" y="2665442"/>
              <a:ext cx="25142" cy="25121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213"/>
                  </a:moveTo>
                  <a:lnTo>
                    <a:pt x="607" y="1213"/>
                  </a:lnTo>
                  <a:lnTo>
                    <a:pt x="720" y="1199"/>
                  </a:lnTo>
                  <a:lnTo>
                    <a:pt x="833" y="1156"/>
                  </a:lnTo>
                  <a:lnTo>
                    <a:pt x="945" y="1100"/>
                  </a:lnTo>
                  <a:lnTo>
                    <a:pt x="1030" y="1030"/>
                  </a:lnTo>
                  <a:lnTo>
                    <a:pt x="1100" y="945"/>
                  </a:lnTo>
                  <a:lnTo>
                    <a:pt x="1157" y="832"/>
                  </a:lnTo>
                  <a:lnTo>
                    <a:pt x="1199" y="719"/>
                  </a:lnTo>
                  <a:lnTo>
                    <a:pt x="1213" y="607"/>
                  </a:lnTo>
                  <a:lnTo>
                    <a:pt x="1213" y="607"/>
                  </a:lnTo>
                  <a:lnTo>
                    <a:pt x="1199" y="480"/>
                  </a:lnTo>
                  <a:lnTo>
                    <a:pt x="1157" y="367"/>
                  </a:lnTo>
                  <a:lnTo>
                    <a:pt x="1100" y="268"/>
                  </a:lnTo>
                  <a:lnTo>
                    <a:pt x="1030" y="170"/>
                  </a:lnTo>
                  <a:lnTo>
                    <a:pt x="945" y="99"/>
                  </a:lnTo>
                  <a:lnTo>
                    <a:pt x="833" y="43"/>
                  </a:lnTo>
                  <a:lnTo>
                    <a:pt x="720" y="15"/>
                  </a:lnTo>
                  <a:lnTo>
                    <a:pt x="607" y="1"/>
                  </a:lnTo>
                  <a:lnTo>
                    <a:pt x="607" y="1"/>
                  </a:lnTo>
                  <a:lnTo>
                    <a:pt x="480" y="15"/>
                  </a:lnTo>
                  <a:lnTo>
                    <a:pt x="367" y="43"/>
                  </a:lnTo>
                  <a:lnTo>
                    <a:pt x="269" y="99"/>
                  </a:lnTo>
                  <a:lnTo>
                    <a:pt x="170" y="170"/>
                  </a:lnTo>
                  <a:lnTo>
                    <a:pt x="100" y="268"/>
                  </a:lnTo>
                  <a:lnTo>
                    <a:pt x="43" y="367"/>
                  </a:lnTo>
                  <a:lnTo>
                    <a:pt x="15" y="480"/>
                  </a:lnTo>
                  <a:lnTo>
                    <a:pt x="1" y="607"/>
                  </a:lnTo>
                  <a:lnTo>
                    <a:pt x="1" y="607"/>
                  </a:lnTo>
                  <a:lnTo>
                    <a:pt x="15" y="719"/>
                  </a:lnTo>
                  <a:lnTo>
                    <a:pt x="43" y="832"/>
                  </a:lnTo>
                  <a:lnTo>
                    <a:pt x="100" y="945"/>
                  </a:lnTo>
                  <a:lnTo>
                    <a:pt x="170" y="1030"/>
                  </a:lnTo>
                  <a:lnTo>
                    <a:pt x="269" y="1100"/>
                  </a:lnTo>
                  <a:lnTo>
                    <a:pt x="367" y="1156"/>
                  </a:lnTo>
                  <a:lnTo>
                    <a:pt x="480" y="1199"/>
                  </a:lnTo>
                  <a:lnTo>
                    <a:pt x="607" y="1213"/>
                  </a:lnTo>
                  <a:lnTo>
                    <a:pt x="607" y="12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 flipH="1">
              <a:off x="1320492" y="2485929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6" y="1212"/>
                  </a:moveTo>
                  <a:lnTo>
                    <a:pt x="606" y="1212"/>
                  </a:lnTo>
                  <a:lnTo>
                    <a:pt x="733" y="1198"/>
                  </a:lnTo>
                  <a:lnTo>
                    <a:pt x="846" y="1170"/>
                  </a:lnTo>
                  <a:lnTo>
                    <a:pt x="945" y="1114"/>
                  </a:lnTo>
                  <a:lnTo>
                    <a:pt x="1043" y="1029"/>
                  </a:lnTo>
                  <a:lnTo>
                    <a:pt x="1114" y="945"/>
                  </a:lnTo>
                  <a:lnTo>
                    <a:pt x="1170" y="846"/>
                  </a:lnTo>
                  <a:lnTo>
                    <a:pt x="1198" y="733"/>
                  </a:lnTo>
                  <a:lnTo>
                    <a:pt x="1213" y="606"/>
                  </a:lnTo>
                  <a:lnTo>
                    <a:pt x="1213" y="606"/>
                  </a:lnTo>
                  <a:lnTo>
                    <a:pt x="1198" y="479"/>
                  </a:lnTo>
                  <a:lnTo>
                    <a:pt x="1170" y="367"/>
                  </a:lnTo>
                  <a:lnTo>
                    <a:pt x="1114" y="268"/>
                  </a:lnTo>
                  <a:lnTo>
                    <a:pt x="1043" y="183"/>
                  </a:lnTo>
                  <a:lnTo>
                    <a:pt x="945" y="99"/>
                  </a:lnTo>
                  <a:lnTo>
                    <a:pt x="846" y="57"/>
                  </a:lnTo>
                  <a:lnTo>
                    <a:pt x="733" y="14"/>
                  </a:lnTo>
                  <a:lnTo>
                    <a:pt x="606" y="0"/>
                  </a:lnTo>
                  <a:lnTo>
                    <a:pt x="606" y="0"/>
                  </a:lnTo>
                  <a:lnTo>
                    <a:pt x="494" y="14"/>
                  </a:lnTo>
                  <a:lnTo>
                    <a:pt x="381" y="57"/>
                  </a:lnTo>
                  <a:lnTo>
                    <a:pt x="268" y="99"/>
                  </a:lnTo>
                  <a:lnTo>
                    <a:pt x="184" y="183"/>
                  </a:lnTo>
                  <a:lnTo>
                    <a:pt x="113" y="268"/>
                  </a:lnTo>
                  <a:lnTo>
                    <a:pt x="57" y="367"/>
                  </a:lnTo>
                  <a:lnTo>
                    <a:pt x="14" y="479"/>
                  </a:lnTo>
                  <a:lnTo>
                    <a:pt x="0" y="606"/>
                  </a:lnTo>
                  <a:lnTo>
                    <a:pt x="0" y="606"/>
                  </a:lnTo>
                  <a:lnTo>
                    <a:pt x="14" y="733"/>
                  </a:lnTo>
                  <a:lnTo>
                    <a:pt x="57" y="846"/>
                  </a:lnTo>
                  <a:lnTo>
                    <a:pt x="113" y="945"/>
                  </a:lnTo>
                  <a:lnTo>
                    <a:pt x="184" y="1029"/>
                  </a:lnTo>
                  <a:lnTo>
                    <a:pt x="268" y="1114"/>
                  </a:lnTo>
                  <a:lnTo>
                    <a:pt x="381" y="1170"/>
                  </a:lnTo>
                  <a:lnTo>
                    <a:pt x="494" y="1198"/>
                  </a:lnTo>
                  <a:lnTo>
                    <a:pt x="606" y="1212"/>
                  </a:lnTo>
                  <a:lnTo>
                    <a:pt x="606" y="12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 flipH="1">
              <a:off x="1186209" y="2665442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6" y="1213"/>
                  </a:moveTo>
                  <a:lnTo>
                    <a:pt x="606" y="1213"/>
                  </a:lnTo>
                  <a:lnTo>
                    <a:pt x="733" y="1199"/>
                  </a:lnTo>
                  <a:lnTo>
                    <a:pt x="846" y="1156"/>
                  </a:lnTo>
                  <a:lnTo>
                    <a:pt x="944" y="1100"/>
                  </a:lnTo>
                  <a:lnTo>
                    <a:pt x="1043" y="1030"/>
                  </a:lnTo>
                  <a:lnTo>
                    <a:pt x="1114" y="945"/>
                  </a:lnTo>
                  <a:lnTo>
                    <a:pt x="1170" y="832"/>
                  </a:lnTo>
                  <a:lnTo>
                    <a:pt x="1198" y="719"/>
                  </a:lnTo>
                  <a:lnTo>
                    <a:pt x="1212" y="607"/>
                  </a:lnTo>
                  <a:lnTo>
                    <a:pt x="1212" y="607"/>
                  </a:lnTo>
                  <a:lnTo>
                    <a:pt x="1198" y="480"/>
                  </a:lnTo>
                  <a:lnTo>
                    <a:pt x="1170" y="367"/>
                  </a:lnTo>
                  <a:lnTo>
                    <a:pt x="1114" y="268"/>
                  </a:lnTo>
                  <a:lnTo>
                    <a:pt x="1043" y="170"/>
                  </a:lnTo>
                  <a:lnTo>
                    <a:pt x="944" y="99"/>
                  </a:lnTo>
                  <a:lnTo>
                    <a:pt x="846" y="43"/>
                  </a:lnTo>
                  <a:lnTo>
                    <a:pt x="733" y="15"/>
                  </a:lnTo>
                  <a:lnTo>
                    <a:pt x="606" y="1"/>
                  </a:lnTo>
                  <a:lnTo>
                    <a:pt x="606" y="1"/>
                  </a:lnTo>
                  <a:lnTo>
                    <a:pt x="493" y="15"/>
                  </a:lnTo>
                  <a:lnTo>
                    <a:pt x="381" y="43"/>
                  </a:lnTo>
                  <a:lnTo>
                    <a:pt x="268" y="99"/>
                  </a:lnTo>
                  <a:lnTo>
                    <a:pt x="183" y="170"/>
                  </a:lnTo>
                  <a:lnTo>
                    <a:pt x="113" y="268"/>
                  </a:lnTo>
                  <a:lnTo>
                    <a:pt x="56" y="367"/>
                  </a:lnTo>
                  <a:lnTo>
                    <a:pt x="14" y="480"/>
                  </a:lnTo>
                  <a:lnTo>
                    <a:pt x="0" y="607"/>
                  </a:lnTo>
                  <a:lnTo>
                    <a:pt x="0" y="607"/>
                  </a:lnTo>
                  <a:lnTo>
                    <a:pt x="14" y="719"/>
                  </a:lnTo>
                  <a:lnTo>
                    <a:pt x="56" y="832"/>
                  </a:lnTo>
                  <a:lnTo>
                    <a:pt x="113" y="945"/>
                  </a:lnTo>
                  <a:lnTo>
                    <a:pt x="183" y="1030"/>
                  </a:lnTo>
                  <a:lnTo>
                    <a:pt x="268" y="1100"/>
                  </a:lnTo>
                  <a:lnTo>
                    <a:pt x="381" y="1156"/>
                  </a:lnTo>
                  <a:lnTo>
                    <a:pt x="493" y="1199"/>
                  </a:lnTo>
                  <a:lnTo>
                    <a:pt x="606" y="1213"/>
                  </a:lnTo>
                  <a:lnTo>
                    <a:pt x="606" y="12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 flipH="1">
              <a:off x="1133668" y="2485929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6" y="1212"/>
                  </a:moveTo>
                  <a:lnTo>
                    <a:pt x="606" y="1212"/>
                  </a:lnTo>
                  <a:lnTo>
                    <a:pt x="719" y="1198"/>
                  </a:lnTo>
                  <a:lnTo>
                    <a:pt x="832" y="1170"/>
                  </a:lnTo>
                  <a:lnTo>
                    <a:pt x="945" y="1114"/>
                  </a:lnTo>
                  <a:lnTo>
                    <a:pt x="1029" y="1029"/>
                  </a:lnTo>
                  <a:lnTo>
                    <a:pt x="1100" y="945"/>
                  </a:lnTo>
                  <a:lnTo>
                    <a:pt x="1156" y="846"/>
                  </a:lnTo>
                  <a:lnTo>
                    <a:pt x="1198" y="733"/>
                  </a:lnTo>
                  <a:lnTo>
                    <a:pt x="1212" y="606"/>
                  </a:lnTo>
                  <a:lnTo>
                    <a:pt x="1212" y="606"/>
                  </a:lnTo>
                  <a:lnTo>
                    <a:pt x="1198" y="479"/>
                  </a:lnTo>
                  <a:lnTo>
                    <a:pt x="1156" y="367"/>
                  </a:lnTo>
                  <a:lnTo>
                    <a:pt x="1100" y="268"/>
                  </a:lnTo>
                  <a:lnTo>
                    <a:pt x="1029" y="183"/>
                  </a:lnTo>
                  <a:lnTo>
                    <a:pt x="945" y="99"/>
                  </a:lnTo>
                  <a:lnTo>
                    <a:pt x="832" y="57"/>
                  </a:lnTo>
                  <a:lnTo>
                    <a:pt x="719" y="14"/>
                  </a:lnTo>
                  <a:lnTo>
                    <a:pt x="606" y="0"/>
                  </a:lnTo>
                  <a:lnTo>
                    <a:pt x="606" y="0"/>
                  </a:lnTo>
                  <a:lnTo>
                    <a:pt x="479" y="14"/>
                  </a:lnTo>
                  <a:lnTo>
                    <a:pt x="367" y="57"/>
                  </a:lnTo>
                  <a:lnTo>
                    <a:pt x="268" y="99"/>
                  </a:lnTo>
                  <a:lnTo>
                    <a:pt x="169" y="183"/>
                  </a:lnTo>
                  <a:lnTo>
                    <a:pt x="99" y="268"/>
                  </a:lnTo>
                  <a:lnTo>
                    <a:pt x="43" y="367"/>
                  </a:lnTo>
                  <a:lnTo>
                    <a:pt x="14" y="479"/>
                  </a:lnTo>
                  <a:lnTo>
                    <a:pt x="0" y="606"/>
                  </a:lnTo>
                  <a:lnTo>
                    <a:pt x="0" y="606"/>
                  </a:lnTo>
                  <a:lnTo>
                    <a:pt x="14" y="733"/>
                  </a:lnTo>
                  <a:lnTo>
                    <a:pt x="43" y="846"/>
                  </a:lnTo>
                  <a:lnTo>
                    <a:pt x="99" y="945"/>
                  </a:lnTo>
                  <a:lnTo>
                    <a:pt x="169" y="1029"/>
                  </a:lnTo>
                  <a:lnTo>
                    <a:pt x="268" y="1114"/>
                  </a:lnTo>
                  <a:lnTo>
                    <a:pt x="367" y="1170"/>
                  </a:lnTo>
                  <a:lnTo>
                    <a:pt x="479" y="1198"/>
                  </a:lnTo>
                  <a:lnTo>
                    <a:pt x="606" y="1212"/>
                  </a:lnTo>
                  <a:lnTo>
                    <a:pt x="606" y="12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 flipH="1">
              <a:off x="1372743" y="2665442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6" y="1213"/>
                  </a:moveTo>
                  <a:lnTo>
                    <a:pt x="606" y="1213"/>
                  </a:lnTo>
                  <a:lnTo>
                    <a:pt x="733" y="1199"/>
                  </a:lnTo>
                  <a:lnTo>
                    <a:pt x="846" y="1156"/>
                  </a:lnTo>
                  <a:lnTo>
                    <a:pt x="945" y="1100"/>
                  </a:lnTo>
                  <a:lnTo>
                    <a:pt x="1029" y="1030"/>
                  </a:lnTo>
                  <a:lnTo>
                    <a:pt x="1114" y="945"/>
                  </a:lnTo>
                  <a:lnTo>
                    <a:pt x="1156" y="832"/>
                  </a:lnTo>
                  <a:lnTo>
                    <a:pt x="1198" y="719"/>
                  </a:lnTo>
                  <a:lnTo>
                    <a:pt x="1213" y="607"/>
                  </a:lnTo>
                  <a:lnTo>
                    <a:pt x="1213" y="607"/>
                  </a:lnTo>
                  <a:lnTo>
                    <a:pt x="1198" y="480"/>
                  </a:lnTo>
                  <a:lnTo>
                    <a:pt x="1156" y="367"/>
                  </a:lnTo>
                  <a:lnTo>
                    <a:pt x="1114" y="268"/>
                  </a:lnTo>
                  <a:lnTo>
                    <a:pt x="1029" y="170"/>
                  </a:lnTo>
                  <a:lnTo>
                    <a:pt x="945" y="99"/>
                  </a:lnTo>
                  <a:lnTo>
                    <a:pt x="846" y="43"/>
                  </a:lnTo>
                  <a:lnTo>
                    <a:pt x="733" y="15"/>
                  </a:lnTo>
                  <a:lnTo>
                    <a:pt x="606" y="1"/>
                  </a:lnTo>
                  <a:lnTo>
                    <a:pt x="606" y="1"/>
                  </a:lnTo>
                  <a:lnTo>
                    <a:pt x="480" y="15"/>
                  </a:lnTo>
                  <a:lnTo>
                    <a:pt x="367" y="43"/>
                  </a:lnTo>
                  <a:lnTo>
                    <a:pt x="268" y="99"/>
                  </a:lnTo>
                  <a:lnTo>
                    <a:pt x="184" y="170"/>
                  </a:lnTo>
                  <a:lnTo>
                    <a:pt x="99" y="268"/>
                  </a:lnTo>
                  <a:lnTo>
                    <a:pt x="43" y="367"/>
                  </a:lnTo>
                  <a:lnTo>
                    <a:pt x="14" y="480"/>
                  </a:lnTo>
                  <a:lnTo>
                    <a:pt x="0" y="607"/>
                  </a:lnTo>
                  <a:lnTo>
                    <a:pt x="0" y="607"/>
                  </a:lnTo>
                  <a:lnTo>
                    <a:pt x="14" y="719"/>
                  </a:lnTo>
                  <a:lnTo>
                    <a:pt x="43" y="832"/>
                  </a:lnTo>
                  <a:lnTo>
                    <a:pt x="99" y="945"/>
                  </a:lnTo>
                  <a:lnTo>
                    <a:pt x="184" y="1030"/>
                  </a:lnTo>
                  <a:lnTo>
                    <a:pt x="268" y="1100"/>
                  </a:lnTo>
                  <a:lnTo>
                    <a:pt x="367" y="1156"/>
                  </a:lnTo>
                  <a:lnTo>
                    <a:pt x="480" y="1199"/>
                  </a:lnTo>
                  <a:lnTo>
                    <a:pt x="606" y="1213"/>
                  </a:lnTo>
                  <a:lnTo>
                    <a:pt x="606" y="12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 flipH="1">
              <a:off x="1559566" y="2665442"/>
              <a:ext cx="24831" cy="25121"/>
            </a:xfrm>
            <a:custGeom>
              <a:avLst/>
              <a:gdLst/>
              <a:ahLst/>
              <a:cxnLst/>
              <a:rect l="l" t="t" r="r" b="b"/>
              <a:pathLst>
                <a:path w="1199" h="1213" extrusionOk="0">
                  <a:moveTo>
                    <a:pt x="607" y="1213"/>
                  </a:moveTo>
                  <a:lnTo>
                    <a:pt x="607" y="1213"/>
                  </a:lnTo>
                  <a:lnTo>
                    <a:pt x="719" y="1199"/>
                  </a:lnTo>
                  <a:lnTo>
                    <a:pt x="832" y="1156"/>
                  </a:lnTo>
                  <a:lnTo>
                    <a:pt x="945" y="1100"/>
                  </a:lnTo>
                  <a:lnTo>
                    <a:pt x="1030" y="1030"/>
                  </a:lnTo>
                  <a:lnTo>
                    <a:pt x="1100" y="945"/>
                  </a:lnTo>
                  <a:lnTo>
                    <a:pt x="1156" y="832"/>
                  </a:lnTo>
                  <a:lnTo>
                    <a:pt x="1199" y="719"/>
                  </a:lnTo>
                  <a:lnTo>
                    <a:pt x="1199" y="607"/>
                  </a:lnTo>
                  <a:lnTo>
                    <a:pt x="1199" y="607"/>
                  </a:lnTo>
                  <a:lnTo>
                    <a:pt x="1199" y="480"/>
                  </a:lnTo>
                  <a:lnTo>
                    <a:pt x="1156" y="367"/>
                  </a:lnTo>
                  <a:lnTo>
                    <a:pt x="1100" y="268"/>
                  </a:lnTo>
                  <a:lnTo>
                    <a:pt x="1030" y="170"/>
                  </a:lnTo>
                  <a:lnTo>
                    <a:pt x="945" y="99"/>
                  </a:lnTo>
                  <a:lnTo>
                    <a:pt x="832" y="43"/>
                  </a:lnTo>
                  <a:lnTo>
                    <a:pt x="719" y="15"/>
                  </a:lnTo>
                  <a:lnTo>
                    <a:pt x="607" y="1"/>
                  </a:lnTo>
                  <a:lnTo>
                    <a:pt x="607" y="1"/>
                  </a:lnTo>
                  <a:lnTo>
                    <a:pt x="480" y="15"/>
                  </a:lnTo>
                  <a:lnTo>
                    <a:pt x="367" y="43"/>
                  </a:lnTo>
                  <a:lnTo>
                    <a:pt x="268" y="99"/>
                  </a:lnTo>
                  <a:lnTo>
                    <a:pt x="170" y="170"/>
                  </a:lnTo>
                  <a:lnTo>
                    <a:pt x="99" y="268"/>
                  </a:lnTo>
                  <a:lnTo>
                    <a:pt x="43" y="367"/>
                  </a:lnTo>
                  <a:lnTo>
                    <a:pt x="15" y="480"/>
                  </a:lnTo>
                  <a:lnTo>
                    <a:pt x="1" y="607"/>
                  </a:lnTo>
                  <a:lnTo>
                    <a:pt x="1" y="607"/>
                  </a:lnTo>
                  <a:lnTo>
                    <a:pt x="15" y="719"/>
                  </a:lnTo>
                  <a:lnTo>
                    <a:pt x="43" y="832"/>
                  </a:lnTo>
                  <a:lnTo>
                    <a:pt x="99" y="945"/>
                  </a:lnTo>
                  <a:lnTo>
                    <a:pt x="170" y="1030"/>
                  </a:lnTo>
                  <a:lnTo>
                    <a:pt x="268" y="1100"/>
                  </a:lnTo>
                  <a:lnTo>
                    <a:pt x="367" y="1156"/>
                  </a:lnTo>
                  <a:lnTo>
                    <a:pt x="480" y="1199"/>
                  </a:lnTo>
                  <a:lnTo>
                    <a:pt x="607" y="1213"/>
                  </a:lnTo>
                  <a:lnTo>
                    <a:pt x="607" y="12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 flipH="1">
              <a:off x="1746100" y="2665442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7" y="1213"/>
                  </a:moveTo>
                  <a:lnTo>
                    <a:pt x="607" y="1213"/>
                  </a:lnTo>
                  <a:lnTo>
                    <a:pt x="734" y="1199"/>
                  </a:lnTo>
                  <a:lnTo>
                    <a:pt x="846" y="1156"/>
                  </a:lnTo>
                  <a:lnTo>
                    <a:pt x="945" y="1100"/>
                  </a:lnTo>
                  <a:lnTo>
                    <a:pt x="1044" y="1030"/>
                  </a:lnTo>
                  <a:lnTo>
                    <a:pt x="1114" y="945"/>
                  </a:lnTo>
                  <a:lnTo>
                    <a:pt x="1171" y="832"/>
                  </a:lnTo>
                  <a:lnTo>
                    <a:pt x="1199" y="719"/>
                  </a:lnTo>
                  <a:lnTo>
                    <a:pt x="1213" y="607"/>
                  </a:lnTo>
                  <a:lnTo>
                    <a:pt x="1213" y="607"/>
                  </a:lnTo>
                  <a:lnTo>
                    <a:pt x="1199" y="480"/>
                  </a:lnTo>
                  <a:lnTo>
                    <a:pt x="1171" y="367"/>
                  </a:lnTo>
                  <a:lnTo>
                    <a:pt x="1114" y="268"/>
                  </a:lnTo>
                  <a:lnTo>
                    <a:pt x="1044" y="170"/>
                  </a:lnTo>
                  <a:lnTo>
                    <a:pt x="945" y="99"/>
                  </a:lnTo>
                  <a:lnTo>
                    <a:pt x="846" y="43"/>
                  </a:lnTo>
                  <a:lnTo>
                    <a:pt x="734" y="15"/>
                  </a:lnTo>
                  <a:lnTo>
                    <a:pt x="607" y="1"/>
                  </a:lnTo>
                  <a:lnTo>
                    <a:pt x="607" y="1"/>
                  </a:lnTo>
                  <a:lnTo>
                    <a:pt x="494" y="15"/>
                  </a:lnTo>
                  <a:lnTo>
                    <a:pt x="381" y="43"/>
                  </a:lnTo>
                  <a:lnTo>
                    <a:pt x="269" y="99"/>
                  </a:lnTo>
                  <a:lnTo>
                    <a:pt x="184" y="170"/>
                  </a:lnTo>
                  <a:lnTo>
                    <a:pt x="113" y="268"/>
                  </a:lnTo>
                  <a:lnTo>
                    <a:pt x="57" y="367"/>
                  </a:lnTo>
                  <a:lnTo>
                    <a:pt x="15" y="480"/>
                  </a:lnTo>
                  <a:lnTo>
                    <a:pt x="1" y="607"/>
                  </a:lnTo>
                  <a:lnTo>
                    <a:pt x="1" y="607"/>
                  </a:lnTo>
                  <a:lnTo>
                    <a:pt x="15" y="719"/>
                  </a:lnTo>
                  <a:lnTo>
                    <a:pt x="57" y="832"/>
                  </a:lnTo>
                  <a:lnTo>
                    <a:pt x="113" y="945"/>
                  </a:lnTo>
                  <a:lnTo>
                    <a:pt x="184" y="1030"/>
                  </a:lnTo>
                  <a:lnTo>
                    <a:pt x="269" y="1100"/>
                  </a:lnTo>
                  <a:lnTo>
                    <a:pt x="381" y="1156"/>
                  </a:lnTo>
                  <a:lnTo>
                    <a:pt x="494" y="1199"/>
                  </a:lnTo>
                  <a:lnTo>
                    <a:pt x="607" y="1213"/>
                  </a:lnTo>
                  <a:lnTo>
                    <a:pt x="607" y="12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flipH="1">
              <a:off x="1932613" y="2665442"/>
              <a:ext cx="25142" cy="25121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213"/>
                  </a:moveTo>
                  <a:lnTo>
                    <a:pt x="607" y="1213"/>
                  </a:lnTo>
                  <a:lnTo>
                    <a:pt x="720" y="1199"/>
                  </a:lnTo>
                  <a:lnTo>
                    <a:pt x="833" y="1156"/>
                  </a:lnTo>
                  <a:lnTo>
                    <a:pt x="945" y="1100"/>
                  </a:lnTo>
                  <a:lnTo>
                    <a:pt x="1030" y="1030"/>
                  </a:lnTo>
                  <a:lnTo>
                    <a:pt x="1100" y="945"/>
                  </a:lnTo>
                  <a:lnTo>
                    <a:pt x="1157" y="832"/>
                  </a:lnTo>
                  <a:lnTo>
                    <a:pt x="1199" y="719"/>
                  </a:lnTo>
                  <a:lnTo>
                    <a:pt x="1213" y="607"/>
                  </a:lnTo>
                  <a:lnTo>
                    <a:pt x="1213" y="607"/>
                  </a:lnTo>
                  <a:lnTo>
                    <a:pt x="1199" y="480"/>
                  </a:lnTo>
                  <a:lnTo>
                    <a:pt x="1157" y="367"/>
                  </a:lnTo>
                  <a:lnTo>
                    <a:pt x="1100" y="268"/>
                  </a:lnTo>
                  <a:lnTo>
                    <a:pt x="1030" y="170"/>
                  </a:lnTo>
                  <a:lnTo>
                    <a:pt x="945" y="99"/>
                  </a:lnTo>
                  <a:lnTo>
                    <a:pt x="833" y="43"/>
                  </a:lnTo>
                  <a:lnTo>
                    <a:pt x="720" y="15"/>
                  </a:lnTo>
                  <a:lnTo>
                    <a:pt x="607" y="1"/>
                  </a:lnTo>
                  <a:lnTo>
                    <a:pt x="607" y="1"/>
                  </a:lnTo>
                  <a:lnTo>
                    <a:pt x="480" y="15"/>
                  </a:lnTo>
                  <a:lnTo>
                    <a:pt x="367" y="43"/>
                  </a:lnTo>
                  <a:lnTo>
                    <a:pt x="269" y="99"/>
                  </a:lnTo>
                  <a:lnTo>
                    <a:pt x="184" y="170"/>
                  </a:lnTo>
                  <a:lnTo>
                    <a:pt x="100" y="268"/>
                  </a:lnTo>
                  <a:lnTo>
                    <a:pt x="43" y="367"/>
                  </a:lnTo>
                  <a:lnTo>
                    <a:pt x="15" y="480"/>
                  </a:lnTo>
                  <a:lnTo>
                    <a:pt x="1" y="607"/>
                  </a:lnTo>
                  <a:lnTo>
                    <a:pt x="1" y="607"/>
                  </a:lnTo>
                  <a:lnTo>
                    <a:pt x="15" y="719"/>
                  </a:lnTo>
                  <a:lnTo>
                    <a:pt x="43" y="832"/>
                  </a:lnTo>
                  <a:lnTo>
                    <a:pt x="100" y="945"/>
                  </a:lnTo>
                  <a:lnTo>
                    <a:pt x="184" y="1030"/>
                  </a:lnTo>
                  <a:lnTo>
                    <a:pt x="269" y="1100"/>
                  </a:lnTo>
                  <a:lnTo>
                    <a:pt x="367" y="1156"/>
                  </a:lnTo>
                  <a:lnTo>
                    <a:pt x="480" y="1199"/>
                  </a:lnTo>
                  <a:lnTo>
                    <a:pt x="607" y="1213"/>
                  </a:lnTo>
                  <a:lnTo>
                    <a:pt x="607" y="12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flipH="1">
              <a:off x="2121487" y="2665442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6" y="1213"/>
                  </a:moveTo>
                  <a:lnTo>
                    <a:pt x="606" y="1213"/>
                  </a:lnTo>
                  <a:lnTo>
                    <a:pt x="733" y="1199"/>
                  </a:lnTo>
                  <a:lnTo>
                    <a:pt x="846" y="1156"/>
                  </a:lnTo>
                  <a:lnTo>
                    <a:pt x="945" y="1100"/>
                  </a:lnTo>
                  <a:lnTo>
                    <a:pt x="1029" y="1030"/>
                  </a:lnTo>
                  <a:lnTo>
                    <a:pt x="1114" y="945"/>
                  </a:lnTo>
                  <a:lnTo>
                    <a:pt x="1156" y="832"/>
                  </a:lnTo>
                  <a:lnTo>
                    <a:pt x="1198" y="719"/>
                  </a:lnTo>
                  <a:lnTo>
                    <a:pt x="1213" y="607"/>
                  </a:lnTo>
                  <a:lnTo>
                    <a:pt x="1213" y="607"/>
                  </a:lnTo>
                  <a:lnTo>
                    <a:pt x="1198" y="480"/>
                  </a:lnTo>
                  <a:lnTo>
                    <a:pt x="1156" y="367"/>
                  </a:lnTo>
                  <a:lnTo>
                    <a:pt x="1114" y="268"/>
                  </a:lnTo>
                  <a:lnTo>
                    <a:pt x="1029" y="170"/>
                  </a:lnTo>
                  <a:lnTo>
                    <a:pt x="945" y="99"/>
                  </a:lnTo>
                  <a:lnTo>
                    <a:pt x="846" y="43"/>
                  </a:lnTo>
                  <a:lnTo>
                    <a:pt x="733" y="15"/>
                  </a:lnTo>
                  <a:lnTo>
                    <a:pt x="606" y="1"/>
                  </a:lnTo>
                  <a:lnTo>
                    <a:pt x="606" y="1"/>
                  </a:lnTo>
                  <a:lnTo>
                    <a:pt x="480" y="15"/>
                  </a:lnTo>
                  <a:lnTo>
                    <a:pt x="367" y="43"/>
                  </a:lnTo>
                  <a:lnTo>
                    <a:pt x="268" y="99"/>
                  </a:lnTo>
                  <a:lnTo>
                    <a:pt x="184" y="170"/>
                  </a:lnTo>
                  <a:lnTo>
                    <a:pt x="99" y="268"/>
                  </a:lnTo>
                  <a:lnTo>
                    <a:pt x="43" y="367"/>
                  </a:lnTo>
                  <a:lnTo>
                    <a:pt x="14" y="480"/>
                  </a:lnTo>
                  <a:lnTo>
                    <a:pt x="0" y="607"/>
                  </a:lnTo>
                  <a:lnTo>
                    <a:pt x="0" y="607"/>
                  </a:lnTo>
                  <a:lnTo>
                    <a:pt x="14" y="719"/>
                  </a:lnTo>
                  <a:lnTo>
                    <a:pt x="43" y="832"/>
                  </a:lnTo>
                  <a:lnTo>
                    <a:pt x="99" y="945"/>
                  </a:lnTo>
                  <a:lnTo>
                    <a:pt x="184" y="1030"/>
                  </a:lnTo>
                  <a:lnTo>
                    <a:pt x="268" y="1100"/>
                  </a:lnTo>
                  <a:lnTo>
                    <a:pt x="367" y="1156"/>
                  </a:lnTo>
                  <a:lnTo>
                    <a:pt x="480" y="1199"/>
                  </a:lnTo>
                  <a:lnTo>
                    <a:pt x="606" y="1213"/>
                  </a:lnTo>
                  <a:lnTo>
                    <a:pt x="606" y="1213"/>
                  </a:lnTo>
                  <a:close/>
                </a:path>
              </a:pathLst>
            </a:custGeom>
            <a:solidFill>
              <a:srgbClr val="F19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 flipH="1">
              <a:off x="2021065" y="2485929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6" y="1212"/>
                  </a:moveTo>
                  <a:lnTo>
                    <a:pt x="606" y="1212"/>
                  </a:lnTo>
                  <a:lnTo>
                    <a:pt x="733" y="1198"/>
                  </a:lnTo>
                  <a:lnTo>
                    <a:pt x="846" y="1170"/>
                  </a:lnTo>
                  <a:lnTo>
                    <a:pt x="944" y="1114"/>
                  </a:lnTo>
                  <a:lnTo>
                    <a:pt x="1043" y="1029"/>
                  </a:lnTo>
                  <a:lnTo>
                    <a:pt x="1114" y="945"/>
                  </a:lnTo>
                  <a:lnTo>
                    <a:pt x="1170" y="846"/>
                  </a:lnTo>
                  <a:lnTo>
                    <a:pt x="1198" y="733"/>
                  </a:lnTo>
                  <a:lnTo>
                    <a:pt x="1212" y="606"/>
                  </a:lnTo>
                  <a:lnTo>
                    <a:pt x="1212" y="606"/>
                  </a:lnTo>
                  <a:lnTo>
                    <a:pt x="1198" y="479"/>
                  </a:lnTo>
                  <a:lnTo>
                    <a:pt x="1170" y="367"/>
                  </a:lnTo>
                  <a:lnTo>
                    <a:pt x="1114" y="268"/>
                  </a:lnTo>
                  <a:lnTo>
                    <a:pt x="1043" y="183"/>
                  </a:lnTo>
                  <a:lnTo>
                    <a:pt x="944" y="99"/>
                  </a:lnTo>
                  <a:lnTo>
                    <a:pt x="846" y="57"/>
                  </a:lnTo>
                  <a:lnTo>
                    <a:pt x="733" y="14"/>
                  </a:lnTo>
                  <a:lnTo>
                    <a:pt x="606" y="0"/>
                  </a:lnTo>
                  <a:lnTo>
                    <a:pt x="606" y="0"/>
                  </a:lnTo>
                  <a:lnTo>
                    <a:pt x="493" y="14"/>
                  </a:lnTo>
                  <a:lnTo>
                    <a:pt x="381" y="57"/>
                  </a:lnTo>
                  <a:lnTo>
                    <a:pt x="268" y="99"/>
                  </a:lnTo>
                  <a:lnTo>
                    <a:pt x="183" y="183"/>
                  </a:lnTo>
                  <a:lnTo>
                    <a:pt x="113" y="268"/>
                  </a:lnTo>
                  <a:lnTo>
                    <a:pt x="56" y="367"/>
                  </a:lnTo>
                  <a:lnTo>
                    <a:pt x="14" y="479"/>
                  </a:lnTo>
                  <a:lnTo>
                    <a:pt x="0" y="606"/>
                  </a:lnTo>
                  <a:lnTo>
                    <a:pt x="0" y="606"/>
                  </a:lnTo>
                  <a:lnTo>
                    <a:pt x="14" y="733"/>
                  </a:lnTo>
                  <a:lnTo>
                    <a:pt x="56" y="846"/>
                  </a:lnTo>
                  <a:lnTo>
                    <a:pt x="113" y="945"/>
                  </a:lnTo>
                  <a:lnTo>
                    <a:pt x="183" y="1029"/>
                  </a:lnTo>
                  <a:lnTo>
                    <a:pt x="268" y="1114"/>
                  </a:lnTo>
                  <a:lnTo>
                    <a:pt x="381" y="1170"/>
                  </a:lnTo>
                  <a:lnTo>
                    <a:pt x="493" y="1198"/>
                  </a:lnTo>
                  <a:lnTo>
                    <a:pt x="606" y="1212"/>
                  </a:lnTo>
                  <a:lnTo>
                    <a:pt x="606" y="1212"/>
                  </a:lnTo>
                  <a:close/>
                </a:path>
              </a:pathLst>
            </a:custGeom>
            <a:solidFill>
              <a:srgbClr val="F19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flipH="1">
              <a:off x="1834531" y="2485929"/>
              <a:ext cx="24852" cy="25121"/>
            </a:xfrm>
            <a:custGeom>
              <a:avLst/>
              <a:gdLst/>
              <a:ahLst/>
              <a:cxnLst/>
              <a:rect l="l" t="t" r="r" b="b"/>
              <a:pathLst>
                <a:path w="1200" h="1213" extrusionOk="0">
                  <a:moveTo>
                    <a:pt x="607" y="1212"/>
                  </a:moveTo>
                  <a:lnTo>
                    <a:pt x="607" y="1212"/>
                  </a:lnTo>
                  <a:lnTo>
                    <a:pt x="720" y="1198"/>
                  </a:lnTo>
                  <a:lnTo>
                    <a:pt x="833" y="1170"/>
                  </a:lnTo>
                  <a:lnTo>
                    <a:pt x="945" y="1114"/>
                  </a:lnTo>
                  <a:lnTo>
                    <a:pt x="1030" y="1029"/>
                  </a:lnTo>
                  <a:lnTo>
                    <a:pt x="1100" y="945"/>
                  </a:lnTo>
                  <a:lnTo>
                    <a:pt x="1157" y="846"/>
                  </a:lnTo>
                  <a:lnTo>
                    <a:pt x="1199" y="733"/>
                  </a:lnTo>
                  <a:lnTo>
                    <a:pt x="1199" y="606"/>
                  </a:lnTo>
                  <a:lnTo>
                    <a:pt x="1199" y="606"/>
                  </a:lnTo>
                  <a:lnTo>
                    <a:pt x="1199" y="479"/>
                  </a:lnTo>
                  <a:lnTo>
                    <a:pt x="1157" y="367"/>
                  </a:lnTo>
                  <a:lnTo>
                    <a:pt x="1100" y="268"/>
                  </a:lnTo>
                  <a:lnTo>
                    <a:pt x="1030" y="183"/>
                  </a:lnTo>
                  <a:lnTo>
                    <a:pt x="945" y="99"/>
                  </a:lnTo>
                  <a:lnTo>
                    <a:pt x="833" y="57"/>
                  </a:lnTo>
                  <a:lnTo>
                    <a:pt x="720" y="14"/>
                  </a:lnTo>
                  <a:lnTo>
                    <a:pt x="607" y="0"/>
                  </a:lnTo>
                  <a:lnTo>
                    <a:pt x="607" y="0"/>
                  </a:lnTo>
                  <a:lnTo>
                    <a:pt x="480" y="14"/>
                  </a:lnTo>
                  <a:lnTo>
                    <a:pt x="367" y="57"/>
                  </a:lnTo>
                  <a:lnTo>
                    <a:pt x="269" y="99"/>
                  </a:lnTo>
                  <a:lnTo>
                    <a:pt x="170" y="183"/>
                  </a:lnTo>
                  <a:lnTo>
                    <a:pt x="100" y="268"/>
                  </a:lnTo>
                  <a:lnTo>
                    <a:pt x="43" y="367"/>
                  </a:lnTo>
                  <a:lnTo>
                    <a:pt x="15" y="479"/>
                  </a:lnTo>
                  <a:lnTo>
                    <a:pt x="1" y="606"/>
                  </a:lnTo>
                  <a:lnTo>
                    <a:pt x="1" y="606"/>
                  </a:lnTo>
                  <a:lnTo>
                    <a:pt x="15" y="733"/>
                  </a:lnTo>
                  <a:lnTo>
                    <a:pt x="43" y="846"/>
                  </a:lnTo>
                  <a:lnTo>
                    <a:pt x="100" y="945"/>
                  </a:lnTo>
                  <a:lnTo>
                    <a:pt x="170" y="1029"/>
                  </a:lnTo>
                  <a:lnTo>
                    <a:pt x="269" y="1114"/>
                  </a:lnTo>
                  <a:lnTo>
                    <a:pt x="367" y="1170"/>
                  </a:lnTo>
                  <a:lnTo>
                    <a:pt x="480" y="1198"/>
                  </a:lnTo>
                  <a:lnTo>
                    <a:pt x="607" y="1212"/>
                  </a:lnTo>
                  <a:lnTo>
                    <a:pt x="607" y="12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flipH="1">
              <a:off x="1647728" y="2485929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7" y="1212"/>
                  </a:moveTo>
                  <a:lnTo>
                    <a:pt x="607" y="1212"/>
                  </a:lnTo>
                  <a:lnTo>
                    <a:pt x="734" y="1198"/>
                  </a:lnTo>
                  <a:lnTo>
                    <a:pt x="846" y="1170"/>
                  </a:lnTo>
                  <a:lnTo>
                    <a:pt x="945" y="1114"/>
                  </a:lnTo>
                  <a:lnTo>
                    <a:pt x="1030" y="1029"/>
                  </a:lnTo>
                  <a:lnTo>
                    <a:pt x="1100" y="945"/>
                  </a:lnTo>
                  <a:lnTo>
                    <a:pt x="1157" y="846"/>
                  </a:lnTo>
                  <a:lnTo>
                    <a:pt x="1199" y="733"/>
                  </a:lnTo>
                  <a:lnTo>
                    <a:pt x="1213" y="606"/>
                  </a:lnTo>
                  <a:lnTo>
                    <a:pt x="1213" y="606"/>
                  </a:lnTo>
                  <a:lnTo>
                    <a:pt x="1199" y="479"/>
                  </a:lnTo>
                  <a:lnTo>
                    <a:pt x="1157" y="367"/>
                  </a:lnTo>
                  <a:lnTo>
                    <a:pt x="1100" y="268"/>
                  </a:lnTo>
                  <a:lnTo>
                    <a:pt x="1030" y="183"/>
                  </a:lnTo>
                  <a:lnTo>
                    <a:pt x="945" y="99"/>
                  </a:lnTo>
                  <a:lnTo>
                    <a:pt x="846" y="57"/>
                  </a:lnTo>
                  <a:lnTo>
                    <a:pt x="734" y="14"/>
                  </a:lnTo>
                  <a:lnTo>
                    <a:pt x="607" y="0"/>
                  </a:lnTo>
                  <a:lnTo>
                    <a:pt x="607" y="0"/>
                  </a:lnTo>
                  <a:lnTo>
                    <a:pt x="480" y="14"/>
                  </a:lnTo>
                  <a:lnTo>
                    <a:pt x="367" y="57"/>
                  </a:lnTo>
                  <a:lnTo>
                    <a:pt x="269" y="99"/>
                  </a:lnTo>
                  <a:lnTo>
                    <a:pt x="184" y="183"/>
                  </a:lnTo>
                  <a:lnTo>
                    <a:pt x="99" y="268"/>
                  </a:lnTo>
                  <a:lnTo>
                    <a:pt x="43" y="367"/>
                  </a:lnTo>
                  <a:lnTo>
                    <a:pt x="15" y="479"/>
                  </a:lnTo>
                  <a:lnTo>
                    <a:pt x="1" y="606"/>
                  </a:lnTo>
                  <a:lnTo>
                    <a:pt x="1" y="606"/>
                  </a:lnTo>
                  <a:lnTo>
                    <a:pt x="15" y="733"/>
                  </a:lnTo>
                  <a:lnTo>
                    <a:pt x="43" y="846"/>
                  </a:lnTo>
                  <a:lnTo>
                    <a:pt x="99" y="945"/>
                  </a:lnTo>
                  <a:lnTo>
                    <a:pt x="184" y="1029"/>
                  </a:lnTo>
                  <a:lnTo>
                    <a:pt x="269" y="1114"/>
                  </a:lnTo>
                  <a:lnTo>
                    <a:pt x="367" y="1170"/>
                  </a:lnTo>
                  <a:lnTo>
                    <a:pt x="480" y="1198"/>
                  </a:lnTo>
                  <a:lnTo>
                    <a:pt x="607" y="1212"/>
                  </a:lnTo>
                  <a:lnTo>
                    <a:pt x="607" y="12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>
              <a:off x="1461195" y="2485929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7" y="1212"/>
                  </a:moveTo>
                  <a:lnTo>
                    <a:pt x="607" y="1212"/>
                  </a:lnTo>
                  <a:lnTo>
                    <a:pt x="733" y="1198"/>
                  </a:lnTo>
                  <a:lnTo>
                    <a:pt x="846" y="1170"/>
                  </a:lnTo>
                  <a:lnTo>
                    <a:pt x="945" y="1114"/>
                  </a:lnTo>
                  <a:lnTo>
                    <a:pt x="1044" y="1029"/>
                  </a:lnTo>
                  <a:lnTo>
                    <a:pt x="1114" y="945"/>
                  </a:lnTo>
                  <a:lnTo>
                    <a:pt x="1170" y="846"/>
                  </a:lnTo>
                  <a:lnTo>
                    <a:pt x="1199" y="733"/>
                  </a:lnTo>
                  <a:lnTo>
                    <a:pt x="1213" y="606"/>
                  </a:lnTo>
                  <a:lnTo>
                    <a:pt x="1213" y="606"/>
                  </a:lnTo>
                  <a:lnTo>
                    <a:pt x="1199" y="479"/>
                  </a:lnTo>
                  <a:lnTo>
                    <a:pt x="1170" y="367"/>
                  </a:lnTo>
                  <a:lnTo>
                    <a:pt x="1114" y="268"/>
                  </a:lnTo>
                  <a:lnTo>
                    <a:pt x="1044" y="183"/>
                  </a:lnTo>
                  <a:lnTo>
                    <a:pt x="945" y="99"/>
                  </a:lnTo>
                  <a:lnTo>
                    <a:pt x="846" y="57"/>
                  </a:lnTo>
                  <a:lnTo>
                    <a:pt x="733" y="14"/>
                  </a:lnTo>
                  <a:lnTo>
                    <a:pt x="607" y="0"/>
                  </a:lnTo>
                  <a:lnTo>
                    <a:pt x="607" y="0"/>
                  </a:lnTo>
                  <a:lnTo>
                    <a:pt x="494" y="14"/>
                  </a:lnTo>
                  <a:lnTo>
                    <a:pt x="381" y="57"/>
                  </a:lnTo>
                  <a:lnTo>
                    <a:pt x="268" y="99"/>
                  </a:lnTo>
                  <a:lnTo>
                    <a:pt x="184" y="183"/>
                  </a:lnTo>
                  <a:lnTo>
                    <a:pt x="113" y="268"/>
                  </a:lnTo>
                  <a:lnTo>
                    <a:pt x="57" y="367"/>
                  </a:lnTo>
                  <a:lnTo>
                    <a:pt x="15" y="479"/>
                  </a:lnTo>
                  <a:lnTo>
                    <a:pt x="1" y="606"/>
                  </a:lnTo>
                  <a:lnTo>
                    <a:pt x="1" y="606"/>
                  </a:lnTo>
                  <a:lnTo>
                    <a:pt x="15" y="733"/>
                  </a:lnTo>
                  <a:lnTo>
                    <a:pt x="57" y="846"/>
                  </a:lnTo>
                  <a:lnTo>
                    <a:pt x="113" y="945"/>
                  </a:lnTo>
                  <a:lnTo>
                    <a:pt x="184" y="1029"/>
                  </a:lnTo>
                  <a:lnTo>
                    <a:pt x="268" y="1114"/>
                  </a:lnTo>
                  <a:lnTo>
                    <a:pt x="381" y="1170"/>
                  </a:lnTo>
                  <a:lnTo>
                    <a:pt x="494" y="1198"/>
                  </a:lnTo>
                  <a:lnTo>
                    <a:pt x="607" y="1212"/>
                  </a:lnTo>
                  <a:lnTo>
                    <a:pt x="607" y="12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 flipH="1">
              <a:off x="1045506" y="2665442"/>
              <a:ext cx="25142" cy="25121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213"/>
                  </a:moveTo>
                  <a:lnTo>
                    <a:pt x="607" y="1213"/>
                  </a:lnTo>
                  <a:lnTo>
                    <a:pt x="734" y="1199"/>
                  </a:lnTo>
                  <a:lnTo>
                    <a:pt x="847" y="1156"/>
                  </a:lnTo>
                  <a:lnTo>
                    <a:pt x="945" y="1100"/>
                  </a:lnTo>
                  <a:lnTo>
                    <a:pt x="1044" y="1030"/>
                  </a:lnTo>
                  <a:lnTo>
                    <a:pt x="1114" y="945"/>
                  </a:lnTo>
                  <a:lnTo>
                    <a:pt x="1171" y="832"/>
                  </a:lnTo>
                  <a:lnTo>
                    <a:pt x="1199" y="719"/>
                  </a:lnTo>
                  <a:lnTo>
                    <a:pt x="1213" y="607"/>
                  </a:lnTo>
                  <a:lnTo>
                    <a:pt x="1213" y="607"/>
                  </a:lnTo>
                  <a:lnTo>
                    <a:pt x="1199" y="480"/>
                  </a:lnTo>
                  <a:lnTo>
                    <a:pt x="1171" y="367"/>
                  </a:lnTo>
                  <a:lnTo>
                    <a:pt x="1114" y="268"/>
                  </a:lnTo>
                  <a:lnTo>
                    <a:pt x="1044" y="170"/>
                  </a:lnTo>
                  <a:lnTo>
                    <a:pt x="945" y="99"/>
                  </a:lnTo>
                  <a:lnTo>
                    <a:pt x="847" y="43"/>
                  </a:lnTo>
                  <a:lnTo>
                    <a:pt x="734" y="15"/>
                  </a:lnTo>
                  <a:lnTo>
                    <a:pt x="607" y="1"/>
                  </a:lnTo>
                  <a:lnTo>
                    <a:pt x="607" y="1"/>
                  </a:lnTo>
                  <a:lnTo>
                    <a:pt x="494" y="15"/>
                  </a:lnTo>
                  <a:lnTo>
                    <a:pt x="382" y="43"/>
                  </a:lnTo>
                  <a:lnTo>
                    <a:pt x="269" y="99"/>
                  </a:lnTo>
                  <a:lnTo>
                    <a:pt x="184" y="170"/>
                  </a:lnTo>
                  <a:lnTo>
                    <a:pt x="114" y="268"/>
                  </a:lnTo>
                  <a:lnTo>
                    <a:pt x="57" y="367"/>
                  </a:lnTo>
                  <a:lnTo>
                    <a:pt x="15" y="480"/>
                  </a:lnTo>
                  <a:lnTo>
                    <a:pt x="1" y="607"/>
                  </a:lnTo>
                  <a:lnTo>
                    <a:pt x="1" y="607"/>
                  </a:lnTo>
                  <a:lnTo>
                    <a:pt x="15" y="719"/>
                  </a:lnTo>
                  <a:lnTo>
                    <a:pt x="57" y="832"/>
                  </a:lnTo>
                  <a:lnTo>
                    <a:pt x="114" y="945"/>
                  </a:lnTo>
                  <a:lnTo>
                    <a:pt x="184" y="1030"/>
                  </a:lnTo>
                  <a:lnTo>
                    <a:pt x="269" y="1100"/>
                  </a:lnTo>
                  <a:lnTo>
                    <a:pt x="382" y="1156"/>
                  </a:lnTo>
                  <a:lnTo>
                    <a:pt x="494" y="1199"/>
                  </a:lnTo>
                  <a:lnTo>
                    <a:pt x="607" y="1213"/>
                  </a:lnTo>
                  <a:lnTo>
                    <a:pt x="607" y="12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 flipH="1">
              <a:off x="1274371" y="2485929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6" y="1212"/>
                  </a:moveTo>
                  <a:lnTo>
                    <a:pt x="606" y="1212"/>
                  </a:lnTo>
                  <a:lnTo>
                    <a:pt x="719" y="1198"/>
                  </a:lnTo>
                  <a:lnTo>
                    <a:pt x="832" y="1170"/>
                  </a:lnTo>
                  <a:lnTo>
                    <a:pt x="945" y="1114"/>
                  </a:lnTo>
                  <a:lnTo>
                    <a:pt x="1029" y="1029"/>
                  </a:lnTo>
                  <a:lnTo>
                    <a:pt x="1100" y="945"/>
                  </a:lnTo>
                  <a:lnTo>
                    <a:pt x="1156" y="846"/>
                  </a:lnTo>
                  <a:lnTo>
                    <a:pt x="1198" y="733"/>
                  </a:lnTo>
                  <a:lnTo>
                    <a:pt x="1213" y="606"/>
                  </a:lnTo>
                  <a:lnTo>
                    <a:pt x="1213" y="606"/>
                  </a:lnTo>
                  <a:lnTo>
                    <a:pt x="1198" y="479"/>
                  </a:lnTo>
                  <a:lnTo>
                    <a:pt x="1156" y="367"/>
                  </a:lnTo>
                  <a:lnTo>
                    <a:pt x="1100" y="268"/>
                  </a:lnTo>
                  <a:lnTo>
                    <a:pt x="1029" y="183"/>
                  </a:lnTo>
                  <a:lnTo>
                    <a:pt x="945" y="99"/>
                  </a:lnTo>
                  <a:lnTo>
                    <a:pt x="832" y="57"/>
                  </a:lnTo>
                  <a:lnTo>
                    <a:pt x="719" y="14"/>
                  </a:lnTo>
                  <a:lnTo>
                    <a:pt x="606" y="0"/>
                  </a:lnTo>
                  <a:lnTo>
                    <a:pt x="606" y="0"/>
                  </a:lnTo>
                  <a:lnTo>
                    <a:pt x="480" y="14"/>
                  </a:lnTo>
                  <a:lnTo>
                    <a:pt x="367" y="57"/>
                  </a:lnTo>
                  <a:lnTo>
                    <a:pt x="268" y="99"/>
                  </a:lnTo>
                  <a:lnTo>
                    <a:pt x="170" y="183"/>
                  </a:lnTo>
                  <a:lnTo>
                    <a:pt x="99" y="268"/>
                  </a:lnTo>
                  <a:lnTo>
                    <a:pt x="43" y="367"/>
                  </a:lnTo>
                  <a:lnTo>
                    <a:pt x="14" y="479"/>
                  </a:lnTo>
                  <a:lnTo>
                    <a:pt x="0" y="606"/>
                  </a:lnTo>
                  <a:lnTo>
                    <a:pt x="0" y="606"/>
                  </a:lnTo>
                  <a:lnTo>
                    <a:pt x="14" y="733"/>
                  </a:lnTo>
                  <a:lnTo>
                    <a:pt x="43" y="846"/>
                  </a:lnTo>
                  <a:lnTo>
                    <a:pt x="99" y="945"/>
                  </a:lnTo>
                  <a:lnTo>
                    <a:pt x="170" y="1029"/>
                  </a:lnTo>
                  <a:lnTo>
                    <a:pt x="268" y="1114"/>
                  </a:lnTo>
                  <a:lnTo>
                    <a:pt x="367" y="1170"/>
                  </a:lnTo>
                  <a:lnTo>
                    <a:pt x="480" y="1198"/>
                  </a:lnTo>
                  <a:lnTo>
                    <a:pt x="606" y="1212"/>
                  </a:lnTo>
                  <a:lnTo>
                    <a:pt x="606" y="12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 flipH="1">
              <a:off x="1232040" y="2665442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6" y="1213"/>
                  </a:moveTo>
                  <a:lnTo>
                    <a:pt x="606" y="1213"/>
                  </a:lnTo>
                  <a:lnTo>
                    <a:pt x="733" y="1199"/>
                  </a:lnTo>
                  <a:lnTo>
                    <a:pt x="846" y="1156"/>
                  </a:lnTo>
                  <a:lnTo>
                    <a:pt x="945" y="1100"/>
                  </a:lnTo>
                  <a:lnTo>
                    <a:pt x="1029" y="1030"/>
                  </a:lnTo>
                  <a:lnTo>
                    <a:pt x="1100" y="945"/>
                  </a:lnTo>
                  <a:lnTo>
                    <a:pt x="1156" y="832"/>
                  </a:lnTo>
                  <a:lnTo>
                    <a:pt x="1198" y="719"/>
                  </a:lnTo>
                  <a:lnTo>
                    <a:pt x="1212" y="607"/>
                  </a:lnTo>
                  <a:lnTo>
                    <a:pt x="1212" y="607"/>
                  </a:lnTo>
                  <a:lnTo>
                    <a:pt x="1198" y="480"/>
                  </a:lnTo>
                  <a:lnTo>
                    <a:pt x="1156" y="367"/>
                  </a:lnTo>
                  <a:lnTo>
                    <a:pt x="1100" y="268"/>
                  </a:lnTo>
                  <a:lnTo>
                    <a:pt x="1029" y="170"/>
                  </a:lnTo>
                  <a:lnTo>
                    <a:pt x="945" y="99"/>
                  </a:lnTo>
                  <a:lnTo>
                    <a:pt x="846" y="43"/>
                  </a:lnTo>
                  <a:lnTo>
                    <a:pt x="733" y="15"/>
                  </a:lnTo>
                  <a:lnTo>
                    <a:pt x="606" y="1"/>
                  </a:lnTo>
                  <a:lnTo>
                    <a:pt x="606" y="1"/>
                  </a:lnTo>
                  <a:lnTo>
                    <a:pt x="479" y="15"/>
                  </a:lnTo>
                  <a:lnTo>
                    <a:pt x="367" y="43"/>
                  </a:lnTo>
                  <a:lnTo>
                    <a:pt x="268" y="99"/>
                  </a:lnTo>
                  <a:lnTo>
                    <a:pt x="183" y="170"/>
                  </a:lnTo>
                  <a:lnTo>
                    <a:pt x="99" y="268"/>
                  </a:lnTo>
                  <a:lnTo>
                    <a:pt x="42" y="367"/>
                  </a:lnTo>
                  <a:lnTo>
                    <a:pt x="14" y="480"/>
                  </a:lnTo>
                  <a:lnTo>
                    <a:pt x="0" y="607"/>
                  </a:lnTo>
                  <a:lnTo>
                    <a:pt x="0" y="607"/>
                  </a:lnTo>
                  <a:lnTo>
                    <a:pt x="14" y="719"/>
                  </a:lnTo>
                  <a:lnTo>
                    <a:pt x="42" y="832"/>
                  </a:lnTo>
                  <a:lnTo>
                    <a:pt x="99" y="945"/>
                  </a:lnTo>
                  <a:lnTo>
                    <a:pt x="183" y="1030"/>
                  </a:lnTo>
                  <a:lnTo>
                    <a:pt x="268" y="1100"/>
                  </a:lnTo>
                  <a:lnTo>
                    <a:pt x="367" y="1156"/>
                  </a:lnTo>
                  <a:lnTo>
                    <a:pt x="479" y="1199"/>
                  </a:lnTo>
                  <a:lnTo>
                    <a:pt x="606" y="1213"/>
                  </a:lnTo>
                  <a:lnTo>
                    <a:pt x="606" y="12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 flipH="1">
              <a:off x="1087837" y="2485929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6" y="1212"/>
                  </a:moveTo>
                  <a:lnTo>
                    <a:pt x="606" y="1212"/>
                  </a:lnTo>
                  <a:lnTo>
                    <a:pt x="733" y="1198"/>
                  </a:lnTo>
                  <a:lnTo>
                    <a:pt x="846" y="1170"/>
                  </a:lnTo>
                  <a:lnTo>
                    <a:pt x="945" y="1114"/>
                  </a:lnTo>
                  <a:lnTo>
                    <a:pt x="1029" y="1029"/>
                  </a:lnTo>
                  <a:lnTo>
                    <a:pt x="1114" y="945"/>
                  </a:lnTo>
                  <a:lnTo>
                    <a:pt x="1170" y="846"/>
                  </a:lnTo>
                  <a:lnTo>
                    <a:pt x="1198" y="733"/>
                  </a:lnTo>
                  <a:lnTo>
                    <a:pt x="1212" y="606"/>
                  </a:lnTo>
                  <a:lnTo>
                    <a:pt x="1212" y="606"/>
                  </a:lnTo>
                  <a:lnTo>
                    <a:pt x="1198" y="479"/>
                  </a:lnTo>
                  <a:lnTo>
                    <a:pt x="1170" y="367"/>
                  </a:lnTo>
                  <a:lnTo>
                    <a:pt x="1114" y="268"/>
                  </a:lnTo>
                  <a:lnTo>
                    <a:pt x="1029" y="183"/>
                  </a:lnTo>
                  <a:lnTo>
                    <a:pt x="945" y="99"/>
                  </a:lnTo>
                  <a:lnTo>
                    <a:pt x="846" y="57"/>
                  </a:lnTo>
                  <a:lnTo>
                    <a:pt x="733" y="14"/>
                  </a:lnTo>
                  <a:lnTo>
                    <a:pt x="606" y="0"/>
                  </a:lnTo>
                  <a:lnTo>
                    <a:pt x="606" y="0"/>
                  </a:lnTo>
                  <a:lnTo>
                    <a:pt x="479" y="14"/>
                  </a:lnTo>
                  <a:lnTo>
                    <a:pt x="367" y="57"/>
                  </a:lnTo>
                  <a:lnTo>
                    <a:pt x="268" y="99"/>
                  </a:lnTo>
                  <a:lnTo>
                    <a:pt x="183" y="183"/>
                  </a:lnTo>
                  <a:lnTo>
                    <a:pt x="113" y="268"/>
                  </a:lnTo>
                  <a:lnTo>
                    <a:pt x="57" y="367"/>
                  </a:lnTo>
                  <a:lnTo>
                    <a:pt x="14" y="479"/>
                  </a:lnTo>
                  <a:lnTo>
                    <a:pt x="0" y="606"/>
                  </a:lnTo>
                  <a:lnTo>
                    <a:pt x="0" y="606"/>
                  </a:lnTo>
                  <a:lnTo>
                    <a:pt x="14" y="733"/>
                  </a:lnTo>
                  <a:lnTo>
                    <a:pt x="57" y="846"/>
                  </a:lnTo>
                  <a:lnTo>
                    <a:pt x="113" y="945"/>
                  </a:lnTo>
                  <a:lnTo>
                    <a:pt x="183" y="1029"/>
                  </a:lnTo>
                  <a:lnTo>
                    <a:pt x="268" y="1114"/>
                  </a:lnTo>
                  <a:lnTo>
                    <a:pt x="367" y="1170"/>
                  </a:lnTo>
                  <a:lnTo>
                    <a:pt x="479" y="1198"/>
                  </a:lnTo>
                  <a:lnTo>
                    <a:pt x="606" y="1212"/>
                  </a:lnTo>
                  <a:lnTo>
                    <a:pt x="606" y="12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 flipH="1">
              <a:off x="1418864" y="2665442"/>
              <a:ext cx="24831" cy="25121"/>
            </a:xfrm>
            <a:custGeom>
              <a:avLst/>
              <a:gdLst/>
              <a:ahLst/>
              <a:cxnLst/>
              <a:rect l="l" t="t" r="r" b="b"/>
              <a:pathLst>
                <a:path w="1199" h="1213" extrusionOk="0">
                  <a:moveTo>
                    <a:pt x="606" y="1213"/>
                  </a:moveTo>
                  <a:lnTo>
                    <a:pt x="606" y="1213"/>
                  </a:lnTo>
                  <a:lnTo>
                    <a:pt x="719" y="1199"/>
                  </a:lnTo>
                  <a:lnTo>
                    <a:pt x="832" y="1156"/>
                  </a:lnTo>
                  <a:lnTo>
                    <a:pt x="931" y="1100"/>
                  </a:lnTo>
                  <a:lnTo>
                    <a:pt x="1029" y="1030"/>
                  </a:lnTo>
                  <a:lnTo>
                    <a:pt x="1100" y="945"/>
                  </a:lnTo>
                  <a:lnTo>
                    <a:pt x="1156" y="832"/>
                  </a:lnTo>
                  <a:lnTo>
                    <a:pt x="1198" y="719"/>
                  </a:lnTo>
                  <a:lnTo>
                    <a:pt x="1198" y="607"/>
                  </a:lnTo>
                  <a:lnTo>
                    <a:pt x="1198" y="607"/>
                  </a:lnTo>
                  <a:lnTo>
                    <a:pt x="1198" y="480"/>
                  </a:lnTo>
                  <a:lnTo>
                    <a:pt x="1156" y="367"/>
                  </a:lnTo>
                  <a:lnTo>
                    <a:pt x="1100" y="268"/>
                  </a:lnTo>
                  <a:lnTo>
                    <a:pt x="1029" y="170"/>
                  </a:lnTo>
                  <a:lnTo>
                    <a:pt x="931" y="99"/>
                  </a:lnTo>
                  <a:lnTo>
                    <a:pt x="832" y="43"/>
                  </a:lnTo>
                  <a:lnTo>
                    <a:pt x="719" y="15"/>
                  </a:lnTo>
                  <a:lnTo>
                    <a:pt x="606" y="1"/>
                  </a:lnTo>
                  <a:lnTo>
                    <a:pt x="606" y="1"/>
                  </a:lnTo>
                  <a:lnTo>
                    <a:pt x="480" y="15"/>
                  </a:lnTo>
                  <a:lnTo>
                    <a:pt x="367" y="43"/>
                  </a:lnTo>
                  <a:lnTo>
                    <a:pt x="268" y="99"/>
                  </a:lnTo>
                  <a:lnTo>
                    <a:pt x="170" y="170"/>
                  </a:lnTo>
                  <a:lnTo>
                    <a:pt x="99" y="268"/>
                  </a:lnTo>
                  <a:lnTo>
                    <a:pt x="43" y="367"/>
                  </a:lnTo>
                  <a:lnTo>
                    <a:pt x="15" y="480"/>
                  </a:lnTo>
                  <a:lnTo>
                    <a:pt x="0" y="607"/>
                  </a:lnTo>
                  <a:lnTo>
                    <a:pt x="0" y="607"/>
                  </a:lnTo>
                  <a:lnTo>
                    <a:pt x="15" y="719"/>
                  </a:lnTo>
                  <a:lnTo>
                    <a:pt x="43" y="832"/>
                  </a:lnTo>
                  <a:lnTo>
                    <a:pt x="99" y="945"/>
                  </a:lnTo>
                  <a:lnTo>
                    <a:pt x="170" y="1030"/>
                  </a:lnTo>
                  <a:lnTo>
                    <a:pt x="268" y="1100"/>
                  </a:lnTo>
                  <a:lnTo>
                    <a:pt x="367" y="1156"/>
                  </a:lnTo>
                  <a:lnTo>
                    <a:pt x="480" y="1199"/>
                  </a:lnTo>
                  <a:lnTo>
                    <a:pt x="606" y="1213"/>
                  </a:lnTo>
                  <a:lnTo>
                    <a:pt x="606" y="12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 flipH="1">
              <a:off x="1605397" y="2665442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7" y="1213"/>
                  </a:moveTo>
                  <a:lnTo>
                    <a:pt x="607" y="1213"/>
                  </a:lnTo>
                  <a:lnTo>
                    <a:pt x="733" y="1199"/>
                  </a:lnTo>
                  <a:lnTo>
                    <a:pt x="846" y="1156"/>
                  </a:lnTo>
                  <a:lnTo>
                    <a:pt x="945" y="1100"/>
                  </a:lnTo>
                  <a:lnTo>
                    <a:pt x="1029" y="1030"/>
                  </a:lnTo>
                  <a:lnTo>
                    <a:pt x="1114" y="945"/>
                  </a:lnTo>
                  <a:lnTo>
                    <a:pt x="1170" y="832"/>
                  </a:lnTo>
                  <a:lnTo>
                    <a:pt x="1199" y="719"/>
                  </a:lnTo>
                  <a:lnTo>
                    <a:pt x="1213" y="607"/>
                  </a:lnTo>
                  <a:lnTo>
                    <a:pt x="1213" y="607"/>
                  </a:lnTo>
                  <a:lnTo>
                    <a:pt x="1199" y="480"/>
                  </a:lnTo>
                  <a:lnTo>
                    <a:pt x="1170" y="367"/>
                  </a:lnTo>
                  <a:lnTo>
                    <a:pt x="1114" y="268"/>
                  </a:lnTo>
                  <a:lnTo>
                    <a:pt x="1029" y="170"/>
                  </a:lnTo>
                  <a:lnTo>
                    <a:pt x="945" y="99"/>
                  </a:lnTo>
                  <a:lnTo>
                    <a:pt x="846" y="43"/>
                  </a:lnTo>
                  <a:lnTo>
                    <a:pt x="733" y="15"/>
                  </a:lnTo>
                  <a:lnTo>
                    <a:pt x="607" y="1"/>
                  </a:lnTo>
                  <a:lnTo>
                    <a:pt x="607" y="1"/>
                  </a:lnTo>
                  <a:lnTo>
                    <a:pt x="494" y="15"/>
                  </a:lnTo>
                  <a:lnTo>
                    <a:pt x="381" y="43"/>
                  </a:lnTo>
                  <a:lnTo>
                    <a:pt x="268" y="99"/>
                  </a:lnTo>
                  <a:lnTo>
                    <a:pt x="184" y="170"/>
                  </a:lnTo>
                  <a:lnTo>
                    <a:pt x="113" y="268"/>
                  </a:lnTo>
                  <a:lnTo>
                    <a:pt x="57" y="367"/>
                  </a:lnTo>
                  <a:lnTo>
                    <a:pt x="15" y="480"/>
                  </a:lnTo>
                  <a:lnTo>
                    <a:pt x="1" y="607"/>
                  </a:lnTo>
                  <a:lnTo>
                    <a:pt x="1" y="607"/>
                  </a:lnTo>
                  <a:lnTo>
                    <a:pt x="15" y="719"/>
                  </a:lnTo>
                  <a:lnTo>
                    <a:pt x="57" y="832"/>
                  </a:lnTo>
                  <a:lnTo>
                    <a:pt x="113" y="945"/>
                  </a:lnTo>
                  <a:lnTo>
                    <a:pt x="184" y="1030"/>
                  </a:lnTo>
                  <a:lnTo>
                    <a:pt x="268" y="1100"/>
                  </a:lnTo>
                  <a:lnTo>
                    <a:pt x="381" y="1156"/>
                  </a:lnTo>
                  <a:lnTo>
                    <a:pt x="494" y="1199"/>
                  </a:lnTo>
                  <a:lnTo>
                    <a:pt x="607" y="1213"/>
                  </a:lnTo>
                  <a:lnTo>
                    <a:pt x="607" y="12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flipH="1">
              <a:off x="1791931" y="2665442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7" y="1213"/>
                  </a:moveTo>
                  <a:lnTo>
                    <a:pt x="607" y="1213"/>
                  </a:lnTo>
                  <a:lnTo>
                    <a:pt x="720" y="1199"/>
                  </a:lnTo>
                  <a:lnTo>
                    <a:pt x="832" y="1156"/>
                  </a:lnTo>
                  <a:lnTo>
                    <a:pt x="945" y="1100"/>
                  </a:lnTo>
                  <a:lnTo>
                    <a:pt x="1030" y="1030"/>
                  </a:lnTo>
                  <a:lnTo>
                    <a:pt x="1100" y="945"/>
                  </a:lnTo>
                  <a:lnTo>
                    <a:pt x="1157" y="832"/>
                  </a:lnTo>
                  <a:lnTo>
                    <a:pt x="1199" y="719"/>
                  </a:lnTo>
                  <a:lnTo>
                    <a:pt x="1213" y="607"/>
                  </a:lnTo>
                  <a:lnTo>
                    <a:pt x="1213" y="607"/>
                  </a:lnTo>
                  <a:lnTo>
                    <a:pt x="1199" y="480"/>
                  </a:lnTo>
                  <a:lnTo>
                    <a:pt x="1157" y="367"/>
                  </a:lnTo>
                  <a:lnTo>
                    <a:pt x="1100" y="268"/>
                  </a:lnTo>
                  <a:lnTo>
                    <a:pt x="1030" y="170"/>
                  </a:lnTo>
                  <a:lnTo>
                    <a:pt x="945" y="99"/>
                  </a:lnTo>
                  <a:lnTo>
                    <a:pt x="832" y="43"/>
                  </a:lnTo>
                  <a:lnTo>
                    <a:pt x="720" y="15"/>
                  </a:lnTo>
                  <a:lnTo>
                    <a:pt x="607" y="1"/>
                  </a:lnTo>
                  <a:lnTo>
                    <a:pt x="607" y="1"/>
                  </a:lnTo>
                  <a:lnTo>
                    <a:pt x="480" y="15"/>
                  </a:lnTo>
                  <a:lnTo>
                    <a:pt x="367" y="43"/>
                  </a:lnTo>
                  <a:lnTo>
                    <a:pt x="269" y="99"/>
                  </a:lnTo>
                  <a:lnTo>
                    <a:pt x="170" y="170"/>
                  </a:lnTo>
                  <a:lnTo>
                    <a:pt x="99" y="268"/>
                  </a:lnTo>
                  <a:lnTo>
                    <a:pt x="43" y="367"/>
                  </a:lnTo>
                  <a:lnTo>
                    <a:pt x="15" y="480"/>
                  </a:lnTo>
                  <a:lnTo>
                    <a:pt x="1" y="607"/>
                  </a:lnTo>
                  <a:lnTo>
                    <a:pt x="1" y="607"/>
                  </a:lnTo>
                  <a:lnTo>
                    <a:pt x="15" y="719"/>
                  </a:lnTo>
                  <a:lnTo>
                    <a:pt x="43" y="832"/>
                  </a:lnTo>
                  <a:lnTo>
                    <a:pt x="99" y="945"/>
                  </a:lnTo>
                  <a:lnTo>
                    <a:pt x="170" y="1030"/>
                  </a:lnTo>
                  <a:lnTo>
                    <a:pt x="269" y="1100"/>
                  </a:lnTo>
                  <a:lnTo>
                    <a:pt x="367" y="1156"/>
                  </a:lnTo>
                  <a:lnTo>
                    <a:pt x="480" y="1199"/>
                  </a:lnTo>
                  <a:lnTo>
                    <a:pt x="607" y="1213"/>
                  </a:lnTo>
                  <a:lnTo>
                    <a:pt x="607" y="12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 flipH="1">
              <a:off x="1978734" y="2665442"/>
              <a:ext cx="24852" cy="25121"/>
            </a:xfrm>
            <a:custGeom>
              <a:avLst/>
              <a:gdLst/>
              <a:ahLst/>
              <a:cxnLst/>
              <a:rect l="l" t="t" r="r" b="b"/>
              <a:pathLst>
                <a:path w="1200" h="1213" extrusionOk="0">
                  <a:moveTo>
                    <a:pt x="593" y="1213"/>
                  </a:moveTo>
                  <a:lnTo>
                    <a:pt x="593" y="1213"/>
                  </a:lnTo>
                  <a:lnTo>
                    <a:pt x="720" y="1199"/>
                  </a:lnTo>
                  <a:lnTo>
                    <a:pt x="833" y="1156"/>
                  </a:lnTo>
                  <a:lnTo>
                    <a:pt x="931" y="1100"/>
                  </a:lnTo>
                  <a:lnTo>
                    <a:pt x="1030" y="1030"/>
                  </a:lnTo>
                  <a:lnTo>
                    <a:pt x="1100" y="945"/>
                  </a:lnTo>
                  <a:lnTo>
                    <a:pt x="1157" y="832"/>
                  </a:lnTo>
                  <a:lnTo>
                    <a:pt x="1185" y="719"/>
                  </a:lnTo>
                  <a:lnTo>
                    <a:pt x="1199" y="607"/>
                  </a:lnTo>
                  <a:lnTo>
                    <a:pt x="1199" y="607"/>
                  </a:lnTo>
                  <a:lnTo>
                    <a:pt x="1185" y="480"/>
                  </a:lnTo>
                  <a:lnTo>
                    <a:pt x="1157" y="367"/>
                  </a:lnTo>
                  <a:lnTo>
                    <a:pt x="1100" y="268"/>
                  </a:lnTo>
                  <a:lnTo>
                    <a:pt x="1030" y="170"/>
                  </a:lnTo>
                  <a:lnTo>
                    <a:pt x="931" y="99"/>
                  </a:lnTo>
                  <a:lnTo>
                    <a:pt x="833" y="43"/>
                  </a:lnTo>
                  <a:lnTo>
                    <a:pt x="720" y="15"/>
                  </a:lnTo>
                  <a:lnTo>
                    <a:pt x="593" y="1"/>
                  </a:lnTo>
                  <a:lnTo>
                    <a:pt x="593" y="1"/>
                  </a:lnTo>
                  <a:lnTo>
                    <a:pt x="480" y="15"/>
                  </a:lnTo>
                  <a:lnTo>
                    <a:pt x="367" y="43"/>
                  </a:lnTo>
                  <a:lnTo>
                    <a:pt x="255" y="99"/>
                  </a:lnTo>
                  <a:lnTo>
                    <a:pt x="170" y="170"/>
                  </a:lnTo>
                  <a:lnTo>
                    <a:pt x="100" y="268"/>
                  </a:lnTo>
                  <a:lnTo>
                    <a:pt x="43" y="367"/>
                  </a:lnTo>
                  <a:lnTo>
                    <a:pt x="1" y="480"/>
                  </a:lnTo>
                  <a:lnTo>
                    <a:pt x="1" y="607"/>
                  </a:lnTo>
                  <a:lnTo>
                    <a:pt x="1" y="607"/>
                  </a:lnTo>
                  <a:lnTo>
                    <a:pt x="1" y="719"/>
                  </a:lnTo>
                  <a:lnTo>
                    <a:pt x="43" y="832"/>
                  </a:lnTo>
                  <a:lnTo>
                    <a:pt x="100" y="945"/>
                  </a:lnTo>
                  <a:lnTo>
                    <a:pt x="170" y="1030"/>
                  </a:lnTo>
                  <a:lnTo>
                    <a:pt x="255" y="1100"/>
                  </a:lnTo>
                  <a:lnTo>
                    <a:pt x="367" y="1156"/>
                  </a:lnTo>
                  <a:lnTo>
                    <a:pt x="480" y="1199"/>
                  </a:lnTo>
                  <a:lnTo>
                    <a:pt x="593" y="1213"/>
                  </a:lnTo>
                  <a:lnTo>
                    <a:pt x="593" y="12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 flipH="1">
              <a:off x="992386" y="2485039"/>
              <a:ext cx="25121" cy="25142"/>
            </a:xfrm>
            <a:custGeom>
              <a:avLst/>
              <a:gdLst/>
              <a:ahLst/>
              <a:cxnLst/>
              <a:rect l="l" t="t" r="r" b="b"/>
              <a:pathLst>
                <a:path w="1213" h="1214" extrusionOk="0">
                  <a:moveTo>
                    <a:pt x="606" y="1213"/>
                  </a:moveTo>
                  <a:lnTo>
                    <a:pt x="606" y="1213"/>
                  </a:lnTo>
                  <a:lnTo>
                    <a:pt x="733" y="1199"/>
                  </a:lnTo>
                  <a:lnTo>
                    <a:pt x="846" y="1157"/>
                  </a:lnTo>
                  <a:lnTo>
                    <a:pt x="945" y="1100"/>
                  </a:lnTo>
                  <a:lnTo>
                    <a:pt x="1029" y="1030"/>
                  </a:lnTo>
                  <a:lnTo>
                    <a:pt x="1114" y="945"/>
                  </a:lnTo>
                  <a:lnTo>
                    <a:pt x="1170" y="847"/>
                  </a:lnTo>
                  <a:lnTo>
                    <a:pt x="1198" y="734"/>
                  </a:lnTo>
                  <a:lnTo>
                    <a:pt x="1212" y="607"/>
                  </a:lnTo>
                  <a:lnTo>
                    <a:pt x="1212" y="607"/>
                  </a:lnTo>
                  <a:lnTo>
                    <a:pt x="1198" y="480"/>
                  </a:lnTo>
                  <a:lnTo>
                    <a:pt x="1170" y="367"/>
                  </a:lnTo>
                  <a:lnTo>
                    <a:pt x="1114" y="269"/>
                  </a:lnTo>
                  <a:lnTo>
                    <a:pt x="1029" y="184"/>
                  </a:lnTo>
                  <a:lnTo>
                    <a:pt x="945" y="100"/>
                  </a:lnTo>
                  <a:lnTo>
                    <a:pt x="846" y="43"/>
                  </a:lnTo>
                  <a:lnTo>
                    <a:pt x="733" y="15"/>
                  </a:lnTo>
                  <a:lnTo>
                    <a:pt x="606" y="1"/>
                  </a:lnTo>
                  <a:lnTo>
                    <a:pt x="606" y="1"/>
                  </a:lnTo>
                  <a:lnTo>
                    <a:pt x="479" y="15"/>
                  </a:lnTo>
                  <a:lnTo>
                    <a:pt x="367" y="43"/>
                  </a:lnTo>
                  <a:lnTo>
                    <a:pt x="268" y="100"/>
                  </a:lnTo>
                  <a:lnTo>
                    <a:pt x="183" y="184"/>
                  </a:lnTo>
                  <a:lnTo>
                    <a:pt x="113" y="269"/>
                  </a:lnTo>
                  <a:lnTo>
                    <a:pt x="57" y="367"/>
                  </a:lnTo>
                  <a:lnTo>
                    <a:pt x="14" y="480"/>
                  </a:lnTo>
                  <a:lnTo>
                    <a:pt x="0" y="607"/>
                  </a:lnTo>
                  <a:lnTo>
                    <a:pt x="0" y="607"/>
                  </a:lnTo>
                  <a:lnTo>
                    <a:pt x="14" y="734"/>
                  </a:lnTo>
                  <a:lnTo>
                    <a:pt x="57" y="847"/>
                  </a:lnTo>
                  <a:lnTo>
                    <a:pt x="113" y="945"/>
                  </a:lnTo>
                  <a:lnTo>
                    <a:pt x="183" y="1030"/>
                  </a:lnTo>
                  <a:lnTo>
                    <a:pt x="268" y="1100"/>
                  </a:lnTo>
                  <a:lnTo>
                    <a:pt x="367" y="1157"/>
                  </a:lnTo>
                  <a:lnTo>
                    <a:pt x="479" y="1199"/>
                  </a:lnTo>
                  <a:lnTo>
                    <a:pt x="606" y="1213"/>
                  </a:lnTo>
                  <a:lnTo>
                    <a:pt x="606" y="12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 flipH="1">
              <a:off x="1975234" y="2485929"/>
              <a:ext cx="24831" cy="25121"/>
            </a:xfrm>
            <a:custGeom>
              <a:avLst/>
              <a:gdLst/>
              <a:ahLst/>
              <a:cxnLst/>
              <a:rect l="l" t="t" r="r" b="b"/>
              <a:pathLst>
                <a:path w="1199" h="1213" extrusionOk="0">
                  <a:moveTo>
                    <a:pt x="606" y="1212"/>
                  </a:moveTo>
                  <a:lnTo>
                    <a:pt x="606" y="1212"/>
                  </a:lnTo>
                  <a:lnTo>
                    <a:pt x="719" y="1198"/>
                  </a:lnTo>
                  <a:lnTo>
                    <a:pt x="832" y="1170"/>
                  </a:lnTo>
                  <a:lnTo>
                    <a:pt x="945" y="1114"/>
                  </a:lnTo>
                  <a:lnTo>
                    <a:pt x="1029" y="1029"/>
                  </a:lnTo>
                  <a:lnTo>
                    <a:pt x="1100" y="945"/>
                  </a:lnTo>
                  <a:lnTo>
                    <a:pt x="1156" y="846"/>
                  </a:lnTo>
                  <a:lnTo>
                    <a:pt x="1198" y="733"/>
                  </a:lnTo>
                  <a:lnTo>
                    <a:pt x="1198" y="606"/>
                  </a:lnTo>
                  <a:lnTo>
                    <a:pt x="1198" y="606"/>
                  </a:lnTo>
                  <a:lnTo>
                    <a:pt x="1198" y="479"/>
                  </a:lnTo>
                  <a:lnTo>
                    <a:pt x="1156" y="367"/>
                  </a:lnTo>
                  <a:lnTo>
                    <a:pt x="1100" y="268"/>
                  </a:lnTo>
                  <a:lnTo>
                    <a:pt x="1029" y="183"/>
                  </a:lnTo>
                  <a:lnTo>
                    <a:pt x="945" y="99"/>
                  </a:lnTo>
                  <a:lnTo>
                    <a:pt x="832" y="57"/>
                  </a:lnTo>
                  <a:lnTo>
                    <a:pt x="719" y="14"/>
                  </a:lnTo>
                  <a:lnTo>
                    <a:pt x="606" y="0"/>
                  </a:lnTo>
                  <a:lnTo>
                    <a:pt x="606" y="0"/>
                  </a:lnTo>
                  <a:lnTo>
                    <a:pt x="479" y="14"/>
                  </a:lnTo>
                  <a:lnTo>
                    <a:pt x="367" y="57"/>
                  </a:lnTo>
                  <a:lnTo>
                    <a:pt x="268" y="99"/>
                  </a:lnTo>
                  <a:lnTo>
                    <a:pt x="169" y="183"/>
                  </a:lnTo>
                  <a:lnTo>
                    <a:pt x="99" y="268"/>
                  </a:lnTo>
                  <a:lnTo>
                    <a:pt x="42" y="367"/>
                  </a:lnTo>
                  <a:lnTo>
                    <a:pt x="14" y="479"/>
                  </a:lnTo>
                  <a:lnTo>
                    <a:pt x="0" y="606"/>
                  </a:lnTo>
                  <a:lnTo>
                    <a:pt x="0" y="606"/>
                  </a:lnTo>
                  <a:lnTo>
                    <a:pt x="14" y="733"/>
                  </a:lnTo>
                  <a:lnTo>
                    <a:pt x="42" y="846"/>
                  </a:lnTo>
                  <a:lnTo>
                    <a:pt x="99" y="945"/>
                  </a:lnTo>
                  <a:lnTo>
                    <a:pt x="169" y="1029"/>
                  </a:lnTo>
                  <a:lnTo>
                    <a:pt x="268" y="1114"/>
                  </a:lnTo>
                  <a:lnTo>
                    <a:pt x="367" y="1170"/>
                  </a:lnTo>
                  <a:lnTo>
                    <a:pt x="479" y="1198"/>
                  </a:lnTo>
                  <a:lnTo>
                    <a:pt x="606" y="1212"/>
                  </a:lnTo>
                  <a:lnTo>
                    <a:pt x="606" y="12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 flipH="1">
              <a:off x="1788410" y="2485929"/>
              <a:ext cx="25142" cy="25121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212"/>
                  </a:moveTo>
                  <a:lnTo>
                    <a:pt x="607" y="1212"/>
                  </a:lnTo>
                  <a:lnTo>
                    <a:pt x="734" y="1198"/>
                  </a:lnTo>
                  <a:lnTo>
                    <a:pt x="847" y="1170"/>
                  </a:lnTo>
                  <a:lnTo>
                    <a:pt x="945" y="1114"/>
                  </a:lnTo>
                  <a:lnTo>
                    <a:pt x="1030" y="1029"/>
                  </a:lnTo>
                  <a:lnTo>
                    <a:pt x="1114" y="945"/>
                  </a:lnTo>
                  <a:lnTo>
                    <a:pt x="1157" y="846"/>
                  </a:lnTo>
                  <a:lnTo>
                    <a:pt x="1199" y="733"/>
                  </a:lnTo>
                  <a:lnTo>
                    <a:pt x="1213" y="606"/>
                  </a:lnTo>
                  <a:lnTo>
                    <a:pt x="1213" y="606"/>
                  </a:lnTo>
                  <a:lnTo>
                    <a:pt x="1199" y="479"/>
                  </a:lnTo>
                  <a:lnTo>
                    <a:pt x="1157" y="367"/>
                  </a:lnTo>
                  <a:lnTo>
                    <a:pt x="1114" y="268"/>
                  </a:lnTo>
                  <a:lnTo>
                    <a:pt x="1030" y="183"/>
                  </a:lnTo>
                  <a:lnTo>
                    <a:pt x="945" y="99"/>
                  </a:lnTo>
                  <a:lnTo>
                    <a:pt x="847" y="57"/>
                  </a:lnTo>
                  <a:lnTo>
                    <a:pt x="734" y="14"/>
                  </a:lnTo>
                  <a:lnTo>
                    <a:pt x="607" y="0"/>
                  </a:lnTo>
                  <a:lnTo>
                    <a:pt x="607" y="0"/>
                  </a:lnTo>
                  <a:lnTo>
                    <a:pt x="480" y="14"/>
                  </a:lnTo>
                  <a:lnTo>
                    <a:pt x="367" y="57"/>
                  </a:lnTo>
                  <a:lnTo>
                    <a:pt x="269" y="99"/>
                  </a:lnTo>
                  <a:lnTo>
                    <a:pt x="184" y="183"/>
                  </a:lnTo>
                  <a:lnTo>
                    <a:pt x="100" y="268"/>
                  </a:lnTo>
                  <a:lnTo>
                    <a:pt x="43" y="367"/>
                  </a:lnTo>
                  <a:lnTo>
                    <a:pt x="15" y="479"/>
                  </a:lnTo>
                  <a:lnTo>
                    <a:pt x="1" y="606"/>
                  </a:lnTo>
                  <a:lnTo>
                    <a:pt x="1" y="606"/>
                  </a:lnTo>
                  <a:lnTo>
                    <a:pt x="15" y="733"/>
                  </a:lnTo>
                  <a:lnTo>
                    <a:pt x="43" y="846"/>
                  </a:lnTo>
                  <a:lnTo>
                    <a:pt x="100" y="945"/>
                  </a:lnTo>
                  <a:lnTo>
                    <a:pt x="184" y="1029"/>
                  </a:lnTo>
                  <a:lnTo>
                    <a:pt x="269" y="1114"/>
                  </a:lnTo>
                  <a:lnTo>
                    <a:pt x="367" y="1170"/>
                  </a:lnTo>
                  <a:lnTo>
                    <a:pt x="480" y="1198"/>
                  </a:lnTo>
                  <a:lnTo>
                    <a:pt x="607" y="1212"/>
                  </a:lnTo>
                  <a:lnTo>
                    <a:pt x="607" y="12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 flipH="1">
              <a:off x="1601897" y="2485929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7" y="1212"/>
                  </a:moveTo>
                  <a:lnTo>
                    <a:pt x="607" y="1212"/>
                  </a:lnTo>
                  <a:lnTo>
                    <a:pt x="734" y="1198"/>
                  </a:lnTo>
                  <a:lnTo>
                    <a:pt x="846" y="1170"/>
                  </a:lnTo>
                  <a:lnTo>
                    <a:pt x="945" y="1114"/>
                  </a:lnTo>
                  <a:lnTo>
                    <a:pt x="1044" y="1029"/>
                  </a:lnTo>
                  <a:lnTo>
                    <a:pt x="1114" y="945"/>
                  </a:lnTo>
                  <a:lnTo>
                    <a:pt x="1171" y="846"/>
                  </a:lnTo>
                  <a:lnTo>
                    <a:pt x="1199" y="733"/>
                  </a:lnTo>
                  <a:lnTo>
                    <a:pt x="1213" y="606"/>
                  </a:lnTo>
                  <a:lnTo>
                    <a:pt x="1213" y="606"/>
                  </a:lnTo>
                  <a:lnTo>
                    <a:pt x="1199" y="479"/>
                  </a:lnTo>
                  <a:lnTo>
                    <a:pt x="1171" y="367"/>
                  </a:lnTo>
                  <a:lnTo>
                    <a:pt x="1114" y="268"/>
                  </a:lnTo>
                  <a:lnTo>
                    <a:pt x="1044" y="183"/>
                  </a:lnTo>
                  <a:lnTo>
                    <a:pt x="945" y="99"/>
                  </a:lnTo>
                  <a:lnTo>
                    <a:pt x="846" y="57"/>
                  </a:lnTo>
                  <a:lnTo>
                    <a:pt x="734" y="14"/>
                  </a:lnTo>
                  <a:lnTo>
                    <a:pt x="607" y="0"/>
                  </a:lnTo>
                  <a:lnTo>
                    <a:pt x="607" y="0"/>
                  </a:lnTo>
                  <a:lnTo>
                    <a:pt x="494" y="14"/>
                  </a:lnTo>
                  <a:lnTo>
                    <a:pt x="381" y="57"/>
                  </a:lnTo>
                  <a:lnTo>
                    <a:pt x="268" y="99"/>
                  </a:lnTo>
                  <a:lnTo>
                    <a:pt x="184" y="183"/>
                  </a:lnTo>
                  <a:lnTo>
                    <a:pt x="113" y="268"/>
                  </a:lnTo>
                  <a:lnTo>
                    <a:pt x="57" y="367"/>
                  </a:lnTo>
                  <a:lnTo>
                    <a:pt x="15" y="479"/>
                  </a:lnTo>
                  <a:lnTo>
                    <a:pt x="1" y="606"/>
                  </a:lnTo>
                  <a:lnTo>
                    <a:pt x="1" y="606"/>
                  </a:lnTo>
                  <a:lnTo>
                    <a:pt x="15" y="733"/>
                  </a:lnTo>
                  <a:lnTo>
                    <a:pt x="57" y="846"/>
                  </a:lnTo>
                  <a:lnTo>
                    <a:pt x="113" y="945"/>
                  </a:lnTo>
                  <a:lnTo>
                    <a:pt x="184" y="1029"/>
                  </a:lnTo>
                  <a:lnTo>
                    <a:pt x="268" y="1114"/>
                  </a:lnTo>
                  <a:lnTo>
                    <a:pt x="381" y="1170"/>
                  </a:lnTo>
                  <a:lnTo>
                    <a:pt x="494" y="1198"/>
                  </a:lnTo>
                  <a:lnTo>
                    <a:pt x="607" y="1212"/>
                  </a:lnTo>
                  <a:lnTo>
                    <a:pt x="607" y="12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 flipH="1">
              <a:off x="1415074" y="2485929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7" y="1212"/>
                  </a:moveTo>
                  <a:lnTo>
                    <a:pt x="607" y="1212"/>
                  </a:lnTo>
                  <a:lnTo>
                    <a:pt x="719" y="1198"/>
                  </a:lnTo>
                  <a:lnTo>
                    <a:pt x="832" y="1170"/>
                  </a:lnTo>
                  <a:lnTo>
                    <a:pt x="945" y="1114"/>
                  </a:lnTo>
                  <a:lnTo>
                    <a:pt x="1029" y="1029"/>
                  </a:lnTo>
                  <a:lnTo>
                    <a:pt x="1100" y="945"/>
                  </a:lnTo>
                  <a:lnTo>
                    <a:pt x="1156" y="846"/>
                  </a:lnTo>
                  <a:lnTo>
                    <a:pt x="1199" y="733"/>
                  </a:lnTo>
                  <a:lnTo>
                    <a:pt x="1213" y="606"/>
                  </a:lnTo>
                  <a:lnTo>
                    <a:pt x="1213" y="606"/>
                  </a:lnTo>
                  <a:lnTo>
                    <a:pt x="1199" y="479"/>
                  </a:lnTo>
                  <a:lnTo>
                    <a:pt x="1156" y="367"/>
                  </a:lnTo>
                  <a:lnTo>
                    <a:pt x="1100" y="268"/>
                  </a:lnTo>
                  <a:lnTo>
                    <a:pt x="1029" y="183"/>
                  </a:lnTo>
                  <a:lnTo>
                    <a:pt x="945" y="99"/>
                  </a:lnTo>
                  <a:lnTo>
                    <a:pt x="832" y="57"/>
                  </a:lnTo>
                  <a:lnTo>
                    <a:pt x="719" y="14"/>
                  </a:lnTo>
                  <a:lnTo>
                    <a:pt x="607" y="0"/>
                  </a:lnTo>
                  <a:lnTo>
                    <a:pt x="607" y="0"/>
                  </a:lnTo>
                  <a:lnTo>
                    <a:pt x="480" y="14"/>
                  </a:lnTo>
                  <a:lnTo>
                    <a:pt x="367" y="57"/>
                  </a:lnTo>
                  <a:lnTo>
                    <a:pt x="268" y="99"/>
                  </a:lnTo>
                  <a:lnTo>
                    <a:pt x="170" y="183"/>
                  </a:lnTo>
                  <a:lnTo>
                    <a:pt x="99" y="268"/>
                  </a:lnTo>
                  <a:lnTo>
                    <a:pt x="43" y="367"/>
                  </a:lnTo>
                  <a:lnTo>
                    <a:pt x="15" y="479"/>
                  </a:lnTo>
                  <a:lnTo>
                    <a:pt x="1" y="606"/>
                  </a:lnTo>
                  <a:lnTo>
                    <a:pt x="1" y="606"/>
                  </a:lnTo>
                  <a:lnTo>
                    <a:pt x="15" y="733"/>
                  </a:lnTo>
                  <a:lnTo>
                    <a:pt x="43" y="846"/>
                  </a:lnTo>
                  <a:lnTo>
                    <a:pt x="99" y="945"/>
                  </a:lnTo>
                  <a:lnTo>
                    <a:pt x="170" y="1029"/>
                  </a:lnTo>
                  <a:lnTo>
                    <a:pt x="268" y="1114"/>
                  </a:lnTo>
                  <a:lnTo>
                    <a:pt x="367" y="1170"/>
                  </a:lnTo>
                  <a:lnTo>
                    <a:pt x="480" y="1198"/>
                  </a:lnTo>
                  <a:lnTo>
                    <a:pt x="607" y="1212"/>
                  </a:lnTo>
                  <a:lnTo>
                    <a:pt x="607" y="12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 flipH="1">
              <a:off x="1091337" y="2665442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6" y="1213"/>
                  </a:moveTo>
                  <a:lnTo>
                    <a:pt x="606" y="1213"/>
                  </a:lnTo>
                  <a:lnTo>
                    <a:pt x="733" y="1199"/>
                  </a:lnTo>
                  <a:lnTo>
                    <a:pt x="846" y="1156"/>
                  </a:lnTo>
                  <a:lnTo>
                    <a:pt x="944" y="1100"/>
                  </a:lnTo>
                  <a:lnTo>
                    <a:pt x="1029" y="1030"/>
                  </a:lnTo>
                  <a:lnTo>
                    <a:pt x="1099" y="945"/>
                  </a:lnTo>
                  <a:lnTo>
                    <a:pt x="1156" y="832"/>
                  </a:lnTo>
                  <a:lnTo>
                    <a:pt x="1198" y="719"/>
                  </a:lnTo>
                  <a:lnTo>
                    <a:pt x="1212" y="607"/>
                  </a:lnTo>
                  <a:lnTo>
                    <a:pt x="1212" y="607"/>
                  </a:lnTo>
                  <a:lnTo>
                    <a:pt x="1198" y="480"/>
                  </a:lnTo>
                  <a:lnTo>
                    <a:pt x="1156" y="367"/>
                  </a:lnTo>
                  <a:lnTo>
                    <a:pt x="1099" y="268"/>
                  </a:lnTo>
                  <a:lnTo>
                    <a:pt x="1029" y="170"/>
                  </a:lnTo>
                  <a:lnTo>
                    <a:pt x="944" y="99"/>
                  </a:lnTo>
                  <a:lnTo>
                    <a:pt x="846" y="43"/>
                  </a:lnTo>
                  <a:lnTo>
                    <a:pt x="733" y="15"/>
                  </a:lnTo>
                  <a:lnTo>
                    <a:pt x="606" y="1"/>
                  </a:lnTo>
                  <a:lnTo>
                    <a:pt x="606" y="1"/>
                  </a:lnTo>
                  <a:lnTo>
                    <a:pt x="479" y="15"/>
                  </a:lnTo>
                  <a:lnTo>
                    <a:pt x="366" y="43"/>
                  </a:lnTo>
                  <a:lnTo>
                    <a:pt x="268" y="99"/>
                  </a:lnTo>
                  <a:lnTo>
                    <a:pt x="183" y="170"/>
                  </a:lnTo>
                  <a:lnTo>
                    <a:pt x="99" y="268"/>
                  </a:lnTo>
                  <a:lnTo>
                    <a:pt x="42" y="367"/>
                  </a:lnTo>
                  <a:lnTo>
                    <a:pt x="14" y="480"/>
                  </a:lnTo>
                  <a:lnTo>
                    <a:pt x="0" y="607"/>
                  </a:lnTo>
                  <a:lnTo>
                    <a:pt x="0" y="607"/>
                  </a:lnTo>
                  <a:lnTo>
                    <a:pt x="14" y="719"/>
                  </a:lnTo>
                  <a:lnTo>
                    <a:pt x="42" y="832"/>
                  </a:lnTo>
                  <a:lnTo>
                    <a:pt x="99" y="945"/>
                  </a:lnTo>
                  <a:lnTo>
                    <a:pt x="183" y="1030"/>
                  </a:lnTo>
                  <a:lnTo>
                    <a:pt x="268" y="1100"/>
                  </a:lnTo>
                  <a:lnTo>
                    <a:pt x="366" y="1156"/>
                  </a:lnTo>
                  <a:lnTo>
                    <a:pt x="479" y="1199"/>
                  </a:lnTo>
                  <a:lnTo>
                    <a:pt x="606" y="1213"/>
                  </a:lnTo>
                  <a:lnTo>
                    <a:pt x="606" y="12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 flipH="1">
              <a:off x="1228540" y="2485929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6" y="1212"/>
                  </a:moveTo>
                  <a:lnTo>
                    <a:pt x="606" y="1212"/>
                  </a:lnTo>
                  <a:lnTo>
                    <a:pt x="733" y="1198"/>
                  </a:lnTo>
                  <a:lnTo>
                    <a:pt x="846" y="1170"/>
                  </a:lnTo>
                  <a:lnTo>
                    <a:pt x="945" y="1114"/>
                  </a:lnTo>
                  <a:lnTo>
                    <a:pt x="1029" y="1029"/>
                  </a:lnTo>
                  <a:lnTo>
                    <a:pt x="1114" y="945"/>
                  </a:lnTo>
                  <a:lnTo>
                    <a:pt x="1170" y="846"/>
                  </a:lnTo>
                  <a:lnTo>
                    <a:pt x="1198" y="733"/>
                  </a:lnTo>
                  <a:lnTo>
                    <a:pt x="1212" y="606"/>
                  </a:lnTo>
                  <a:lnTo>
                    <a:pt x="1212" y="606"/>
                  </a:lnTo>
                  <a:lnTo>
                    <a:pt x="1198" y="479"/>
                  </a:lnTo>
                  <a:lnTo>
                    <a:pt x="1170" y="367"/>
                  </a:lnTo>
                  <a:lnTo>
                    <a:pt x="1114" y="268"/>
                  </a:lnTo>
                  <a:lnTo>
                    <a:pt x="1029" y="183"/>
                  </a:lnTo>
                  <a:lnTo>
                    <a:pt x="945" y="99"/>
                  </a:lnTo>
                  <a:lnTo>
                    <a:pt x="846" y="57"/>
                  </a:lnTo>
                  <a:lnTo>
                    <a:pt x="733" y="14"/>
                  </a:lnTo>
                  <a:lnTo>
                    <a:pt x="606" y="0"/>
                  </a:lnTo>
                  <a:lnTo>
                    <a:pt x="606" y="0"/>
                  </a:lnTo>
                  <a:lnTo>
                    <a:pt x="480" y="14"/>
                  </a:lnTo>
                  <a:lnTo>
                    <a:pt x="367" y="57"/>
                  </a:lnTo>
                  <a:lnTo>
                    <a:pt x="268" y="99"/>
                  </a:lnTo>
                  <a:lnTo>
                    <a:pt x="184" y="183"/>
                  </a:lnTo>
                  <a:lnTo>
                    <a:pt x="113" y="268"/>
                  </a:lnTo>
                  <a:lnTo>
                    <a:pt x="57" y="367"/>
                  </a:lnTo>
                  <a:lnTo>
                    <a:pt x="14" y="479"/>
                  </a:lnTo>
                  <a:lnTo>
                    <a:pt x="0" y="606"/>
                  </a:lnTo>
                  <a:lnTo>
                    <a:pt x="0" y="606"/>
                  </a:lnTo>
                  <a:lnTo>
                    <a:pt x="14" y="733"/>
                  </a:lnTo>
                  <a:lnTo>
                    <a:pt x="57" y="846"/>
                  </a:lnTo>
                  <a:lnTo>
                    <a:pt x="113" y="945"/>
                  </a:lnTo>
                  <a:lnTo>
                    <a:pt x="184" y="1029"/>
                  </a:lnTo>
                  <a:lnTo>
                    <a:pt x="268" y="1114"/>
                  </a:lnTo>
                  <a:lnTo>
                    <a:pt x="367" y="1170"/>
                  </a:lnTo>
                  <a:lnTo>
                    <a:pt x="480" y="1198"/>
                  </a:lnTo>
                  <a:lnTo>
                    <a:pt x="606" y="1212"/>
                  </a:lnTo>
                  <a:lnTo>
                    <a:pt x="606" y="12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 flipH="1">
              <a:off x="1278161" y="2665442"/>
              <a:ext cx="24831" cy="25121"/>
            </a:xfrm>
            <a:custGeom>
              <a:avLst/>
              <a:gdLst/>
              <a:ahLst/>
              <a:cxnLst/>
              <a:rect l="l" t="t" r="r" b="b"/>
              <a:pathLst>
                <a:path w="1199" h="1213" extrusionOk="0">
                  <a:moveTo>
                    <a:pt x="592" y="1213"/>
                  </a:moveTo>
                  <a:lnTo>
                    <a:pt x="592" y="1213"/>
                  </a:lnTo>
                  <a:lnTo>
                    <a:pt x="719" y="1199"/>
                  </a:lnTo>
                  <a:lnTo>
                    <a:pt x="832" y="1156"/>
                  </a:lnTo>
                  <a:lnTo>
                    <a:pt x="931" y="1100"/>
                  </a:lnTo>
                  <a:lnTo>
                    <a:pt x="1029" y="1030"/>
                  </a:lnTo>
                  <a:lnTo>
                    <a:pt x="1100" y="945"/>
                  </a:lnTo>
                  <a:lnTo>
                    <a:pt x="1156" y="832"/>
                  </a:lnTo>
                  <a:lnTo>
                    <a:pt x="1198" y="719"/>
                  </a:lnTo>
                  <a:lnTo>
                    <a:pt x="1198" y="607"/>
                  </a:lnTo>
                  <a:lnTo>
                    <a:pt x="1198" y="607"/>
                  </a:lnTo>
                  <a:lnTo>
                    <a:pt x="1198" y="480"/>
                  </a:lnTo>
                  <a:lnTo>
                    <a:pt x="1156" y="367"/>
                  </a:lnTo>
                  <a:lnTo>
                    <a:pt x="1100" y="268"/>
                  </a:lnTo>
                  <a:lnTo>
                    <a:pt x="1029" y="170"/>
                  </a:lnTo>
                  <a:lnTo>
                    <a:pt x="931" y="99"/>
                  </a:lnTo>
                  <a:lnTo>
                    <a:pt x="832" y="43"/>
                  </a:lnTo>
                  <a:lnTo>
                    <a:pt x="719" y="15"/>
                  </a:lnTo>
                  <a:lnTo>
                    <a:pt x="592" y="1"/>
                  </a:lnTo>
                  <a:lnTo>
                    <a:pt x="592" y="1"/>
                  </a:lnTo>
                  <a:lnTo>
                    <a:pt x="479" y="15"/>
                  </a:lnTo>
                  <a:lnTo>
                    <a:pt x="367" y="43"/>
                  </a:lnTo>
                  <a:lnTo>
                    <a:pt x="268" y="99"/>
                  </a:lnTo>
                  <a:lnTo>
                    <a:pt x="169" y="170"/>
                  </a:lnTo>
                  <a:lnTo>
                    <a:pt x="99" y="268"/>
                  </a:lnTo>
                  <a:lnTo>
                    <a:pt x="43" y="367"/>
                  </a:lnTo>
                  <a:lnTo>
                    <a:pt x="14" y="480"/>
                  </a:lnTo>
                  <a:lnTo>
                    <a:pt x="0" y="607"/>
                  </a:lnTo>
                  <a:lnTo>
                    <a:pt x="0" y="607"/>
                  </a:lnTo>
                  <a:lnTo>
                    <a:pt x="14" y="719"/>
                  </a:lnTo>
                  <a:lnTo>
                    <a:pt x="43" y="832"/>
                  </a:lnTo>
                  <a:lnTo>
                    <a:pt x="99" y="945"/>
                  </a:lnTo>
                  <a:lnTo>
                    <a:pt x="169" y="1030"/>
                  </a:lnTo>
                  <a:lnTo>
                    <a:pt x="268" y="1100"/>
                  </a:lnTo>
                  <a:lnTo>
                    <a:pt x="367" y="1156"/>
                  </a:lnTo>
                  <a:lnTo>
                    <a:pt x="479" y="1199"/>
                  </a:lnTo>
                  <a:lnTo>
                    <a:pt x="592" y="1213"/>
                  </a:lnTo>
                  <a:lnTo>
                    <a:pt x="592" y="12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 flipH="1">
              <a:off x="1042006" y="2485929"/>
              <a:ext cx="24831" cy="25121"/>
            </a:xfrm>
            <a:custGeom>
              <a:avLst/>
              <a:gdLst/>
              <a:ahLst/>
              <a:cxnLst/>
              <a:rect l="l" t="t" r="r" b="b"/>
              <a:pathLst>
                <a:path w="1199" h="1213" extrusionOk="0">
                  <a:moveTo>
                    <a:pt x="592" y="1212"/>
                  </a:moveTo>
                  <a:lnTo>
                    <a:pt x="592" y="1212"/>
                  </a:lnTo>
                  <a:lnTo>
                    <a:pt x="719" y="1198"/>
                  </a:lnTo>
                  <a:lnTo>
                    <a:pt x="832" y="1170"/>
                  </a:lnTo>
                  <a:lnTo>
                    <a:pt x="930" y="1114"/>
                  </a:lnTo>
                  <a:lnTo>
                    <a:pt x="1029" y="1029"/>
                  </a:lnTo>
                  <a:lnTo>
                    <a:pt x="1100" y="945"/>
                  </a:lnTo>
                  <a:lnTo>
                    <a:pt x="1156" y="846"/>
                  </a:lnTo>
                  <a:lnTo>
                    <a:pt x="1198" y="733"/>
                  </a:lnTo>
                  <a:lnTo>
                    <a:pt x="1198" y="606"/>
                  </a:lnTo>
                  <a:lnTo>
                    <a:pt x="1198" y="606"/>
                  </a:lnTo>
                  <a:lnTo>
                    <a:pt x="1198" y="479"/>
                  </a:lnTo>
                  <a:lnTo>
                    <a:pt x="1156" y="367"/>
                  </a:lnTo>
                  <a:lnTo>
                    <a:pt x="1100" y="268"/>
                  </a:lnTo>
                  <a:lnTo>
                    <a:pt x="1029" y="183"/>
                  </a:lnTo>
                  <a:lnTo>
                    <a:pt x="930" y="99"/>
                  </a:lnTo>
                  <a:lnTo>
                    <a:pt x="832" y="57"/>
                  </a:lnTo>
                  <a:lnTo>
                    <a:pt x="719" y="14"/>
                  </a:lnTo>
                  <a:lnTo>
                    <a:pt x="592" y="0"/>
                  </a:lnTo>
                  <a:lnTo>
                    <a:pt x="592" y="0"/>
                  </a:lnTo>
                  <a:lnTo>
                    <a:pt x="479" y="14"/>
                  </a:lnTo>
                  <a:lnTo>
                    <a:pt x="367" y="57"/>
                  </a:lnTo>
                  <a:lnTo>
                    <a:pt x="254" y="99"/>
                  </a:lnTo>
                  <a:lnTo>
                    <a:pt x="169" y="183"/>
                  </a:lnTo>
                  <a:lnTo>
                    <a:pt x="99" y="268"/>
                  </a:lnTo>
                  <a:lnTo>
                    <a:pt x="42" y="367"/>
                  </a:lnTo>
                  <a:lnTo>
                    <a:pt x="0" y="479"/>
                  </a:lnTo>
                  <a:lnTo>
                    <a:pt x="0" y="606"/>
                  </a:lnTo>
                  <a:lnTo>
                    <a:pt x="0" y="606"/>
                  </a:lnTo>
                  <a:lnTo>
                    <a:pt x="0" y="733"/>
                  </a:lnTo>
                  <a:lnTo>
                    <a:pt x="42" y="846"/>
                  </a:lnTo>
                  <a:lnTo>
                    <a:pt x="99" y="945"/>
                  </a:lnTo>
                  <a:lnTo>
                    <a:pt x="169" y="1029"/>
                  </a:lnTo>
                  <a:lnTo>
                    <a:pt x="254" y="1114"/>
                  </a:lnTo>
                  <a:lnTo>
                    <a:pt x="367" y="1170"/>
                  </a:lnTo>
                  <a:lnTo>
                    <a:pt x="479" y="1198"/>
                  </a:lnTo>
                  <a:lnTo>
                    <a:pt x="592" y="1212"/>
                  </a:lnTo>
                  <a:lnTo>
                    <a:pt x="592" y="12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 flipH="1">
              <a:off x="1464695" y="2665442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6" y="1213"/>
                  </a:moveTo>
                  <a:lnTo>
                    <a:pt x="606" y="1213"/>
                  </a:lnTo>
                  <a:lnTo>
                    <a:pt x="733" y="1199"/>
                  </a:lnTo>
                  <a:lnTo>
                    <a:pt x="846" y="1156"/>
                  </a:lnTo>
                  <a:lnTo>
                    <a:pt x="945" y="1100"/>
                  </a:lnTo>
                  <a:lnTo>
                    <a:pt x="1043" y="1030"/>
                  </a:lnTo>
                  <a:lnTo>
                    <a:pt x="1114" y="945"/>
                  </a:lnTo>
                  <a:lnTo>
                    <a:pt x="1170" y="832"/>
                  </a:lnTo>
                  <a:lnTo>
                    <a:pt x="1198" y="719"/>
                  </a:lnTo>
                  <a:lnTo>
                    <a:pt x="1213" y="607"/>
                  </a:lnTo>
                  <a:lnTo>
                    <a:pt x="1213" y="607"/>
                  </a:lnTo>
                  <a:lnTo>
                    <a:pt x="1198" y="480"/>
                  </a:lnTo>
                  <a:lnTo>
                    <a:pt x="1170" y="367"/>
                  </a:lnTo>
                  <a:lnTo>
                    <a:pt x="1114" y="268"/>
                  </a:lnTo>
                  <a:lnTo>
                    <a:pt x="1043" y="170"/>
                  </a:lnTo>
                  <a:lnTo>
                    <a:pt x="945" y="99"/>
                  </a:lnTo>
                  <a:lnTo>
                    <a:pt x="846" y="43"/>
                  </a:lnTo>
                  <a:lnTo>
                    <a:pt x="733" y="15"/>
                  </a:lnTo>
                  <a:lnTo>
                    <a:pt x="606" y="1"/>
                  </a:lnTo>
                  <a:lnTo>
                    <a:pt x="606" y="1"/>
                  </a:lnTo>
                  <a:lnTo>
                    <a:pt x="494" y="15"/>
                  </a:lnTo>
                  <a:lnTo>
                    <a:pt x="367" y="43"/>
                  </a:lnTo>
                  <a:lnTo>
                    <a:pt x="268" y="99"/>
                  </a:lnTo>
                  <a:lnTo>
                    <a:pt x="184" y="170"/>
                  </a:lnTo>
                  <a:lnTo>
                    <a:pt x="113" y="268"/>
                  </a:lnTo>
                  <a:lnTo>
                    <a:pt x="57" y="367"/>
                  </a:lnTo>
                  <a:lnTo>
                    <a:pt x="14" y="480"/>
                  </a:lnTo>
                  <a:lnTo>
                    <a:pt x="0" y="607"/>
                  </a:lnTo>
                  <a:lnTo>
                    <a:pt x="0" y="607"/>
                  </a:lnTo>
                  <a:lnTo>
                    <a:pt x="14" y="719"/>
                  </a:lnTo>
                  <a:lnTo>
                    <a:pt x="57" y="832"/>
                  </a:lnTo>
                  <a:lnTo>
                    <a:pt x="113" y="945"/>
                  </a:lnTo>
                  <a:lnTo>
                    <a:pt x="184" y="1030"/>
                  </a:lnTo>
                  <a:lnTo>
                    <a:pt x="268" y="1100"/>
                  </a:lnTo>
                  <a:lnTo>
                    <a:pt x="367" y="1156"/>
                  </a:lnTo>
                  <a:lnTo>
                    <a:pt x="494" y="1199"/>
                  </a:lnTo>
                  <a:lnTo>
                    <a:pt x="606" y="1213"/>
                  </a:lnTo>
                  <a:lnTo>
                    <a:pt x="606" y="12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 flipH="1">
              <a:off x="1651228" y="2665442"/>
              <a:ext cx="25121" cy="25121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07" y="1213"/>
                  </a:moveTo>
                  <a:lnTo>
                    <a:pt x="607" y="1213"/>
                  </a:lnTo>
                  <a:lnTo>
                    <a:pt x="719" y="1199"/>
                  </a:lnTo>
                  <a:lnTo>
                    <a:pt x="846" y="1156"/>
                  </a:lnTo>
                  <a:lnTo>
                    <a:pt x="945" y="1100"/>
                  </a:lnTo>
                  <a:lnTo>
                    <a:pt x="1030" y="1030"/>
                  </a:lnTo>
                  <a:lnTo>
                    <a:pt x="1100" y="945"/>
                  </a:lnTo>
                  <a:lnTo>
                    <a:pt x="1156" y="832"/>
                  </a:lnTo>
                  <a:lnTo>
                    <a:pt x="1199" y="719"/>
                  </a:lnTo>
                  <a:lnTo>
                    <a:pt x="1213" y="607"/>
                  </a:lnTo>
                  <a:lnTo>
                    <a:pt x="1213" y="607"/>
                  </a:lnTo>
                  <a:lnTo>
                    <a:pt x="1199" y="480"/>
                  </a:lnTo>
                  <a:lnTo>
                    <a:pt x="1156" y="367"/>
                  </a:lnTo>
                  <a:lnTo>
                    <a:pt x="1100" y="268"/>
                  </a:lnTo>
                  <a:lnTo>
                    <a:pt x="1030" y="170"/>
                  </a:lnTo>
                  <a:lnTo>
                    <a:pt x="945" y="99"/>
                  </a:lnTo>
                  <a:lnTo>
                    <a:pt x="846" y="43"/>
                  </a:lnTo>
                  <a:lnTo>
                    <a:pt x="719" y="15"/>
                  </a:lnTo>
                  <a:lnTo>
                    <a:pt x="607" y="1"/>
                  </a:lnTo>
                  <a:lnTo>
                    <a:pt x="607" y="1"/>
                  </a:lnTo>
                  <a:lnTo>
                    <a:pt x="480" y="15"/>
                  </a:lnTo>
                  <a:lnTo>
                    <a:pt x="367" y="43"/>
                  </a:lnTo>
                  <a:lnTo>
                    <a:pt x="268" y="99"/>
                  </a:lnTo>
                  <a:lnTo>
                    <a:pt x="184" y="170"/>
                  </a:lnTo>
                  <a:lnTo>
                    <a:pt x="99" y="268"/>
                  </a:lnTo>
                  <a:lnTo>
                    <a:pt x="43" y="367"/>
                  </a:lnTo>
                  <a:lnTo>
                    <a:pt x="15" y="480"/>
                  </a:lnTo>
                  <a:lnTo>
                    <a:pt x="1" y="607"/>
                  </a:lnTo>
                  <a:lnTo>
                    <a:pt x="1" y="607"/>
                  </a:lnTo>
                  <a:lnTo>
                    <a:pt x="15" y="719"/>
                  </a:lnTo>
                  <a:lnTo>
                    <a:pt x="43" y="832"/>
                  </a:lnTo>
                  <a:lnTo>
                    <a:pt x="99" y="945"/>
                  </a:lnTo>
                  <a:lnTo>
                    <a:pt x="184" y="1030"/>
                  </a:lnTo>
                  <a:lnTo>
                    <a:pt x="268" y="1100"/>
                  </a:lnTo>
                  <a:lnTo>
                    <a:pt x="367" y="1156"/>
                  </a:lnTo>
                  <a:lnTo>
                    <a:pt x="480" y="1199"/>
                  </a:lnTo>
                  <a:lnTo>
                    <a:pt x="607" y="1213"/>
                  </a:lnTo>
                  <a:lnTo>
                    <a:pt x="607" y="12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 flipH="1">
              <a:off x="1838052" y="2665442"/>
              <a:ext cx="24831" cy="25121"/>
            </a:xfrm>
            <a:custGeom>
              <a:avLst/>
              <a:gdLst/>
              <a:ahLst/>
              <a:cxnLst/>
              <a:rect l="l" t="t" r="r" b="b"/>
              <a:pathLst>
                <a:path w="1199" h="1213" extrusionOk="0">
                  <a:moveTo>
                    <a:pt x="593" y="1213"/>
                  </a:moveTo>
                  <a:lnTo>
                    <a:pt x="593" y="1213"/>
                  </a:lnTo>
                  <a:lnTo>
                    <a:pt x="720" y="1199"/>
                  </a:lnTo>
                  <a:lnTo>
                    <a:pt x="832" y="1156"/>
                  </a:lnTo>
                  <a:lnTo>
                    <a:pt x="931" y="1100"/>
                  </a:lnTo>
                  <a:lnTo>
                    <a:pt x="1030" y="1030"/>
                  </a:lnTo>
                  <a:lnTo>
                    <a:pt x="1100" y="945"/>
                  </a:lnTo>
                  <a:lnTo>
                    <a:pt x="1157" y="832"/>
                  </a:lnTo>
                  <a:lnTo>
                    <a:pt x="1185" y="719"/>
                  </a:lnTo>
                  <a:lnTo>
                    <a:pt x="1199" y="607"/>
                  </a:lnTo>
                  <a:lnTo>
                    <a:pt x="1199" y="607"/>
                  </a:lnTo>
                  <a:lnTo>
                    <a:pt x="1185" y="480"/>
                  </a:lnTo>
                  <a:lnTo>
                    <a:pt x="1157" y="367"/>
                  </a:lnTo>
                  <a:lnTo>
                    <a:pt x="1100" y="268"/>
                  </a:lnTo>
                  <a:lnTo>
                    <a:pt x="1030" y="170"/>
                  </a:lnTo>
                  <a:lnTo>
                    <a:pt x="931" y="99"/>
                  </a:lnTo>
                  <a:lnTo>
                    <a:pt x="832" y="43"/>
                  </a:lnTo>
                  <a:lnTo>
                    <a:pt x="720" y="15"/>
                  </a:lnTo>
                  <a:lnTo>
                    <a:pt x="593" y="1"/>
                  </a:lnTo>
                  <a:lnTo>
                    <a:pt x="593" y="1"/>
                  </a:lnTo>
                  <a:lnTo>
                    <a:pt x="480" y="15"/>
                  </a:lnTo>
                  <a:lnTo>
                    <a:pt x="367" y="43"/>
                  </a:lnTo>
                  <a:lnTo>
                    <a:pt x="255" y="99"/>
                  </a:lnTo>
                  <a:lnTo>
                    <a:pt x="170" y="170"/>
                  </a:lnTo>
                  <a:lnTo>
                    <a:pt x="100" y="268"/>
                  </a:lnTo>
                  <a:lnTo>
                    <a:pt x="43" y="367"/>
                  </a:lnTo>
                  <a:lnTo>
                    <a:pt x="1" y="480"/>
                  </a:lnTo>
                  <a:lnTo>
                    <a:pt x="1" y="607"/>
                  </a:lnTo>
                  <a:lnTo>
                    <a:pt x="1" y="607"/>
                  </a:lnTo>
                  <a:lnTo>
                    <a:pt x="1" y="719"/>
                  </a:lnTo>
                  <a:lnTo>
                    <a:pt x="43" y="832"/>
                  </a:lnTo>
                  <a:lnTo>
                    <a:pt x="100" y="945"/>
                  </a:lnTo>
                  <a:lnTo>
                    <a:pt x="170" y="1030"/>
                  </a:lnTo>
                  <a:lnTo>
                    <a:pt x="255" y="1100"/>
                  </a:lnTo>
                  <a:lnTo>
                    <a:pt x="367" y="1156"/>
                  </a:lnTo>
                  <a:lnTo>
                    <a:pt x="480" y="1199"/>
                  </a:lnTo>
                  <a:lnTo>
                    <a:pt x="593" y="1213"/>
                  </a:lnTo>
                  <a:lnTo>
                    <a:pt x="593" y="12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 flipH="1">
              <a:off x="2024565" y="2665442"/>
              <a:ext cx="25142" cy="25121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213"/>
                  </a:moveTo>
                  <a:lnTo>
                    <a:pt x="607" y="1213"/>
                  </a:lnTo>
                  <a:lnTo>
                    <a:pt x="734" y="1199"/>
                  </a:lnTo>
                  <a:lnTo>
                    <a:pt x="847" y="1156"/>
                  </a:lnTo>
                  <a:lnTo>
                    <a:pt x="945" y="1100"/>
                  </a:lnTo>
                  <a:lnTo>
                    <a:pt x="1030" y="1030"/>
                  </a:lnTo>
                  <a:lnTo>
                    <a:pt x="1114" y="945"/>
                  </a:lnTo>
                  <a:lnTo>
                    <a:pt x="1171" y="832"/>
                  </a:lnTo>
                  <a:lnTo>
                    <a:pt x="1199" y="719"/>
                  </a:lnTo>
                  <a:lnTo>
                    <a:pt x="1213" y="607"/>
                  </a:lnTo>
                  <a:lnTo>
                    <a:pt x="1213" y="607"/>
                  </a:lnTo>
                  <a:lnTo>
                    <a:pt x="1199" y="480"/>
                  </a:lnTo>
                  <a:lnTo>
                    <a:pt x="1171" y="367"/>
                  </a:lnTo>
                  <a:lnTo>
                    <a:pt x="1114" y="268"/>
                  </a:lnTo>
                  <a:lnTo>
                    <a:pt x="1030" y="170"/>
                  </a:lnTo>
                  <a:lnTo>
                    <a:pt x="945" y="99"/>
                  </a:lnTo>
                  <a:lnTo>
                    <a:pt x="847" y="43"/>
                  </a:lnTo>
                  <a:lnTo>
                    <a:pt x="734" y="15"/>
                  </a:lnTo>
                  <a:lnTo>
                    <a:pt x="607" y="1"/>
                  </a:lnTo>
                  <a:lnTo>
                    <a:pt x="607" y="1"/>
                  </a:lnTo>
                  <a:lnTo>
                    <a:pt x="480" y="15"/>
                  </a:lnTo>
                  <a:lnTo>
                    <a:pt x="367" y="43"/>
                  </a:lnTo>
                  <a:lnTo>
                    <a:pt x="269" y="99"/>
                  </a:lnTo>
                  <a:lnTo>
                    <a:pt x="184" y="170"/>
                  </a:lnTo>
                  <a:lnTo>
                    <a:pt x="100" y="268"/>
                  </a:lnTo>
                  <a:lnTo>
                    <a:pt x="57" y="367"/>
                  </a:lnTo>
                  <a:lnTo>
                    <a:pt x="15" y="480"/>
                  </a:lnTo>
                  <a:lnTo>
                    <a:pt x="1" y="607"/>
                  </a:lnTo>
                  <a:lnTo>
                    <a:pt x="1" y="607"/>
                  </a:lnTo>
                  <a:lnTo>
                    <a:pt x="15" y="719"/>
                  </a:lnTo>
                  <a:lnTo>
                    <a:pt x="57" y="832"/>
                  </a:lnTo>
                  <a:lnTo>
                    <a:pt x="100" y="945"/>
                  </a:lnTo>
                  <a:lnTo>
                    <a:pt x="184" y="1030"/>
                  </a:lnTo>
                  <a:lnTo>
                    <a:pt x="269" y="1100"/>
                  </a:lnTo>
                  <a:lnTo>
                    <a:pt x="367" y="1156"/>
                  </a:lnTo>
                  <a:lnTo>
                    <a:pt x="480" y="1199"/>
                  </a:lnTo>
                  <a:lnTo>
                    <a:pt x="607" y="1213"/>
                  </a:lnTo>
                  <a:lnTo>
                    <a:pt x="607" y="1213"/>
                  </a:lnTo>
                  <a:close/>
                </a:path>
              </a:pathLst>
            </a:custGeom>
            <a:solidFill>
              <a:srgbClr val="F19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 flipH="1">
              <a:off x="910055" y="2474829"/>
              <a:ext cx="1362656" cy="226547"/>
            </a:xfrm>
            <a:custGeom>
              <a:avLst/>
              <a:gdLst/>
              <a:ahLst/>
              <a:cxnLst/>
              <a:rect l="l" t="t" r="r" b="b"/>
              <a:pathLst>
                <a:path w="65797" h="10939" extrusionOk="0">
                  <a:moveTo>
                    <a:pt x="60567" y="874"/>
                  </a:moveTo>
                  <a:lnTo>
                    <a:pt x="60792" y="889"/>
                  </a:lnTo>
                  <a:lnTo>
                    <a:pt x="61032" y="917"/>
                  </a:lnTo>
                  <a:lnTo>
                    <a:pt x="61258" y="959"/>
                  </a:lnTo>
                  <a:lnTo>
                    <a:pt x="61469" y="1015"/>
                  </a:lnTo>
                  <a:lnTo>
                    <a:pt x="61695" y="1072"/>
                  </a:lnTo>
                  <a:lnTo>
                    <a:pt x="61906" y="1142"/>
                  </a:lnTo>
                  <a:lnTo>
                    <a:pt x="62117" y="1227"/>
                  </a:lnTo>
                  <a:lnTo>
                    <a:pt x="62315" y="1325"/>
                  </a:lnTo>
                  <a:lnTo>
                    <a:pt x="62512" y="1424"/>
                  </a:lnTo>
                  <a:lnTo>
                    <a:pt x="62709" y="1537"/>
                  </a:lnTo>
                  <a:lnTo>
                    <a:pt x="62893" y="1650"/>
                  </a:lnTo>
                  <a:lnTo>
                    <a:pt x="63076" y="1791"/>
                  </a:lnTo>
                  <a:lnTo>
                    <a:pt x="63245" y="1917"/>
                  </a:lnTo>
                  <a:lnTo>
                    <a:pt x="63414" y="2073"/>
                  </a:lnTo>
                  <a:lnTo>
                    <a:pt x="63583" y="2213"/>
                  </a:lnTo>
                  <a:lnTo>
                    <a:pt x="63738" y="2383"/>
                  </a:lnTo>
                  <a:lnTo>
                    <a:pt x="63879" y="2552"/>
                  </a:lnTo>
                  <a:lnTo>
                    <a:pt x="64020" y="2721"/>
                  </a:lnTo>
                  <a:lnTo>
                    <a:pt x="64147" y="2904"/>
                  </a:lnTo>
                  <a:lnTo>
                    <a:pt x="64260" y="3087"/>
                  </a:lnTo>
                  <a:lnTo>
                    <a:pt x="64373" y="3285"/>
                  </a:lnTo>
                  <a:lnTo>
                    <a:pt x="64471" y="3482"/>
                  </a:lnTo>
                  <a:lnTo>
                    <a:pt x="64570" y="3679"/>
                  </a:lnTo>
                  <a:lnTo>
                    <a:pt x="64655" y="3891"/>
                  </a:lnTo>
                  <a:lnTo>
                    <a:pt x="64725" y="4102"/>
                  </a:lnTo>
                  <a:lnTo>
                    <a:pt x="64781" y="4328"/>
                  </a:lnTo>
                  <a:lnTo>
                    <a:pt x="64838" y="4539"/>
                  </a:lnTo>
                  <a:lnTo>
                    <a:pt x="64880" y="4765"/>
                  </a:lnTo>
                  <a:lnTo>
                    <a:pt x="64908" y="5004"/>
                  </a:lnTo>
                  <a:lnTo>
                    <a:pt x="64922" y="5230"/>
                  </a:lnTo>
                  <a:lnTo>
                    <a:pt x="64936" y="5469"/>
                  </a:lnTo>
                  <a:lnTo>
                    <a:pt x="64922" y="5709"/>
                  </a:lnTo>
                  <a:lnTo>
                    <a:pt x="64908" y="5935"/>
                  </a:lnTo>
                  <a:lnTo>
                    <a:pt x="64880" y="6174"/>
                  </a:lnTo>
                  <a:lnTo>
                    <a:pt x="64838" y="6400"/>
                  </a:lnTo>
                  <a:lnTo>
                    <a:pt x="64781" y="6611"/>
                  </a:lnTo>
                  <a:lnTo>
                    <a:pt x="64725" y="6837"/>
                  </a:lnTo>
                  <a:lnTo>
                    <a:pt x="64655" y="7048"/>
                  </a:lnTo>
                  <a:lnTo>
                    <a:pt x="64570" y="7260"/>
                  </a:lnTo>
                  <a:lnTo>
                    <a:pt x="64471" y="7457"/>
                  </a:lnTo>
                  <a:lnTo>
                    <a:pt x="64373" y="7654"/>
                  </a:lnTo>
                  <a:lnTo>
                    <a:pt x="64260" y="7851"/>
                  </a:lnTo>
                  <a:lnTo>
                    <a:pt x="64147" y="8035"/>
                  </a:lnTo>
                  <a:lnTo>
                    <a:pt x="64020" y="8218"/>
                  </a:lnTo>
                  <a:lnTo>
                    <a:pt x="63879" y="8387"/>
                  </a:lnTo>
                  <a:lnTo>
                    <a:pt x="63738" y="8556"/>
                  </a:lnTo>
                  <a:lnTo>
                    <a:pt x="63583" y="8725"/>
                  </a:lnTo>
                  <a:lnTo>
                    <a:pt x="63414" y="8880"/>
                  </a:lnTo>
                  <a:lnTo>
                    <a:pt x="63245" y="9021"/>
                  </a:lnTo>
                  <a:lnTo>
                    <a:pt x="63076" y="9162"/>
                  </a:lnTo>
                  <a:lnTo>
                    <a:pt x="62893" y="9289"/>
                  </a:lnTo>
                  <a:lnTo>
                    <a:pt x="62709" y="9402"/>
                  </a:lnTo>
                  <a:lnTo>
                    <a:pt x="62512" y="9515"/>
                  </a:lnTo>
                  <a:lnTo>
                    <a:pt x="62315" y="9613"/>
                  </a:lnTo>
                  <a:lnTo>
                    <a:pt x="62117" y="9712"/>
                  </a:lnTo>
                  <a:lnTo>
                    <a:pt x="61906" y="9797"/>
                  </a:lnTo>
                  <a:lnTo>
                    <a:pt x="61695" y="9867"/>
                  </a:lnTo>
                  <a:lnTo>
                    <a:pt x="61469" y="9923"/>
                  </a:lnTo>
                  <a:lnTo>
                    <a:pt x="61258" y="9980"/>
                  </a:lnTo>
                  <a:lnTo>
                    <a:pt x="61032" y="10022"/>
                  </a:lnTo>
                  <a:lnTo>
                    <a:pt x="60792" y="10050"/>
                  </a:lnTo>
                  <a:lnTo>
                    <a:pt x="60567" y="10064"/>
                  </a:lnTo>
                  <a:lnTo>
                    <a:pt x="60327" y="10079"/>
                  </a:lnTo>
                  <a:lnTo>
                    <a:pt x="5469" y="10079"/>
                  </a:lnTo>
                  <a:lnTo>
                    <a:pt x="5230" y="10064"/>
                  </a:lnTo>
                  <a:lnTo>
                    <a:pt x="4990" y="10050"/>
                  </a:lnTo>
                  <a:lnTo>
                    <a:pt x="4764" y="10022"/>
                  </a:lnTo>
                  <a:lnTo>
                    <a:pt x="4539" y="9980"/>
                  </a:lnTo>
                  <a:lnTo>
                    <a:pt x="4313" y="9923"/>
                  </a:lnTo>
                  <a:lnTo>
                    <a:pt x="4102" y="9867"/>
                  </a:lnTo>
                  <a:lnTo>
                    <a:pt x="3891" y="9797"/>
                  </a:lnTo>
                  <a:lnTo>
                    <a:pt x="3679" y="9712"/>
                  </a:lnTo>
                  <a:lnTo>
                    <a:pt x="3468" y="9613"/>
                  </a:lnTo>
                  <a:lnTo>
                    <a:pt x="3270" y="9515"/>
                  </a:lnTo>
                  <a:lnTo>
                    <a:pt x="3087" y="9402"/>
                  </a:lnTo>
                  <a:lnTo>
                    <a:pt x="2890" y="9289"/>
                  </a:lnTo>
                  <a:lnTo>
                    <a:pt x="2721" y="9162"/>
                  </a:lnTo>
                  <a:lnTo>
                    <a:pt x="2537" y="9021"/>
                  </a:lnTo>
                  <a:lnTo>
                    <a:pt x="2368" y="8880"/>
                  </a:lnTo>
                  <a:lnTo>
                    <a:pt x="2213" y="8725"/>
                  </a:lnTo>
                  <a:lnTo>
                    <a:pt x="2058" y="8556"/>
                  </a:lnTo>
                  <a:lnTo>
                    <a:pt x="1917" y="8387"/>
                  </a:lnTo>
                  <a:lnTo>
                    <a:pt x="1776" y="8218"/>
                  </a:lnTo>
                  <a:lnTo>
                    <a:pt x="1649" y="8035"/>
                  </a:lnTo>
                  <a:lnTo>
                    <a:pt x="1537" y="7851"/>
                  </a:lnTo>
                  <a:lnTo>
                    <a:pt x="1424" y="7654"/>
                  </a:lnTo>
                  <a:lnTo>
                    <a:pt x="1311" y="7457"/>
                  </a:lnTo>
                  <a:lnTo>
                    <a:pt x="1227" y="7260"/>
                  </a:lnTo>
                  <a:lnTo>
                    <a:pt x="1142" y="7048"/>
                  </a:lnTo>
                  <a:lnTo>
                    <a:pt x="1072" y="6837"/>
                  </a:lnTo>
                  <a:lnTo>
                    <a:pt x="1001" y="6611"/>
                  </a:lnTo>
                  <a:lnTo>
                    <a:pt x="959" y="6400"/>
                  </a:lnTo>
                  <a:lnTo>
                    <a:pt x="916" y="6174"/>
                  </a:lnTo>
                  <a:lnTo>
                    <a:pt x="888" y="5935"/>
                  </a:lnTo>
                  <a:lnTo>
                    <a:pt x="874" y="5709"/>
                  </a:lnTo>
                  <a:lnTo>
                    <a:pt x="860" y="5469"/>
                  </a:lnTo>
                  <a:lnTo>
                    <a:pt x="874" y="5230"/>
                  </a:lnTo>
                  <a:lnTo>
                    <a:pt x="888" y="5004"/>
                  </a:lnTo>
                  <a:lnTo>
                    <a:pt x="916" y="4765"/>
                  </a:lnTo>
                  <a:lnTo>
                    <a:pt x="959" y="4539"/>
                  </a:lnTo>
                  <a:lnTo>
                    <a:pt x="1001" y="4328"/>
                  </a:lnTo>
                  <a:lnTo>
                    <a:pt x="1072" y="4102"/>
                  </a:lnTo>
                  <a:lnTo>
                    <a:pt x="1142" y="3891"/>
                  </a:lnTo>
                  <a:lnTo>
                    <a:pt x="1227" y="3679"/>
                  </a:lnTo>
                  <a:lnTo>
                    <a:pt x="1311" y="3482"/>
                  </a:lnTo>
                  <a:lnTo>
                    <a:pt x="1424" y="3285"/>
                  </a:lnTo>
                  <a:lnTo>
                    <a:pt x="1537" y="3087"/>
                  </a:lnTo>
                  <a:lnTo>
                    <a:pt x="1649" y="2904"/>
                  </a:lnTo>
                  <a:lnTo>
                    <a:pt x="1776" y="2721"/>
                  </a:lnTo>
                  <a:lnTo>
                    <a:pt x="1917" y="2552"/>
                  </a:lnTo>
                  <a:lnTo>
                    <a:pt x="2058" y="2383"/>
                  </a:lnTo>
                  <a:lnTo>
                    <a:pt x="2213" y="2213"/>
                  </a:lnTo>
                  <a:lnTo>
                    <a:pt x="2368" y="2073"/>
                  </a:lnTo>
                  <a:lnTo>
                    <a:pt x="2537" y="1917"/>
                  </a:lnTo>
                  <a:lnTo>
                    <a:pt x="2721" y="1791"/>
                  </a:lnTo>
                  <a:lnTo>
                    <a:pt x="2890" y="1650"/>
                  </a:lnTo>
                  <a:lnTo>
                    <a:pt x="3087" y="1537"/>
                  </a:lnTo>
                  <a:lnTo>
                    <a:pt x="3270" y="1424"/>
                  </a:lnTo>
                  <a:lnTo>
                    <a:pt x="3468" y="1325"/>
                  </a:lnTo>
                  <a:lnTo>
                    <a:pt x="3679" y="1227"/>
                  </a:lnTo>
                  <a:lnTo>
                    <a:pt x="3891" y="1142"/>
                  </a:lnTo>
                  <a:lnTo>
                    <a:pt x="4102" y="1072"/>
                  </a:lnTo>
                  <a:lnTo>
                    <a:pt x="4313" y="1015"/>
                  </a:lnTo>
                  <a:lnTo>
                    <a:pt x="4539" y="959"/>
                  </a:lnTo>
                  <a:lnTo>
                    <a:pt x="4764" y="917"/>
                  </a:lnTo>
                  <a:lnTo>
                    <a:pt x="4990" y="889"/>
                  </a:lnTo>
                  <a:lnTo>
                    <a:pt x="5230" y="874"/>
                  </a:lnTo>
                  <a:close/>
                  <a:moveTo>
                    <a:pt x="5187" y="1"/>
                  </a:moveTo>
                  <a:lnTo>
                    <a:pt x="4905" y="29"/>
                  </a:lnTo>
                  <a:lnTo>
                    <a:pt x="4638" y="57"/>
                  </a:lnTo>
                  <a:lnTo>
                    <a:pt x="4370" y="113"/>
                  </a:lnTo>
                  <a:lnTo>
                    <a:pt x="4102" y="170"/>
                  </a:lnTo>
                  <a:lnTo>
                    <a:pt x="3848" y="240"/>
                  </a:lnTo>
                  <a:lnTo>
                    <a:pt x="3595" y="339"/>
                  </a:lnTo>
                  <a:lnTo>
                    <a:pt x="3341" y="437"/>
                  </a:lnTo>
                  <a:lnTo>
                    <a:pt x="3101" y="536"/>
                  </a:lnTo>
                  <a:lnTo>
                    <a:pt x="2862" y="663"/>
                  </a:lnTo>
                  <a:lnTo>
                    <a:pt x="2636" y="790"/>
                  </a:lnTo>
                  <a:lnTo>
                    <a:pt x="2411" y="931"/>
                  </a:lnTo>
                  <a:lnTo>
                    <a:pt x="2199" y="1086"/>
                  </a:lnTo>
                  <a:lnTo>
                    <a:pt x="1988" y="1255"/>
                  </a:lnTo>
                  <a:lnTo>
                    <a:pt x="1790" y="1424"/>
                  </a:lnTo>
                  <a:lnTo>
                    <a:pt x="1607" y="1607"/>
                  </a:lnTo>
                  <a:lnTo>
                    <a:pt x="1424" y="1791"/>
                  </a:lnTo>
                  <a:lnTo>
                    <a:pt x="1241" y="2002"/>
                  </a:lnTo>
                  <a:lnTo>
                    <a:pt x="1086" y="2199"/>
                  </a:lnTo>
                  <a:lnTo>
                    <a:pt x="931" y="2411"/>
                  </a:lnTo>
                  <a:lnTo>
                    <a:pt x="790" y="2636"/>
                  </a:lnTo>
                  <a:lnTo>
                    <a:pt x="663" y="2862"/>
                  </a:lnTo>
                  <a:lnTo>
                    <a:pt x="536" y="3101"/>
                  </a:lnTo>
                  <a:lnTo>
                    <a:pt x="423" y="3341"/>
                  </a:lnTo>
                  <a:lnTo>
                    <a:pt x="324" y="3595"/>
                  </a:lnTo>
                  <a:lnTo>
                    <a:pt x="240" y="3848"/>
                  </a:lnTo>
                  <a:lnTo>
                    <a:pt x="169" y="4102"/>
                  </a:lnTo>
                  <a:lnTo>
                    <a:pt x="113" y="4370"/>
                  </a:lnTo>
                  <a:lnTo>
                    <a:pt x="57" y="4638"/>
                  </a:lnTo>
                  <a:lnTo>
                    <a:pt x="29" y="4920"/>
                  </a:lnTo>
                  <a:lnTo>
                    <a:pt x="0" y="5188"/>
                  </a:lnTo>
                  <a:lnTo>
                    <a:pt x="0" y="5469"/>
                  </a:lnTo>
                  <a:lnTo>
                    <a:pt x="0" y="5751"/>
                  </a:lnTo>
                  <a:lnTo>
                    <a:pt x="29" y="6033"/>
                  </a:lnTo>
                  <a:lnTo>
                    <a:pt x="57" y="6301"/>
                  </a:lnTo>
                  <a:lnTo>
                    <a:pt x="113" y="6569"/>
                  </a:lnTo>
                  <a:lnTo>
                    <a:pt x="169" y="6837"/>
                  </a:lnTo>
                  <a:lnTo>
                    <a:pt x="240" y="7090"/>
                  </a:lnTo>
                  <a:lnTo>
                    <a:pt x="324" y="7344"/>
                  </a:lnTo>
                  <a:lnTo>
                    <a:pt x="423" y="7598"/>
                  </a:lnTo>
                  <a:lnTo>
                    <a:pt x="536" y="7837"/>
                  </a:lnTo>
                  <a:lnTo>
                    <a:pt x="663" y="8077"/>
                  </a:lnTo>
                  <a:lnTo>
                    <a:pt x="790" y="8303"/>
                  </a:lnTo>
                  <a:lnTo>
                    <a:pt x="931" y="8528"/>
                  </a:lnTo>
                  <a:lnTo>
                    <a:pt x="1086" y="8739"/>
                  </a:lnTo>
                  <a:lnTo>
                    <a:pt x="1241" y="8951"/>
                  </a:lnTo>
                  <a:lnTo>
                    <a:pt x="1424" y="9148"/>
                  </a:lnTo>
                  <a:lnTo>
                    <a:pt x="1607" y="9331"/>
                  </a:lnTo>
                  <a:lnTo>
                    <a:pt x="1790" y="9515"/>
                  </a:lnTo>
                  <a:lnTo>
                    <a:pt x="1988" y="9684"/>
                  </a:lnTo>
                  <a:lnTo>
                    <a:pt x="2199" y="9853"/>
                  </a:lnTo>
                  <a:lnTo>
                    <a:pt x="2411" y="10008"/>
                  </a:lnTo>
                  <a:lnTo>
                    <a:pt x="2636" y="10149"/>
                  </a:lnTo>
                  <a:lnTo>
                    <a:pt x="2862" y="10276"/>
                  </a:lnTo>
                  <a:lnTo>
                    <a:pt x="3101" y="10403"/>
                  </a:lnTo>
                  <a:lnTo>
                    <a:pt x="3341" y="10501"/>
                  </a:lnTo>
                  <a:lnTo>
                    <a:pt x="3595" y="10600"/>
                  </a:lnTo>
                  <a:lnTo>
                    <a:pt x="3848" y="10699"/>
                  </a:lnTo>
                  <a:lnTo>
                    <a:pt x="4102" y="10769"/>
                  </a:lnTo>
                  <a:lnTo>
                    <a:pt x="4370" y="10826"/>
                  </a:lnTo>
                  <a:lnTo>
                    <a:pt x="4638" y="10882"/>
                  </a:lnTo>
                  <a:lnTo>
                    <a:pt x="4905" y="10910"/>
                  </a:lnTo>
                  <a:lnTo>
                    <a:pt x="5187" y="10938"/>
                  </a:lnTo>
                  <a:lnTo>
                    <a:pt x="60609" y="10938"/>
                  </a:lnTo>
                  <a:lnTo>
                    <a:pt x="60891" y="10910"/>
                  </a:lnTo>
                  <a:lnTo>
                    <a:pt x="61159" y="10882"/>
                  </a:lnTo>
                  <a:lnTo>
                    <a:pt x="61427" y="10826"/>
                  </a:lnTo>
                  <a:lnTo>
                    <a:pt x="61695" y="10769"/>
                  </a:lnTo>
                  <a:lnTo>
                    <a:pt x="61948" y="10699"/>
                  </a:lnTo>
                  <a:lnTo>
                    <a:pt x="62202" y="10600"/>
                  </a:lnTo>
                  <a:lnTo>
                    <a:pt x="62456" y="10501"/>
                  </a:lnTo>
                  <a:lnTo>
                    <a:pt x="62695" y="10403"/>
                  </a:lnTo>
                  <a:lnTo>
                    <a:pt x="62935" y="10276"/>
                  </a:lnTo>
                  <a:lnTo>
                    <a:pt x="63160" y="10149"/>
                  </a:lnTo>
                  <a:lnTo>
                    <a:pt x="63386" y="10008"/>
                  </a:lnTo>
                  <a:lnTo>
                    <a:pt x="63597" y="9853"/>
                  </a:lnTo>
                  <a:lnTo>
                    <a:pt x="63809" y="9684"/>
                  </a:lnTo>
                  <a:lnTo>
                    <a:pt x="64006" y="9515"/>
                  </a:lnTo>
                  <a:lnTo>
                    <a:pt x="64189" y="9331"/>
                  </a:lnTo>
                  <a:lnTo>
                    <a:pt x="64373" y="9148"/>
                  </a:lnTo>
                  <a:lnTo>
                    <a:pt x="64542" y="8951"/>
                  </a:lnTo>
                  <a:lnTo>
                    <a:pt x="64711" y="8739"/>
                  </a:lnTo>
                  <a:lnTo>
                    <a:pt x="64866" y="8528"/>
                  </a:lnTo>
                  <a:lnTo>
                    <a:pt x="65007" y="8303"/>
                  </a:lnTo>
                  <a:lnTo>
                    <a:pt x="65134" y="8077"/>
                  </a:lnTo>
                  <a:lnTo>
                    <a:pt x="65261" y="7837"/>
                  </a:lnTo>
                  <a:lnTo>
                    <a:pt x="65373" y="7598"/>
                  </a:lnTo>
                  <a:lnTo>
                    <a:pt x="65472" y="7344"/>
                  </a:lnTo>
                  <a:lnTo>
                    <a:pt x="65557" y="7090"/>
                  </a:lnTo>
                  <a:lnTo>
                    <a:pt x="65627" y="6837"/>
                  </a:lnTo>
                  <a:lnTo>
                    <a:pt x="65683" y="6569"/>
                  </a:lnTo>
                  <a:lnTo>
                    <a:pt x="65740" y="6301"/>
                  </a:lnTo>
                  <a:lnTo>
                    <a:pt x="65768" y="6033"/>
                  </a:lnTo>
                  <a:lnTo>
                    <a:pt x="65796" y="5751"/>
                  </a:lnTo>
                  <a:lnTo>
                    <a:pt x="65796" y="5469"/>
                  </a:lnTo>
                  <a:lnTo>
                    <a:pt x="65796" y="5188"/>
                  </a:lnTo>
                  <a:lnTo>
                    <a:pt x="65768" y="4920"/>
                  </a:lnTo>
                  <a:lnTo>
                    <a:pt x="65740" y="4638"/>
                  </a:lnTo>
                  <a:lnTo>
                    <a:pt x="65683" y="4370"/>
                  </a:lnTo>
                  <a:lnTo>
                    <a:pt x="65627" y="4102"/>
                  </a:lnTo>
                  <a:lnTo>
                    <a:pt x="65557" y="3848"/>
                  </a:lnTo>
                  <a:lnTo>
                    <a:pt x="65472" y="3595"/>
                  </a:lnTo>
                  <a:lnTo>
                    <a:pt x="65373" y="3341"/>
                  </a:lnTo>
                  <a:lnTo>
                    <a:pt x="65261" y="3101"/>
                  </a:lnTo>
                  <a:lnTo>
                    <a:pt x="65134" y="2862"/>
                  </a:lnTo>
                  <a:lnTo>
                    <a:pt x="65007" y="2636"/>
                  </a:lnTo>
                  <a:lnTo>
                    <a:pt x="64866" y="2411"/>
                  </a:lnTo>
                  <a:lnTo>
                    <a:pt x="64711" y="2199"/>
                  </a:lnTo>
                  <a:lnTo>
                    <a:pt x="64542" y="2002"/>
                  </a:lnTo>
                  <a:lnTo>
                    <a:pt x="64373" y="1791"/>
                  </a:lnTo>
                  <a:lnTo>
                    <a:pt x="64189" y="1607"/>
                  </a:lnTo>
                  <a:lnTo>
                    <a:pt x="64006" y="1424"/>
                  </a:lnTo>
                  <a:lnTo>
                    <a:pt x="63809" y="1255"/>
                  </a:lnTo>
                  <a:lnTo>
                    <a:pt x="63597" y="1086"/>
                  </a:lnTo>
                  <a:lnTo>
                    <a:pt x="63386" y="931"/>
                  </a:lnTo>
                  <a:lnTo>
                    <a:pt x="63160" y="790"/>
                  </a:lnTo>
                  <a:lnTo>
                    <a:pt x="62935" y="663"/>
                  </a:lnTo>
                  <a:lnTo>
                    <a:pt x="62695" y="536"/>
                  </a:lnTo>
                  <a:lnTo>
                    <a:pt x="62456" y="437"/>
                  </a:lnTo>
                  <a:lnTo>
                    <a:pt x="62202" y="339"/>
                  </a:lnTo>
                  <a:lnTo>
                    <a:pt x="61948" y="240"/>
                  </a:lnTo>
                  <a:lnTo>
                    <a:pt x="61695" y="170"/>
                  </a:lnTo>
                  <a:lnTo>
                    <a:pt x="61427" y="113"/>
                  </a:lnTo>
                  <a:lnTo>
                    <a:pt x="61159" y="57"/>
                  </a:lnTo>
                  <a:lnTo>
                    <a:pt x="60891" y="29"/>
                  </a:lnTo>
                  <a:lnTo>
                    <a:pt x="606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 flipH="1">
              <a:off x="2066895" y="2499059"/>
              <a:ext cx="176035" cy="176325"/>
            </a:xfrm>
            <a:custGeom>
              <a:avLst/>
              <a:gdLst/>
              <a:ahLst/>
              <a:cxnLst/>
              <a:rect l="l" t="t" r="r" b="b"/>
              <a:pathLst>
                <a:path w="8500" h="8514" extrusionOk="0">
                  <a:moveTo>
                    <a:pt x="7386" y="5286"/>
                  </a:moveTo>
                  <a:lnTo>
                    <a:pt x="8062" y="6061"/>
                  </a:lnTo>
                  <a:lnTo>
                    <a:pt x="7442" y="7048"/>
                  </a:lnTo>
                  <a:lnTo>
                    <a:pt x="6512" y="6794"/>
                  </a:lnTo>
                  <a:lnTo>
                    <a:pt x="6681" y="7710"/>
                  </a:lnTo>
                  <a:lnTo>
                    <a:pt x="5666" y="8246"/>
                  </a:lnTo>
                  <a:lnTo>
                    <a:pt x="4905" y="7485"/>
                  </a:lnTo>
                  <a:lnTo>
                    <a:pt x="4553" y="8514"/>
                  </a:lnTo>
                  <a:lnTo>
                    <a:pt x="3397" y="8457"/>
                  </a:lnTo>
                  <a:lnTo>
                    <a:pt x="3129" y="7471"/>
                  </a:lnTo>
                  <a:lnTo>
                    <a:pt x="2438" y="8077"/>
                  </a:lnTo>
                  <a:lnTo>
                    <a:pt x="1466" y="7457"/>
                  </a:lnTo>
                  <a:lnTo>
                    <a:pt x="1720" y="6498"/>
                  </a:lnTo>
                  <a:lnTo>
                    <a:pt x="691" y="6696"/>
                  </a:lnTo>
                  <a:lnTo>
                    <a:pt x="155" y="5681"/>
                  </a:lnTo>
                  <a:lnTo>
                    <a:pt x="930" y="4891"/>
                  </a:lnTo>
                  <a:lnTo>
                    <a:pt x="0" y="4567"/>
                  </a:lnTo>
                  <a:lnTo>
                    <a:pt x="42" y="3411"/>
                  </a:lnTo>
                  <a:lnTo>
                    <a:pt x="958" y="3172"/>
                  </a:lnTo>
                  <a:lnTo>
                    <a:pt x="324" y="2453"/>
                  </a:lnTo>
                  <a:lnTo>
                    <a:pt x="944" y="1466"/>
                  </a:lnTo>
                  <a:lnTo>
                    <a:pt x="2002" y="1762"/>
                  </a:lnTo>
                  <a:lnTo>
                    <a:pt x="1804" y="705"/>
                  </a:lnTo>
                  <a:lnTo>
                    <a:pt x="2833" y="170"/>
                  </a:lnTo>
                  <a:lnTo>
                    <a:pt x="3524" y="874"/>
                  </a:lnTo>
                  <a:lnTo>
                    <a:pt x="3820" y="0"/>
                  </a:lnTo>
                  <a:lnTo>
                    <a:pt x="4990" y="57"/>
                  </a:lnTo>
                  <a:lnTo>
                    <a:pt x="5243" y="1043"/>
                  </a:lnTo>
                  <a:lnTo>
                    <a:pt x="6047" y="339"/>
                  </a:lnTo>
                  <a:lnTo>
                    <a:pt x="7033" y="959"/>
                  </a:lnTo>
                  <a:lnTo>
                    <a:pt x="6752" y="2002"/>
                  </a:lnTo>
                  <a:lnTo>
                    <a:pt x="7696" y="1819"/>
                  </a:lnTo>
                  <a:lnTo>
                    <a:pt x="8232" y="2848"/>
                  </a:lnTo>
                  <a:lnTo>
                    <a:pt x="7555" y="3510"/>
                  </a:lnTo>
                  <a:lnTo>
                    <a:pt x="8499" y="3848"/>
                  </a:lnTo>
                  <a:lnTo>
                    <a:pt x="8443" y="5004"/>
                  </a:lnTo>
                  <a:lnTo>
                    <a:pt x="7386" y="5286"/>
                  </a:lnTo>
                  <a:lnTo>
                    <a:pt x="7386" y="5286"/>
                  </a:lnTo>
                  <a:close/>
                  <a:moveTo>
                    <a:pt x="4426" y="3891"/>
                  </a:moveTo>
                  <a:lnTo>
                    <a:pt x="4426" y="3891"/>
                  </a:lnTo>
                  <a:lnTo>
                    <a:pt x="4341" y="3848"/>
                  </a:lnTo>
                  <a:lnTo>
                    <a:pt x="4257" y="3834"/>
                  </a:lnTo>
                  <a:lnTo>
                    <a:pt x="4186" y="3834"/>
                  </a:lnTo>
                  <a:lnTo>
                    <a:pt x="4102" y="3834"/>
                  </a:lnTo>
                  <a:lnTo>
                    <a:pt x="4017" y="3862"/>
                  </a:lnTo>
                  <a:lnTo>
                    <a:pt x="3947" y="3905"/>
                  </a:lnTo>
                  <a:lnTo>
                    <a:pt x="3876" y="3961"/>
                  </a:lnTo>
                  <a:lnTo>
                    <a:pt x="3834" y="4032"/>
                  </a:lnTo>
                  <a:lnTo>
                    <a:pt x="3834" y="4032"/>
                  </a:lnTo>
                  <a:lnTo>
                    <a:pt x="3792" y="4102"/>
                  </a:lnTo>
                  <a:lnTo>
                    <a:pt x="3763" y="4187"/>
                  </a:lnTo>
                  <a:lnTo>
                    <a:pt x="3763" y="4271"/>
                  </a:lnTo>
                  <a:lnTo>
                    <a:pt x="3777" y="4356"/>
                  </a:lnTo>
                  <a:lnTo>
                    <a:pt x="3792" y="4426"/>
                  </a:lnTo>
                  <a:lnTo>
                    <a:pt x="3834" y="4497"/>
                  </a:lnTo>
                  <a:lnTo>
                    <a:pt x="3890" y="4567"/>
                  </a:lnTo>
                  <a:lnTo>
                    <a:pt x="3961" y="4624"/>
                  </a:lnTo>
                  <a:lnTo>
                    <a:pt x="3961" y="4624"/>
                  </a:lnTo>
                  <a:lnTo>
                    <a:pt x="4045" y="4666"/>
                  </a:lnTo>
                  <a:lnTo>
                    <a:pt x="4116" y="4680"/>
                  </a:lnTo>
                  <a:lnTo>
                    <a:pt x="4200" y="4694"/>
                  </a:lnTo>
                  <a:lnTo>
                    <a:pt x="4285" y="4680"/>
                  </a:lnTo>
                  <a:lnTo>
                    <a:pt x="4369" y="4652"/>
                  </a:lnTo>
                  <a:lnTo>
                    <a:pt x="4440" y="4610"/>
                  </a:lnTo>
                  <a:lnTo>
                    <a:pt x="4496" y="4553"/>
                  </a:lnTo>
                  <a:lnTo>
                    <a:pt x="4553" y="4483"/>
                  </a:lnTo>
                  <a:lnTo>
                    <a:pt x="4553" y="4483"/>
                  </a:lnTo>
                  <a:lnTo>
                    <a:pt x="4595" y="4412"/>
                  </a:lnTo>
                  <a:lnTo>
                    <a:pt x="4623" y="4328"/>
                  </a:lnTo>
                  <a:lnTo>
                    <a:pt x="4623" y="4243"/>
                  </a:lnTo>
                  <a:lnTo>
                    <a:pt x="4609" y="4158"/>
                  </a:lnTo>
                  <a:lnTo>
                    <a:pt x="4581" y="4088"/>
                  </a:lnTo>
                  <a:lnTo>
                    <a:pt x="4539" y="4018"/>
                  </a:lnTo>
                  <a:lnTo>
                    <a:pt x="4496" y="3947"/>
                  </a:lnTo>
                  <a:lnTo>
                    <a:pt x="4426" y="3891"/>
                  </a:lnTo>
                  <a:lnTo>
                    <a:pt x="4426" y="3891"/>
                  </a:lnTo>
                  <a:close/>
                </a:path>
              </a:pathLst>
            </a:custGeom>
            <a:solidFill>
              <a:srgbClr val="7EA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 flipH="1">
              <a:off x="2066895" y="2546050"/>
              <a:ext cx="167295" cy="129334"/>
            </a:xfrm>
            <a:custGeom>
              <a:avLst/>
              <a:gdLst/>
              <a:ahLst/>
              <a:cxnLst/>
              <a:rect l="l" t="t" r="r" b="b"/>
              <a:pathLst>
                <a:path w="8078" h="6245" extrusionOk="0">
                  <a:moveTo>
                    <a:pt x="6964" y="3017"/>
                  </a:moveTo>
                  <a:lnTo>
                    <a:pt x="7640" y="3792"/>
                  </a:lnTo>
                  <a:lnTo>
                    <a:pt x="7006" y="4779"/>
                  </a:lnTo>
                  <a:lnTo>
                    <a:pt x="6090" y="4525"/>
                  </a:lnTo>
                  <a:lnTo>
                    <a:pt x="6259" y="5441"/>
                  </a:lnTo>
                  <a:lnTo>
                    <a:pt x="5244" y="5977"/>
                  </a:lnTo>
                  <a:lnTo>
                    <a:pt x="4483" y="5216"/>
                  </a:lnTo>
                  <a:lnTo>
                    <a:pt x="4131" y="6245"/>
                  </a:lnTo>
                  <a:lnTo>
                    <a:pt x="2975" y="6188"/>
                  </a:lnTo>
                  <a:lnTo>
                    <a:pt x="2707" y="5202"/>
                  </a:lnTo>
                  <a:lnTo>
                    <a:pt x="2016" y="5808"/>
                  </a:lnTo>
                  <a:lnTo>
                    <a:pt x="1044" y="5188"/>
                  </a:lnTo>
                  <a:lnTo>
                    <a:pt x="1298" y="4229"/>
                  </a:lnTo>
                  <a:lnTo>
                    <a:pt x="269" y="4427"/>
                  </a:lnTo>
                  <a:lnTo>
                    <a:pt x="1" y="3905"/>
                  </a:lnTo>
                  <a:lnTo>
                    <a:pt x="3370" y="2143"/>
                  </a:lnTo>
                  <a:lnTo>
                    <a:pt x="3370" y="2143"/>
                  </a:lnTo>
                  <a:lnTo>
                    <a:pt x="3398" y="2200"/>
                  </a:lnTo>
                  <a:lnTo>
                    <a:pt x="3440" y="2256"/>
                  </a:lnTo>
                  <a:lnTo>
                    <a:pt x="3482" y="2312"/>
                  </a:lnTo>
                  <a:lnTo>
                    <a:pt x="3539" y="2355"/>
                  </a:lnTo>
                  <a:lnTo>
                    <a:pt x="3539" y="2355"/>
                  </a:lnTo>
                  <a:lnTo>
                    <a:pt x="3623" y="2397"/>
                  </a:lnTo>
                  <a:lnTo>
                    <a:pt x="3694" y="2411"/>
                  </a:lnTo>
                  <a:lnTo>
                    <a:pt x="3778" y="2425"/>
                  </a:lnTo>
                  <a:lnTo>
                    <a:pt x="3863" y="2411"/>
                  </a:lnTo>
                  <a:lnTo>
                    <a:pt x="3947" y="2383"/>
                  </a:lnTo>
                  <a:lnTo>
                    <a:pt x="4018" y="2341"/>
                  </a:lnTo>
                  <a:lnTo>
                    <a:pt x="4074" y="2284"/>
                  </a:lnTo>
                  <a:lnTo>
                    <a:pt x="4131" y="2214"/>
                  </a:lnTo>
                  <a:lnTo>
                    <a:pt x="4131" y="2214"/>
                  </a:lnTo>
                  <a:lnTo>
                    <a:pt x="4159" y="2157"/>
                  </a:lnTo>
                  <a:lnTo>
                    <a:pt x="4187" y="2101"/>
                  </a:lnTo>
                  <a:lnTo>
                    <a:pt x="4201" y="2045"/>
                  </a:lnTo>
                  <a:lnTo>
                    <a:pt x="4201" y="1988"/>
                  </a:lnTo>
                  <a:lnTo>
                    <a:pt x="4187" y="1918"/>
                  </a:lnTo>
                  <a:lnTo>
                    <a:pt x="4173" y="1861"/>
                  </a:lnTo>
                  <a:lnTo>
                    <a:pt x="4159" y="1805"/>
                  </a:lnTo>
                  <a:lnTo>
                    <a:pt x="4131" y="1749"/>
                  </a:lnTo>
                  <a:lnTo>
                    <a:pt x="7499" y="1"/>
                  </a:lnTo>
                  <a:lnTo>
                    <a:pt x="7810" y="579"/>
                  </a:lnTo>
                  <a:lnTo>
                    <a:pt x="7133" y="1241"/>
                  </a:lnTo>
                  <a:lnTo>
                    <a:pt x="8077" y="1579"/>
                  </a:lnTo>
                  <a:lnTo>
                    <a:pt x="8021" y="2735"/>
                  </a:lnTo>
                  <a:lnTo>
                    <a:pt x="6964" y="3017"/>
                  </a:lnTo>
                  <a:close/>
                </a:path>
              </a:pathLst>
            </a:custGeom>
            <a:solidFill>
              <a:srgbClr val="6392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 flipH="1">
              <a:off x="2121776" y="2552760"/>
              <a:ext cx="73003" cy="72713"/>
            </a:xfrm>
            <a:custGeom>
              <a:avLst/>
              <a:gdLst/>
              <a:ahLst/>
              <a:cxnLst/>
              <a:rect l="l" t="t" r="r" b="b"/>
              <a:pathLst>
                <a:path w="3525" h="3511" extrusionOk="0">
                  <a:moveTo>
                    <a:pt x="1847" y="1"/>
                  </a:moveTo>
                  <a:lnTo>
                    <a:pt x="1847" y="1"/>
                  </a:lnTo>
                  <a:lnTo>
                    <a:pt x="2016" y="15"/>
                  </a:lnTo>
                  <a:lnTo>
                    <a:pt x="2200" y="43"/>
                  </a:lnTo>
                  <a:lnTo>
                    <a:pt x="2355" y="100"/>
                  </a:lnTo>
                  <a:lnTo>
                    <a:pt x="2524" y="156"/>
                  </a:lnTo>
                  <a:lnTo>
                    <a:pt x="2665" y="241"/>
                  </a:lnTo>
                  <a:lnTo>
                    <a:pt x="2806" y="339"/>
                  </a:lnTo>
                  <a:lnTo>
                    <a:pt x="2947" y="438"/>
                  </a:lnTo>
                  <a:lnTo>
                    <a:pt x="3059" y="565"/>
                  </a:lnTo>
                  <a:lnTo>
                    <a:pt x="3172" y="692"/>
                  </a:lnTo>
                  <a:lnTo>
                    <a:pt x="3271" y="833"/>
                  </a:lnTo>
                  <a:lnTo>
                    <a:pt x="3355" y="988"/>
                  </a:lnTo>
                  <a:lnTo>
                    <a:pt x="3412" y="1143"/>
                  </a:lnTo>
                  <a:lnTo>
                    <a:pt x="3468" y="1298"/>
                  </a:lnTo>
                  <a:lnTo>
                    <a:pt x="3510" y="1467"/>
                  </a:lnTo>
                  <a:lnTo>
                    <a:pt x="3524" y="1650"/>
                  </a:lnTo>
                  <a:lnTo>
                    <a:pt x="3524" y="1833"/>
                  </a:lnTo>
                  <a:lnTo>
                    <a:pt x="3524" y="1833"/>
                  </a:lnTo>
                  <a:lnTo>
                    <a:pt x="3510" y="2002"/>
                  </a:lnTo>
                  <a:lnTo>
                    <a:pt x="3482" y="2186"/>
                  </a:lnTo>
                  <a:lnTo>
                    <a:pt x="3426" y="2355"/>
                  </a:lnTo>
                  <a:lnTo>
                    <a:pt x="3355" y="2510"/>
                  </a:lnTo>
                  <a:lnTo>
                    <a:pt x="3285" y="2665"/>
                  </a:lnTo>
                  <a:lnTo>
                    <a:pt x="3186" y="2806"/>
                  </a:lnTo>
                  <a:lnTo>
                    <a:pt x="3073" y="2933"/>
                  </a:lnTo>
                  <a:lnTo>
                    <a:pt x="2961" y="3060"/>
                  </a:lnTo>
                  <a:lnTo>
                    <a:pt x="2834" y="3158"/>
                  </a:lnTo>
                  <a:lnTo>
                    <a:pt x="2693" y="3257"/>
                  </a:lnTo>
                  <a:lnTo>
                    <a:pt x="2538" y="3341"/>
                  </a:lnTo>
                  <a:lnTo>
                    <a:pt x="2383" y="3412"/>
                  </a:lnTo>
                  <a:lnTo>
                    <a:pt x="2214" y="3454"/>
                  </a:lnTo>
                  <a:lnTo>
                    <a:pt x="2044" y="3497"/>
                  </a:lnTo>
                  <a:lnTo>
                    <a:pt x="1875" y="3511"/>
                  </a:lnTo>
                  <a:lnTo>
                    <a:pt x="1692" y="3511"/>
                  </a:lnTo>
                  <a:lnTo>
                    <a:pt x="1692" y="3511"/>
                  </a:lnTo>
                  <a:lnTo>
                    <a:pt x="1509" y="3497"/>
                  </a:lnTo>
                  <a:lnTo>
                    <a:pt x="1340" y="3468"/>
                  </a:lnTo>
                  <a:lnTo>
                    <a:pt x="1171" y="3412"/>
                  </a:lnTo>
                  <a:lnTo>
                    <a:pt x="1016" y="3341"/>
                  </a:lnTo>
                  <a:lnTo>
                    <a:pt x="861" y="3271"/>
                  </a:lnTo>
                  <a:lnTo>
                    <a:pt x="720" y="3172"/>
                  </a:lnTo>
                  <a:lnTo>
                    <a:pt x="593" y="3060"/>
                  </a:lnTo>
                  <a:lnTo>
                    <a:pt x="466" y="2947"/>
                  </a:lnTo>
                  <a:lnTo>
                    <a:pt x="367" y="2820"/>
                  </a:lnTo>
                  <a:lnTo>
                    <a:pt x="269" y="2679"/>
                  </a:lnTo>
                  <a:lnTo>
                    <a:pt x="184" y="2524"/>
                  </a:lnTo>
                  <a:lnTo>
                    <a:pt x="113" y="2369"/>
                  </a:lnTo>
                  <a:lnTo>
                    <a:pt x="57" y="2214"/>
                  </a:lnTo>
                  <a:lnTo>
                    <a:pt x="29" y="2045"/>
                  </a:lnTo>
                  <a:lnTo>
                    <a:pt x="15" y="1861"/>
                  </a:lnTo>
                  <a:lnTo>
                    <a:pt x="1" y="1678"/>
                  </a:lnTo>
                  <a:lnTo>
                    <a:pt x="1" y="1678"/>
                  </a:lnTo>
                  <a:lnTo>
                    <a:pt x="29" y="1509"/>
                  </a:lnTo>
                  <a:lnTo>
                    <a:pt x="57" y="1326"/>
                  </a:lnTo>
                  <a:lnTo>
                    <a:pt x="113" y="1157"/>
                  </a:lnTo>
                  <a:lnTo>
                    <a:pt x="170" y="1002"/>
                  </a:lnTo>
                  <a:lnTo>
                    <a:pt x="254" y="847"/>
                  </a:lnTo>
                  <a:lnTo>
                    <a:pt x="353" y="706"/>
                  </a:lnTo>
                  <a:lnTo>
                    <a:pt x="452" y="579"/>
                  </a:lnTo>
                  <a:lnTo>
                    <a:pt x="579" y="452"/>
                  </a:lnTo>
                  <a:lnTo>
                    <a:pt x="705" y="353"/>
                  </a:lnTo>
                  <a:lnTo>
                    <a:pt x="846" y="255"/>
                  </a:lnTo>
                  <a:lnTo>
                    <a:pt x="987" y="170"/>
                  </a:lnTo>
                  <a:lnTo>
                    <a:pt x="1157" y="100"/>
                  </a:lnTo>
                  <a:lnTo>
                    <a:pt x="1312" y="57"/>
                  </a:lnTo>
                  <a:lnTo>
                    <a:pt x="1481" y="15"/>
                  </a:lnTo>
                  <a:lnTo>
                    <a:pt x="1664" y="1"/>
                  </a:lnTo>
                  <a:lnTo>
                    <a:pt x="1847" y="1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rgbClr val="99D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 flipH="1">
              <a:off x="2138117" y="2567070"/>
              <a:ext cx="38852" cy="43512"/>
            </a:xfrm>
            <a:custGeom>
              <a:avLst/>
              <a:gdLst/>
              <a:ahLst/>
              <a:cxnLst/>
              <a:rect l="l" t="t" r="r" b="b"/>
              <a:pathLst>
                <a:path w="1876" h="2101" extrusionOk="0">
                  <a:moveTo>
                    <a:pt x="508" y="1"/>
                  </a:moveTo>
                  <a:lnTo>
                    <a:pt x="1875" y="1692"/>
                  </a:lnTo>
                  <a:lnTo>
                    <a:pt x="1368" y="2101"/>
                  </a:lnTo>
                  <a:lnTo>
                    <a:pt x="1" y="409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1E3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 flipH="1">
              <a:off x="943054" y="2499059"/>
              <a:ext cx="176035" cy="176325"/>
            </a:xfrm>
            <a:custGeom>
              <a:avLst/>
              <a:gdLst/>
              <a:ahLst/>
              <a:cxnLst/>
              <a:rect l="l" t="t" r="r" b="b"/>
              <a:pathLst>
                <a:path w="8500" h="8514" extrusionOk="0">
                  <a:moveTo>
                    <a:pt x="7386" y="5286"/>
                  </a:moveTo>
                  <a:lnTo>
                    <a:pt x="8063" y="6061"/>
                  </a:lnTo>
                  <a:lnTo>
                    <a:pt x="7442" y="7048"/>
                  </a:lnTo>
                  <a:lnTo>
                    <a:pt x="6512" y="6794"/>
                  </a:lnTo>
                  <a:lnTo>
                    <a:pt x="6695" y="7710"/>
                  </a:lnTo>
                  <a:lnTo>
                    <a:pt x="5666" y="8246"/>
                  </a:lnTo>
                  <a:lnTo>
                    <a:pt x="4919" y="7485"/>
                  </a:lnTo>
                  <a:lnTo>
                    <a:pt x="4567" y="8514"/>
                  </a:lnTo>
                  <a:lnTo>
                    <a:pt x="3411" y="8457"/>
                  </a:lnTo>
                  <a:lnTo>
                    <a:pt x="3143" y="7471"/>
                  </a:lnTo>
                  <a:lnTo>
                    <a:pt x="2439" y="8077"/>
                  </a:lnTo>
                  <a:lnTo>
                    <a:pt x="1466" y="7457"/>
                  </a:lnTo>
                  <a:lnTo>
                    <a:pt x="1720" y="6498"/>
                  </a:lnTo>
                  <a:lnTo>
                    <a:pt x="705" y="6696"/>
                  </a:lnTo>
                  <a:lnTo>
                    <a:pt x="169" y="5681"/>
                  </a:lnTo>
                  <a:lnTo>
                    <a:pt x="945" y="4891"/>
                  </a:lnTo>
                  <a:lnTo>
                    <a:pt x="0" y="4567"/>
                  </a:lnTo>
                  <a:lnTo>
                    <a:pt x="57" y="3411"/>
                  </a:lnTo>
                  <a:lnTo>
                    <a:pt x="959" y="3172"/>
                  </a:lnTo>
                  <a:lnTo>
                    <a:pt x="338" y="2453"/>
                  </a:lnTo>
                  <a:lnTo>
                    <a:pt x="959" y="1466"/>
                  </a:lnTo>
                  <a:lnTo>
                    <a:pt x="2016" y="1762"/>
                  </a:lnTo>
                  <a:lnTo>
                    <a:pt x="1804" y="705"/>
                  </a:lnTo>
                  <a:lnTo>
                    <a:pt x="2833" y="170"/>
                  </a:lnTo>
                  <a:lnTo>
                    <a:pt x="3538" y="874"/>
                  </a:lnTo>
                  <a:lnTo>
                    <a:pt x="3834" y="0"/>
                  </a:lnTo>
                  <a:lnTo>
                    <a:pt x="4990" y="57"/>
                  </a:lnTo>
                  <a:lnTo>
                    <a:pt x="5258" y="1043"/>
                  </a:lnTo>
                  <a:lnTo>
                    <a:pt x="6061" y="339"/>
                  </a:lnTo>
                  <a:lnTo>
                    <a:pt x="7034" y="959"/>
                  </a:lnTo>
                  <a:lnTo>
                    <a:pt x="6766" y="2002"/>
                  </a:lnTo>
                  <a:lnTo>
                    <a:pt x="7696" y="1819"/>
                  </a:lnTo>
                  <a:lnTo>
                    <a:pt x="8232" y="2848"/>
                  </a:lnTo>
                  <a:lnTo>
                    <a:pt x="7555" y="3510"/>
                  </a:lnTo>
                  <a:lnTo>
                    <a:pt x="8500" y="3848"/>
                  </a:lnTo>
                  <a:lnTo>
                    <a:pt x="8457" y="5004"/>
                  </a:lnTo>
                  <a:lnTo>
                    <a:pt x="7386" y="5286"/>
                  </a:lnTo>
                  <a:lnTo>
                    <a:pt x="7386" y="5286"/>
                  </a:lnTo>
                  <a:close/>
                  <a:moveTo>
                    <a:pt x="4426" y="3891"/>
                  </a:moveTo>
                  <a:lnTo>
                    <a:pt x="4426" y="3891"/>
                  </a:lnTo>
                  <a:lnTo>
                    <a:pt x="4356" y="3848"/>
                  </a:lnTo>
                  <a:lnTo>
                    <a:pt x="4271" y="3834"/>
                  </a:lnTo>
                  <a:lnTo>
                    <a:pt x="4186" y="3834"/>
                  </a:lnTo>
                  <a:lnTo>
                    <a:pt x="4102" y="3834"/>
                  </a:lnTo>
                  <a:lnTo>
                    <a:pt x="4031" y="3862"/>
                  </a:lnTo>
                  <a:lnTo>
                    <a:pt x="3961" y="3905"/>
                  </a:lnTo>
                  <a:lnTo>
                    <a:pt x="3890" y="3961"/>
                  </a:lnTo>
                  <a:lnTo>
                    <a:pt x="3834" y="4032"/>
                  </a:lnTo>
                  <a:lnTo>
                    <a:pt x="3834" y="4032"/>
                  </a:lnTo>
                  <a:lnTo>
                    <a:pt x="3792" y="4102"/>
                  </a:lnTo>
                  <a:lnTo>
                    <a:pt x="3778" y="4187"/>
                  </a:lnTo>
                  <a:lnTo>
                    <a:pt x="3764" y="4271"/>
                  </a:lnTo>
                  <a:lnTo>
                    <a:pt x="3778" y="4356"/>
                  </a:lnTo>
                  <a:lnTo>
                    <a:pt x="3806" y="4426"/>
                  </a:lnTo>
                  <a:lnTo>
                    <a:pt x="3848" y="4497"/>
                  </a:lnTo>
                  <a:lnTo>
                    <a:pt x="3905" y="4567"/>
                  </a:lnTo>
                  <a:lnTo>
                    <a:pt x="3975" y="4624"/>
                  </a:lnTo>
                  <a:lnTo>
                    <a:pt x="3975" y="4624"/>
                  </a:lnTo>
                  <a:lnTo>
                    <a:pt x="4045" y="4666"/>
                  </a:lnTo>
                  <a:lnTo>
                    <a:pt x="4130" y="4680"/>
                  </a:lnTo>
                  <a:lnTo>
                    <a:pt x="4215" y="4694"/>
                  </a:lnTo>
                  <a:lnTo>
                    <a:pt x="4299" y="4680"/>
                  </a:lnTo>
                  <a:lnTo>
                    <a:pt x="4370" y="4652"/>
                  </a:lnTo>
                  <a:lnTo>
                    <a:pt x="4440" y="4610"/>
                  </a:lnTo>
                  <a:lnTo>
                    <a:pt x="4511" y="4553"/>
                  </a:lnTo>
                  <a:lnTo>
                    <a:pt x="4567" y="4483"/>
                  </a:lnTo>
                  <a:lnTo>
                    <a:pt x="4567" y="4483"/>
                  </a:lnTo>
                  <a:lnTo>
                    <a:pt x="4609" y="4412"/>
                  </a:lnTo>
                  <a:lnTo>
                    <a:pt x="4623" y="4328"/>
                  </a:lnTo>
                  <a:lnTo>
                    <a:pt x="4623" y="4243"/>
                  </a:lnTo>
                  <a:lnTo>
                    <a:pt x="4623" y="4158"/>
                  </a:lnTo>
                  <a:lnTo>
                    <a:pt x="4595" y="4088"/>
                  </a:lnTo>
                  <a:lnTo>
                    <a:pt x="4553" y="4018"/>
                  </a:lnTo>
                  <a:lnTo>
                    <a:pt x="4496" y="3947"/>
                  </a:lnTo>
                  <a:lnTo>
                    <a:pt x="4426" y="3891"/>
                  </a:lnTo>
                  <a:lnTo>
                    <a:pt x="4426" y="38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flipH="1">
              <a:off x="997646" y="2552760"/>
              <a:ext cx="73003" cy="72713"/>
            </a:xfrm>
            <a:custGeom>
              <a:avLst/>
              <a:gdLst/>
              <a:ahLst/>
              <a:cxnLst/>
              <a:rect l="l" t="t" r="r" b="b"/>
              <a:pathLst>
                <a:path w="3525" h="3511" extrusionOk="0">
                  <a:moveTo>
                    <a:pt x="1833" y="1"/>
                  </a:moveTo>
                  <a:lnTo>
                    <a:pt x="1833" y="1"/>
                  </a:lnTo>
                  <a:lnTo>
                    <a:pt x="2017" y="15"/>
                  </a:lnTo>
                  <a:lnTo>
                    <a:pt x="2186" y="43"/>
                  </a:lnTo>
                  <a:lnTo>
                    <a:pt x="2355" y="100"/>
                  </a:lnTo>
                  <a:lnTo>
                    <a:pt x="2510" y="156"/>
                  </a:lnTo>
                  <a:lnTo>
                    <a:pt x="2665" y="241"/>
                  </a:lnTo>
                  <a:lnTo>
                    <a:pt x="2806" y="339"/>
                  </a:lnTo>
                  <a:lnTo>
                    <a:pt x="2933" y="438"/>
                  </a:lnTo>
                  <a:lnTo>
                    <a:pt x="3060" y="565"/>
                  </a:lnTo>
                  <a:lnTo>
                    <a:pt x="3172" y="692"/>
                  </a:lnTo>
                  <a:lnTo>
                    <a:pt x="3257" y="833"/>
                  </a:lnTo>
                  <a:lnTo>
                    <a:pt x="3341" y="988"/>
                  </a:lnTo>
                  <a:lnTo>
                    <a:pt x="3412" y="1143"/>
                  </a:lnTo>
                  <a:lnTo>
                    <a:pt x="3468" y="1298"/>
                  </a:lnTo>
                  <a:lnTo>
                    <a:pt x="3497" y="1467"/>
                  </a:lnTo>
                  <a:lnTo>
                    <a:pt x="3525" y="1650"/>
                  </a:lnTo>
                  <a:lnTo>
                    <a:pt x="3525" y="1833"/>
                  </a:lnTo>
                  <a:lnTo>
                    <a:pt x="3525" y="1833"/>
                  </a:lnTo>
                  <a:lnTo>
                    <a:pt x="3511" y="2002"/>
                  </a:lnTo>
                  <a:lnTo>
                    <a:pt x="3468" y="2186"/>
                  </a:lnTo>
                  <a:lnTo>
                    <a:pt x="3426" y="2355"/>
                  </a:lnTo>
                  <a:lnTo>
                    <a:pt x="3356" y="2510"/>
                  </a:lnTo>
                  <a:lnTo>
                    <a:pt x="3271" y="2665"/>
                  </a:lnTo>
                  <a:lnTo>
                    <a:pt x="3172" y="2806"/>
                  </a:lnTo>
                  <a:lnTo>
                    <a:pt x="3074" y="2933"/>
                  </a:lnTo>
                  <a:lnTo>
                    <a:pt x="2947" y="3060"/>
                  </a:lnTo>
                  <a:lnTo>
                    <a:pt x="2820" y="3158"/>
                  </a:lnTo>
                  <a:lnTo>
                    <a:pt x="2679" y="3257"/>
                  </a:lnTo>
                  <a:lnTo>
                    <a:pt x="2538" y="3341"/>
                  </a:lnTo>
                  <a:lnTo>
                    <a:pt x="2383" y="3412"/>
                  </a:lnTo>
                  <a:lnTo>
                    <a:pt x="2214" y="3454"/>
                  </a:lnTo>
                  <a:lnTo>
                    <a:pt x="2045" y="3497"/>
                  </a:lnTo>
                  <a:lnTo>
                    <a:pt x="1862" y="3511"/>
                  </a:lnTo>
                  <a:lnTo>
                    <a:pt x="1692" y="3511"/>
                  </a:lnTo>
                  <a:lnTo>
                    <a:pt x="1692" y="3511"/>
                  </a:lnTo>
                  <a:lnTo>
                    <a:pt x="1509" y="3497"/>
                  </a:lnTo>
                  <a:lnTo>
                    <a:pt x="1340" y="3468"/>
                  </a:lnTo>
                  <a:lnTo>
                    <a:pt x="1171" y="3412"/>
                  </a:lnTo>
                  <a:lnTo>
                    <a:pt x="1002" y="3341"/>
                  </a:lnTo>
                  <a:lnTo>
                    <a:pt x="861" y="3271"/>
                  </a:lnTo>
                  <a:lnTo>
                    <a:pt x="720" y="3172"/>
                  </a:lnTo>
                  <a:lnTo>
                    <a:pt x="579" y="3060"/>
                  </a:lnTo>
                  <a:lnTo>
                    <a:pt x="466" y="2947"/>
                  </a:lnTo>
                  <a:lnTo>
                    <a:pt x="353" y="2820"/>
                  </a:lnTo>
                  <a:lnTo>
                    <a:pt x="255" y="2679"/>
                  </a:lnTo>
                  <a:lnTo>
                    <a:pt x="184" y="2524"/>
                  </a:lnTo>
                  <a:lnTo>
                    <a:pt x="114" y="2369"/>
                  </a:lnTo>
                  <a:lnTo>
                    <a:pt x="57" y="2214"/>
                  </a:lnTo>
                  <a:lnTo>
                    <a:pt x="15" y="2045"/>
                  </a:lnTo>
                  <a:lnTo>
                    <a:pt x="1" y="1861"/>
                  </a:lnTo>
                  <a:lnTo>
                    <a:pt x="1" y="1678"/>
                  </a:lnTo>
                  <a:lnTo>
                    <a:pt x="1" y="1678"/>
                  </a:lnTo>
                  <a:lnTo>
                    <a:pt x="15" y="1509"/>
                  </a:lnTo>
                  <a:lnTo>
                    <a:pt x="57" y="1326"/>
                  </a:lnTo>
                  <a:lnTo>
                    <a:pt x="100" y="1157"/>
                  </a:lnTo>
                  <a:lnTo>
                    <a:pt x="170" y="1002"/>
                  </a:lnTo>
                  <a:lnTo>
                    <a:pt x="241" y="847"/>
                  </a:lnTo>
                  <a:lnTo>
                    <a:pt x="339" y="706"/>
                  </a:lnTo>
                  <a:lnTo>
                    <a:pt x="452" y="579"/>
                  </a:lnTo>
                  <a:lnTo>
                    <a:pt x="565" y="452"/>
                  </a:lnTo>
                  <a:lnTo>
                    <a:pt x="692" y="353"/>
                  </a:lnTo>
                  <a:lnTo>
                    <a:pt x="833" y="255"/>
                  </a:lnTo>
                  <a:lnTo>
                    <a:pt x="988" y="170"/>
                  </a:lnTo>
                  <a:lnTo>
                    <a:pt x="1143" y="100"/>
                  </a:lnTo>
                  <a:lnTo>
                    <a:pt x="1312" y="57"/>
                  </a:lnTo>
                  <a:lnTo>
                    <a:pt x="1481" y="15"/>
                  </a:lnTo>
                  <a:lnTo>
                    <a:pt x="1650" y="1"/>
                  </a:lnTo>
                  <a:lnTo>
                    <a:pt x="1833" y="1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flipH="1">
              <a:off x="1013986" y="2567070"/>
              <a:ext cx="38852" cy="43512"/>
            </a:xfrm>
            <a:custGeom>
              <a:avLst/>
              <a:gdLst/>
              <a:ahLst/>
              <a:cxnLst/>
              <a:rect l="l" t="t" r="r" b="b"/>
              <a:pathLst>
                <a:path w="1876" h="2101" extrusionOk="0">
                  <a:moveTo>
                    <a:pt x="508" y="1"/>
                  </a:moveTo>
                  <a:lnTo>
                    <a:pt x="1875" y="1692"/>
                  </a:lnTo>
                  <a:lnTo>
                    <a:pt x="1368" y="2101"/>
                  </a:lnTo>
                  <a:lnTo>
                    <a:pt x="1" y="409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flipH="1">
              <a:off x="1501184" y="2497589"/>
              <a:ext cx="176035" cy="176056"/>
            </a:xfrm>
            <a:custGeom>
              <a:avLst/>
              <a:gdLst/>
              <a:ahLst/>
              <a:cxnLst/>
              <a:rect l="l" t="t" r="r" b="b"/>
              <a:pathLst>
                <a:path w="8500" h="8501" extrusionOk="0">
                  <a:moveTo>
                    <a:pt x="7386" y="5287"/>
                  </a:moveTo>
                  <a:lnTo>
                    <a:pt x="8063" y="6062"/>
                  </a:lnTo>
                  <a:lnTo>
                    <a:pt x="7443" y="7034"/>
                  </a:lnTo>
                  <a:lnTo>
                    <a:pt x="6526" y="6795"/>
                  </a:lnTo>
                  <a:lnTo>
                    <a:pt x="6696" y="7697"/>
                  </a:lnTo>
                  <a:lnTo>
                    <a:pt x="5667" y="8232"/>
                  </a:lnTo>
                  <a:lnTo>
                    <a:pt x="4920" y="7485"/>
                  </a:lnTo>
                  <a:lnTo>
                    <a:pt x="4567" y="8500"/>
                  </a:lnTo>
                  <a:lnTo>
                    <a:pt x="3411" y="8458"/>
                  </a:lnTo>
                  <a:lnTo>
                    <a:pt x="3144" y="7457"/>
                  </a:lnTo>
                  <a:lnTo>
                    <a:pt x="2439" y="8063"/>
                  </a:lnTo>
                  <a:lnTo>
                    <a:pt x="1466" y="7443"/>
                  </a:lnTo>
                  <a:lnTo>
                    <a:pt x="1720" y="6499"/>
                  </a:lnTo>
                  <a:lnTo>
                    <a:pt x="705" y="6696"/>
                  </a:lnTo>
                  <a:lnTo>
                    <a:pt x="169" y="5667"/>
                  </a:lnTo>
                  <a:lnTo>
                    <a:pt x="945" y="4892"/>
                  </a:lnTo>
                  <a:lnTo>
                    <a:pt x="0" y="4568"/>
                  </a:lnTo>
                  <a:lnTo>
                    <a:pt x="57" y="3412"/>
                  </a:lnTo>
                  <a:lnTo>
                    <a:pt x="973" y="3172"/>
                  </a:lnTo>
                  <a:lnTo>
                    <a:pt x="339" y="2439"/>
                  </a:lnTo>
                  <a:lnTo>
                    <a:pt x="959" y="1467"/>
                  </a:lnTo>
                  <a:lnTo>
                    <a:pt x="2016" y="1749"/>
                  </a:lnTo>
                  <a:lnTo>
                    <a:pt x="1819" y="706"/>
                  </a:lnTo>
                  <a:lnTo>
                    <a:pt x="2833" y="170"/>
                  </a:lnTo>
                  <a:lnTo>
                    <a:pt x="3538" y="861"/>
                  </a:lnTo>
                  <a:lnTo>
                    <a:pt x="3834" y="1"/>
                  </a:lnTo>
                  <a:lnTo>
                    <a:pt x="4990" y="57"/>
                  </a:lnTo>
                  <a:lnTo>
                    <a:pt x="5258" y="1030"/>
                  </a:lnTo>
                  <a:lnTo>
                    <a:pt x="6061" y="339"/>
                  </a:lnTo>
                  <a:lnTo>
                    <a:pt x="7048" y="959"/>
                  </a:lnTo>
                  <a:lnTo>
                    <a:pt x="6766" y="1988"/>
                  </a:lnTo>
                  <a:lnTo>
                    <a:pt x="7696" y="1805"/>
                  </a:lnTo>
                  <a:lnTo>
                    <a:pt x="8232" y="2834"/>
                  </a:lnTo>
                  <a:lnTo>
                    <a:pt x="7569" y="3511"/>
                  </a:lnTo>
                  <a:lnTo>
                    <a:pt x="8500" y="3835"/>
                  </a:lnTo>
                  <a:lnTo>
                    <a:pt x="8457" y="4991"/>
                  </a:lnTo>
                  <a:lnTo>
                    <a:pt x="7386" y="5287"/>
                  </a:lnTo>
                  <a:lnTo>
                    <a:pt x="7386" y="5287"/>
                  </a:lnTo>
                  <a:close/>
                  <a:moveTo>
                    <a:pt x="4440" y="3891"/>
                  </a:moveTo>
                  <a:lnTo>
                    <a:pt x="4440" y="3891"/>
                  </a:lnTo>
                  <a:lnTo>
                    <a:pt x="4356" y="3849"/>
                  </a:lnTo>
                  <a:lnTo>
                    <a:pt x="4271" y="3821"/>
                  </a:lnTo>
                  <a:lnTo>
                    <a:pt x="4187" y="3821"/>
                  </a:lnTo>
                  <a:lnTo>
                    <a:pt x="4116" y="3835"/>
                  </a:lnTo>
                  <a:lnTo>
                    <a:pt x="4032" y="3863"/>
                  </a:lnTo>
                  <a:lnTo>
                    <a:pt x="3961" y="3891"/>
                  </a:lnTo>
                  <a:lnTo>
                    <a:pt x="3891" y="3948"/>
                  </a:lnTo>
                  <a:lnTo>
                    <a:pt x="3834" y="4018"/>
                  </a:lnTo>
                  <a:lnTo>
                    <a:pt x="3834" y="4018"/>
                  </a:lnTo>
                  <a:lnTo>
                    <a:pt x="3806" y="4103"/>
                  </a:lnTo>
                  <a:lnTo>
                    <a:pt x="3778" y="4187"/>
                  </a:lnTo>
                  <a:lnTo>
                    <a:pt x="3778" y="4258"/>
                  </a:lnTo>
                  <a:lnTo>
                    <a:pt x="3778" y="4342"/>
                  </a:lnTo>
                  <a:lnTo>
                    <a:pt x="3806" y="4427"/>
                  </a:lnTo>
                  <a:lnTo>
                    <a:pt x="3848" y="4497"/>
                  </a:lnTo>
                  <a:lnTo>
                    <a:pt x="3905" y="4568"/>
                  </a:lnTo>
                  <a:lnTo>
                    <a:pt x="3975" y="4610"/>
                  </a:lnTo>
                  <a:lnTo>
                    <a:pt x="3975" y="4610"/>
                  </a:lnTo>
                  <a:lnTo>
                    <a:pt x="4046" y="4652"/>
                  </a:lnTo>
                  <a:lnTo>
                    <a:pt x="4130" y="4681"/>
                  </a:lnTo>
                  <a:lnTo>
                    <a:pt x="4215" y="4681"/>
                  </a:lnTo>
                  <a:lnTo>
                    <a:pt x="4299" y="4666"/>
                  </a:lnTo>
                  <a:lnTo>
                    <a:pt x="4370" y="4652"/>
                  </a:lnTo>
                  <a:lnTo>
                    <a:pt x="4454" y="4610"/>
                  </a:lnTo>
                  <a:lnTo>
                    <a:pt x="4511" y="4554"/>
                  </a:lnTo>
                  <a:lnTo>
                    <a:pt x="4567" y="4483"/>
                  </a:lnTo>
                  <a:lnTo>
                    <a:pt x="4567" y="4483"/>
                  </a:lnTo>
                  <a:lnTo>
                    <a:pt x="4609" y="4399"/>
                  </a:lnTo>
                  <a:lnTo>
                    <a:pt x="4624" y="4328"/>
                  </a:lnTo>
                  <a:lnTo>
                    <a:pt x="4638" y="4244"/>
                  </a:lnTo>
                  <a:lnTo>
                    <a:pt x="4624" y="4159"/>
                  </a:lnTo>
                  <a:lnTo>
                    <a:pt x="4595" y="4074"/>
                  </a:lnTo>
                  <a:lnTo>
                    <a:pt x="4553" y="4004"/>
                  </a:lnTo>
                  <a:lnTo>
                    <a:pt x="4497" y="3948"/>
                  </a:lnTo>
                  <a:lnTo>
                    <a:pt x="4440" y="3891"/>
                  </a:lnTo>
                  <a:lnTo>
                    <a:pt x="4440" y="38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flipH="1">
              <a:off x="1555776" y="2551020"/>
              <a:ext cx="72982" cy="73003"/>
            </a:xfrm>
            <a:custGeom>
              <a:avLst/>
              <a:gdLst/>
              <a:ahLst/>
              <a:cxnLst/>
              <a:rect l="l" t="t" r="r" b="b"/>
              <a:pathLst>
                <a:path w="3524" h="3525" extrusionOk="0">
                  <a:moveTo>
                    <a:pt x="1832" y="0"/>
                  </a:moveTo>
                  <a:lnTo>
                    <a:pt x="1832" y="0"/>
                  </a:lnTo>
                  <a:lnTo>
                    <a:pt x="2016" y="14"/>
                  </a:lnTo>
                  <a:lnTo>
                    <a:pt x="2185" y="57"/>
                  </a:lnTo>
                  <a:lnTo>
                    <a:pt x="2354" y="99"/>
                  </a:lnTo>
                  <a:lnTo>
                    <a:pt x="2523" y="169"/>
                  </a:lnTo>
                  <a:lnTo>
                    <a:pt x="2664" y="254"/>
                  </a:lnTo>
                  <a:lnTo>
                    <a:pt x="2805" y="339"/>
                  </a:lnTo>
                  <a:lnTo>
                    <a:pt x="2946" y="451"/>
                  </a:lnTo>
                  <a:lnTo>
                    <a:pt x="3059" y="564"/>
                  </a:lnTo>
                  <a:lnTo>
                    <a:pt x="3172" y="705"/>
                  </a:lnTo>
                  <a:lnTo>
                    <a:pt x="3270" y="846"/>
                  </a:lnTo>
                  <a:lnTo>
                    <a:pt x="3341" y="987"/>
                  </a:lnTo>
                  <a:lnTo>
                    <a:pt x="3411" y="1142"/>
                  </a:lnTo>
                  <a:lnTo>
                    <a:pt x="3468" y="1311"/>
                  </a:lnTo>
                  <a:lnTo>
                    <a:pt x="3510" y="1480"/>
                  </a:lnTo>
                  <a:lnTo>
                    <a:pt x="3524" y="1649"/>
                  </a:lnTo>
                  <a:lnTo>
                    <a:pt x="3524" y="1833"/>
                  </a:lnTo>
                  <a:lnTo>
                    <a:pt x="3524" y="1833"/>
                  </a:lnTo>
                  <a:lnTo>
                    <a:pt x="3510" y="2016"/>
                  </a:lnTo>
                  <a:lnTo>
                    <a:pt x="3468" y="2185"/>
                  </a:lnTo>
                  <a:lnTo>
                    <a:pt x="3425" y="2354"/>
                  </a:lnTo>
                  <a:lnTo>
                    <a:pt x="3355" y="2509"/>
                  </a:lnTo>
                  <a:lnTo>
                    <a:pt x="3270" y="2664"/>
                  </a:lnTo>
                  <a:lnTo>
                    <a:pt x="3186" y="2805"/>
                  </a:lnTo>
                  <a:lnTo>
                    <a:pt x="3073" y="2932"/>
                  </a:lnTo>
                  <a:lnTo>
                    <a:pt x="2960" y="3059"/>
                  </a:lnTo>
                  <a:lnTo>
                    <a:pt x="2819" y="3172"/>
                  </a:lnTo>
                  <a:lnTo>
                    <a:pt x="2692" y="3270"/>
                  </a:lnTo>
                  <a:lnTo>
                    <a:pt x="2537" y="3341"/>
                  </a:lnTo>
                  <a:lnTo>
                    <a:pt x="2382" y="3411"/>
                  </a:lnTo>
                  <a:lnTo>
                    <a:pt x="2213" y="3468"/>
                  </a:lnTo>
                  <a:lnTo>
                    <a:pt x="2044" y="3496"/>
                  </a:lnTo>
                  <a:lnTo>
                    <a:pt x="1875" y="3524"/>
                  </a:lnTo>
                  <a:lnTo>
                    <a:pt x="1692" y="3524"/>
                  </a:lnTo>
                  <a:lnTo>
                    <a:pt x="1692" y="3524"/>
                  </a:lnTo>
                  <a:lnTo>
                    <a:pt x="1508" y="3510"/>
                  </a:lnTo>
                  <a:lnTo>
                    <a:pt x="1339" y="3468"/>
                  </a:lnTo>
                  <a:lnTo>
                    <a:pt x="1170" y="3425"/>
                  </a:lnTo>
                  <a:lnTo>
                    <a:pt x="1015" y="3355"/>
                  </a:lnTo>
                  <a:lnTo>
                    <a:pt x="860" y="3270"/>
                  </a:lnTo>
                  <a:lnTo>
                    <a:pt x="719" y="3186"/>
                  </a:lnTo>
                  <a:lnTo>
                    <a:pt x="592" y="3073"/>
                  </a:lnTo>
                  <a:lnTo>
                    <a:pt x="465" y="2960"/>
                  </a:lnTo>
                  <a:lnTo>
                    <a:pt x="352" y="2819"/>
                  </a:lnTo>
                  <a:lnTo>
                    <a:pt x="268" y="2678"/>
                  </a:lnTo>
                  <a:lnTo>
                    <a:pt x="183" y="2537"/>
                  </a:lnTo>
                  <a:lnTo>
                    <a:pt x="113" y="2382"/>
                  </a:lnTo>
                  <a:lnTo>
                    <a:pt x="56" y="2213"/>
                  </a:lnTo>
                  <a:lnTo>
                    <a:pt x="28" y="2044"/>
                  </a:lnTo>
                  <a:lnTo>
                    <a:pt x="0" y="1875"/>
                  </a:lnTo>
                  <a:lnTo>
                    <a:pt x="0" y="1692"/>
                  </a:lnTo>
                  <a:lnTo>
                    <a:pt x="0" y="1692"/>
                  </a:lnTo>
                  <a:lnTo>
                    <a:pt x="14" y="1509"/>
                  </a:lnTo>
                  <a:lnTo>
                    <a:pt x="56" y="1339"/>
                  </a:lnTo>
                  <a:lnTo>
                    <a:pt x="99" y="1170"/>
                  </a:lnTo>
                  <a:lnTo>
                    <a:pt x="169" y="1015"/>
                  </a:lnTo>
                  <a:lnTo>
                    <a:pt x="254" y="860"/>
                  </a:lnTo>
                  <a:lnTo>
                    <a:pt x="338" y="719"/>
                  </a:lnTo>
                  <a:lnTo>
                    <a:pt x="451" y="592"/>
                  </a:lnTo>
                  <a:lnTo>
                    <a:pt x="564" y="465"/>
                  </a:lnTo>
                  <a:lnTo>
                    <a:pt x="705" y="353"/>
                  </a:lnTo>
                  <a:lnTo>
                    <a:pt x="846" y="268"/>
                  </a:lnTo>
                  <a:lnTo>
                    <a:pt x="987" y="184"/>
                  </a:lnTo>
                  <a:lnTo>
                    <a:pt x="1142" y="113"/>
                  </a:lnTo>
                  <a:lnTo>
                    <a:pt x="1311" y="57"/>
                  </a:lnTo>
                  <a:lnTo>
                    <a:pt x="1480" y="29"/>
                  </a:lnTo>
                  <a:lnTo>
                    <a:pt x="1663" y="0"/>
                  </a:lnTo>
                  <a:lnTo>
                    <a:pt x="1832" y="0"/>
                  </a:lnTo>
                  <a:lnTo>
                    <a:pt x="18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flipH="1">
              <a:off x="1572116" y="2565621"/>
              <a:ext cx="38852" cy="43222"/>
            </a:xfrm>
            <a:custGeom>
              <a:avLst/>
              <a:gdLst/>
              <a:ahLst/>
              <a:cxnLst/>
              <a:rect l="l" t="t" r="r" b="b"/>
              <a:pathLst>
                <a:path w="1876" h="2087" extrusionOk="0">
                  <a:moveTo>
                    <a:pt x="508" y="0"/>
                  </a:moveTo>
                  <a:lnTo>
                    <a:pt x="1876" y="1677"/>
                  </a:lnTo>
                  <a:lnTo>
                    <a:pt x="1368" y="2086"/>
                  </a:lnTo>
                  <a:lnTo>
                    <a:pt x="1" y="409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flipH="1">
              <a:off x="2830242" y="1453732"/>
              <a:ext cx="150934" cy="57242"/>
            </a:xfrm>
            <a:custGeom>
              <a:avLst/>
              <a:gdLst/>
              <a:ahLst/>
              <a:cxnLst/>
              <a:rect l="l" t="t" r="r" b="b"/>
              <a:pathLst>
                <a:path w="7288" h="2764" extrusionOk="0">
                  <a:moveTo>
                    <a:pt x="0" y="2764"/>
                  </a:moveTo>
                  <a:lnTo>
                    <a:pt x="7287" y="2764"/>
                  </a:lnTo>
                  <a:lnTo>
                    <a:pt x="7287" y="692"/>
                  </a:lnTo>
                  <a:lnTo>
                    <a:pt x="7287" y="692"/>
                  </a:lnTo>
                  <a:lnTo>
                    <a:pt x="7273" y="551"/>
                  </a:lnTo>
                  <a:lnTo>
                    <a:pt x="7231" y="424"/>
                  </a:lnTo>
                  <a:lnTo>
                    <a:pt x="7160" y="311"/>
                  </a:lnTo>
                  <a:lnTo>
                    <a:pt x="7076" y="198"/>
                  </a:lnTo>
                  <a:lnTo>
                    <a:pt x="6977" y="114"/>
                  </a:lnTo>
                  <a:lnTo>
                    <a:pt x="6864" y="57"/>
                  </a:lnTo>
                  <a:lnTo>
                    <a:pt x="6738" y="15"/>
                  </a:lnTo>
                  <a:lnTo>
                    <a:pt x="6597" y="1"/>
                  </a:lnTo>
                  <a:lnTo>
                    <a:pt x="691" y="1"/>
                  </a:lnTo>
                  <a:lnTo>
                    <a:pt x="691" y="1"/>
                  </a:lnTo>
                  <a:lnTo>
                    <a:pt x="550" y="15"/>
                  </a:lnTo>
                  <a:lnTo>
                    <a:pt x="423" y="57"/>
                  </a:lnTo>
                  <a:lnTo>
                    <a:pt x="296" y="114"/>
                  </a:lnTo>
                  <a:lnTo>
                    <a:pt x="198" y="198"/>
                  </a:lnTo>
                  <a:lnTo>
                    <a:pt x="113" y="311"/>
                  </a:lnTo>
                  <a:lnTo>
                    <a:pt x="57" y="424"/>
                  </a:lnTo>
                  <a:lnTo>
                    <a:pt x="14" y="551"/>
                  </a:lnTo>
                  <a:lnTo>
                    <a:pt x="0" y="692"/>
                  </a:lnTo>
                  <a:lnTo>
                    <a:pt x="0" y="276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flipH="1">
              <a:off x="2584168" y="1455493"/>
              <a:ext cx="150934" cy="57242"/>
            </a:xfrm>
            <a:custGeom>
              <a:avLst/>
              <a:gdLst/>
              <a:ahLst/>
              <a:cxnLst/>
              <a:rect l="l" t="t" r="r" b="b"/>
              <a:pathLst>
                <a:path w="7288" h="2764" extrusionOk="0">
                  <a:moveTo>
                    <a:pt x="0" y="2763"/>
                  </a:moveTo>
                  <a:lnTo>
                    <a:pt x="7288" y="2763"/>
                  </a:lnTo>
                  <a:lnTo>
                    <a:pt x="7288" y="691"/>
                  </a:lnTo>
                  <a:lnTo>
                    <a:pt x="7288" y="691"/>
                  </a:lnTo>
                  <a:lnTo>
                    <a:pt x="7273" y="550"/>
                  </a:lnTo>
                  <a:lnTo>
                    <a:pt x="7245" y="423"/>
                  </a:lnTo>
                  <a:lnTo>
                    <a:pt x="7175" y="311"/>
                  </a:lnTo>
                  <a:lnTo>
                    <a:pt x="7090" y="198"/>
                  </a:lnTo>
                  <a:lnTo>
                    <a:pt x="6992" y="113"/>
                  </a:lnTo>
                  <a:lnTo>
                    <a:pt x="6865" y="57"/>
                  </a:lnTo>
                  <a:lnTo>
                    <a:pt x="6738" y="15"/>
                  </a:lnTo>
                  <a:lnTo>
                    <a:pt x="6597" y="0"/>
                  </a:lnTo>
                  <a:lnTo>
                    <a:pt x="691" y="0"/>
                  </a:lnTo>
                  <a:lnTo>
                    <a:pt x="691" y="0"/>
                  </a:lnTo>
                  <a:lnTo>
                    <a:pt x="564" y="15"/>
                  </a:lnTo>
                  <a:lnTo>
                    <a:pt x="423" y="57"/>
                  </a:lnTo>
                  <a:lnTo>
                    <a:pt x="310" y="113"/>
                  </a:lnTo>
                  <a:lnTo>
                    <a:pt x="212" y="198"/>
                  </a:lnTo>
                  <a:lnTo>
                    <a:pt x="127" y="311"/>
                  </a:lnTo>
                  <a:lnTo>
                    <a:pt x="57" y="423"/>
                  </a:lnTo>
                  <a:lnTo>
                    <a:pt x="14" y="550"/>
                  </a:lnTo>
                  <a:lnTo>
                    <a:pt x="0" y="691"/>
                  </a:lnTo>
                  <a:lnTo>
                    <a:pt x="0" y="27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 flipH="1">
              <a:off x="2334304" y="1454913"/>
              <a:ext cx="150934" cy="57222"/>
            </a:xfrm>
            <a:custGeom>
              <a:avLst/>
              <a:gdLst/>
              <a:ahLst/>
              <a:cxnLst/>
              <a:rect l="l" t="t" r="r" b="b"/>
              <a:pathLst>
                <a:path w="7288" h="2763" extrusionOk="0">
                  <a:moveTo>
                    <a:pt x="1" y="2763"/>
                  </a:moveTo>
                  <a:lnTo>
                    <a:pt x="7288" y="2763"/>
                  </a:lnTo>
                  <a:lnTo>
                    <a:pt x="7288" y="691"/>
                  </a:lnTo>
                  <a:lnTo>
                    <a:pt x="7288" y="691"/>
                  </a:lnTo>
                  <a:lnTo>
                    <a:pt x="7274" y="550"/>
                  </a:lnTo>
                  <a:lnTo>
                    <a:pt x="7232" y="423"/>
                  </a:lnTo>
                  <a:lnTo>
                    <a:pt x="7161" y="310"/>
                  </a:lnTo>
                  <a:lnTo>
                    <a:pt x="7077" y="212"/>
                  </a:lnTo>
                  <a:lnTo>
                    <a:pt x="6978" y="127"/>
                  </a:lnTo>
                  <a:lnTo>
                    <a:pt x="6865" y="57"/>
                  </a:lnTo>
                  <a:lnTo>
                    <a:pt x="6738" y="14"/>
                  </a:lnTo>
                  <a:lnTo>
                    <a:pt x="6597" y="0"/>
                  </a:lnTo>
                  <a:lnTo>
                    <a:pt x="691" y="0"/>
                  </a:lnTo>
                  <a:lnTo>
                    <a:pt x="691" y="0"/>
                  </a:lnTo>
                  <a:lnTo>
                    <a:pt x="550" y="14"/>
                  </a:lnTo>
                  <a:lnTo>
                    <a:pt x="424" y="57"/>
                  </a:lnTo>
                  <a:lnTo>
                    <a:pt x="297" y="127"/>
                  </a:lnTo>
                  <a:lnTo>
                    <a:pt x="198" y="212"/>
                  </a:lnTo>
                  <a:lnTo>
                    <a:pt x="114" y="310"/>
                  </a:lnTo>
                  <a:lnTo>
                    <a:pt x="57" y="423"/>
                  </a:lnTo>
                  <a:lnTo>
                    <a:pt x="15" y="550"/>
                  </a:lnTo>
                  <a:lnTo>
                    <a:pt x="1" y="691"/>
                  </a:lnTo>
                  <a:lnTo>
                    <a:pt x="1" y="27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 flipH="1">
              <a:off x="2836953" y="1262250"/>
              <a:ext cx="133724" cy="190636"/>
            </a:xfrm>
            <a:custGeom>
              <a:avLst/>
              <a:gdLst/>
              <a:ahLst/>
              <a:cxnLst/>
              <a:rect l="l" t="t" r="r" b="b"/>
              <a:pathLst>
                <a:path w="6457" h="9205" extrusionOk="0">
                  <a:moveTo>
                    <a:pt x="1241" y="9205"/>
                  </a:moveTo>
                  <a:lnTo>
                    <a:pt x="5089" y="9205"/>
                  </a:lnTo>
                  <a:lnTo>
                    <a:pt x="6442" y="3242"/>
                  </a:lnTo>
                  <a:lnTo>
                    <a:pt x="6442" y="3242"/>
                  </a:lnTo>
                  <a:lnTo>
                    <a:pt x="6442" y="3242"/>
                  </a:lnTo>
                  <a:lnTo>
                    <a:pt x="6456" y="2989"/>
                  </a:lnTo>
                  <a:lnTo>
                    <a:pt x="6456" y="2989"/>
                  </a:lnTo>
                  <a:lnTo>
                    <a:pt x="6428" y="2679"/>
                  </a:lnTo>
                  <a:lnTo>
                    <a:pt x="6386" y="2383"/>
                  </a:lnTo>
                  <a:lnTo>
                    <a:pt x="6301" y="2101"/>
                  </a:lnTo>
                  <a:lnTo>
                    <a:pt x="6202" y="1819"/>
                  </a:lnTo>
                  <a:lnTo>
                    <a:pt x="6061" y="1565"/>
                  </a:lnTo>
                  <a:lnTo>
                    <a:pt x="5892" y="1311"/>
                  </a:lnTo>
                  <a:lnTo>
                    <a:pt x="5709" y="1086"/>
                  </a:lnTo>
                  <a:lnTo>
                    <a:pt x="5498" y="874"/>
                  </a:lnTo>
                  <a:lnTo>
                    <a:pt x="5272" y="677"/>
                  </a:lnTo>
                  <a:lnTo>
                    <a:pt x="5033" y="508"/>
                  </a:lnTo>
                  <a:lnTo>
                    <a:pt x="4765" y="367"/>
                  </a:lnTo>
                  <a:lnTo>
                    <a:pt x="4483" y="240"/>
                  </a:lnTo>
                  <a:lnTo>
                    <a:pt x="4187" y="127"/>
                  </a:lnTo>
                  <a:lnTo>
                    <a:pt x="3877" y="57"/>
                  </a:lnTo>
                  <a:lnTo>
                    <a:pt x="3553" y="15"/>
                  </a:lnTo>
                  <a:lnTo>
                    <a:pt x="3228" y="1"/>
                  </a:lnTo>
                  <a:lnTo>
                    <a:pt x="3228" y="1"/>
                  </a:lnTo>
                  <a:lnTo>
                    <a:pt x="2890" y="15"/>
                  </a:lnTo>
                  <a:lnTo>
                    <a:pt x="2566" y="57"/>
                  </a:lnTo>
                  <a:lnTo>
                    <a:pt x="2256" y="127"/>
                  </a:lnTo>
                  <a:lnTo>
                    <a:pt x="1960" y="240"/>
                  </a:lnTo>
                  <a:lnTo>
                    <a:pt x="1678" y="367"/>
                  </a:lnTo>
                  <a:lnTo>
                    <a:pt x="1424" y="508"/>
                  </a:lnTo>
                  <a:lnTo>
                    <a:pt x="1170" y="677"/>
                  </a:lnTo>
                  <a:lnTo>
                    <a:pt x="945" y="874"/>
                  </a:lnTo>
                  <a:lnTo>
                    <a:pt x="734" y="1086"/>
                  </a:lnTo>
                  <a:lnTo>
                    <a:pt x="550" y="1311"/>
                  </a:lnTo>
                  <a:lnTo>
                    <a:pt x="381" y="1565"/>
                  </a:lnTo>
                  <a:lnTo>
                    <a:pt x="254" y="1819"/>
                  </a:lnTo>
                  <a:lnTo>
                    <a:pt x="142" y="2101"/>
                  </a:lnTo>
                  <a:lnTo>
                    <a:pt x="57" y="2383"/>
                  </a:lnTo>
                  <a:lnTo>
                    <a:pt x="15" y="2679"/>
                  </a:lnTo>
                  <a:lnTo>
                    <a:pt x="1" y="2989"/>
                  </a:lnTo>
                  <a:lnTo>
                    <a:pt x="1" y="2989"/>
                  </a:lnTo>
                  <a:lnTo>
                    <a:pt x="15" y="3242"/>
                  </a:lnTo>
                  <a:lnTo>
                    <a:pt x="1" y="3242"/>
                  </a:lnTo>
                  <a:lnTo>
                    <a:pt x="1241" y="9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 flipH="1">
              <a:off x="2590878" y="1264010"/>
              <a:ext cx="133724" cy="190925"/>
            </a:xfrm>
            <a:custGeom>
              <a:avLst/>
              <a:gdLst/>
              <a:ahLst/>
              <a:cxnLst/>
              <a:rect l="l" t="t" r="r" b="b"/>
              <a:pathLst>
                <a:path w="6457" h="9219" extrusionOk="0">
                  <a:moveTo>
                    <a:pt x="1241" y="9218"/>
                  </a:moveTo>
                  <a:lnTo>
                    <a:pt x="5089" y="9218"/>
                  </a:lnTo>
                  <a:lnTo>
                    <a:pt x="6456" y="3242"/>
                  </a:lnTo>
                  <a:lnTo>
                    <a:pt x="6442" y="3242"/>
                  </a:lnTo>
                  <a:lnTo>
                    <a:pt x="6442" y="3242"/>
                  </a:lnTo>
                  <a:lnTo>
                    <a:pt x="6456" y="2988"/>
                  </a:lnTo>
                  <a:lnTo>
                    <a:pt x="6456" y="2988"/>
                  </a:lnTo>
                  <a:lnTo>
                    <a:pt x="6442" y="2678"/>
                  </a:lnTo>
                  <a:lnTo>
                    <a:pt x="6386" y="2382"/>
                  </a:lnTo>
                  <a:lnTo>
                    <a:pt x="6315" y="2100"/>
                  </a:lnTo>
                  <a:lnTo>
                    <a:pt x="6203" y="1818"/>
                  </a:lnTo>
                  <a:lnTo>
                    <a:pt x="6062" y="1565"/>
                  </a:lnTo>
                  <a:lnTo>
                    <a:pt x="5907" y="1311"/>
                  </a:lnTo>
                  <a:lnTo>
                    <a:pt x="5723" y="1085"/>
                  </a:lnTo>
                  <a:lnTo>
                    <a:pt x="5512" y="874"/>
                  </a:lnTo>
                  <a:lnTo>
                    <a:pt x="5286" y="677"/>
                  </a:lnTo>
                  <a:lnTo>
                    <a:pt x="5033" y="508"/>
                  </a:lnTo>
                  <a:lnTo>
                    <a:pt x="4765" y="367"/>
                  </a:lnTo>
                  <a:lnTo>
                    <a:pt x="4483" y="240"/>
                  </a:lnTo>
                  <a:lnTo>
                    <a:pt x="4187" y="141"/>
                  </a:lnTo>
                  <a:lnTo>
                    <a:pt x="3877" y="56"/>
                  </a:lnTo>
                  <a:lnTo>
                    <a:pt x="3567" y="14"/>
                  </a:lnTo>
                  <a:lnTo>
                    <a:pt x="3229" y="0"/>
                  </a:lnTo>
                  <a:lnTo>
                    <a:pt x="3229" y="0"/>
                  </a:lnTo>
                  <a:lnTo>
                    <a:pt x="2904" y="14"/>
                  </a:lnTo>
                  <a:lnTo>
                    <a:pt x="2580" y="56"/>
                  </a:lnTo>
                  <a:lnTo>
                    <a:pt x="2270" y="141"/>
                  </a:lnTo>
                  <a:lnTo>
                    <a:pt x="1974" y="240"/>
                  </a:lnTo>
                  <a:lnTo>
                    <a:pt x="1692" y="367"/>
                  </a:lnTo>
                  <a:lnTo>
                    <a:pt x="1424" y="508"/>
                  </a:lnTo>
                  <a:lnTo>
                    <a:pt x="1185" y="677"/>
                  </a:lnTo>
                  <a:lnTo>
                    <a:pt x="945" y="874"/>
                  </a:lnTo>
                  <a:lnTo>
                    <a:pt x="734" y="1085"/>
                  </a:lnTo>
                  <a:lnTo>
                    <a:pt x="550" y="1311"/>
                  </a:lnTo>
                  <a:lnTo>
                    <a:pt x="395" y="1565"/>
                  </a:lnTo>
                  <a:lnTo>
                    <a:pt x="254" y="1818"/>
                  </a:lnTo>
                  <a:lnTo>
                    <a:pt x="156" y="2100"/>
                  </a:lnTo>
                  <a:lnTo>
                    <a:pt x="71" y="2382"/>
                  </a:lnTo>
                  <a:lnTo>
                    <a:pt x="15" y="2678"/>
                  </a:lnTo>
                  <a:lnTo>
                    <a:pt x="1" y="2988"/>
                  </a:lnTo>
                  <a:lnTo>
                    <a:pt x="1" y="2988"/>
                  </a:lnTo>
                  <a:lnTo>
                    <a:pt x="15" y="3242"/>
                  </a:lnTo>
                  <a:lnTo>
                    <a:pt x="1" y="3242"/>
                  </a:lnTo>
                  <a:lnTo>
                    <a:pt x="1241" y="92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 flipH="1">
              <a:off x="2341014" y="1263409"/>
              <a:ext cx="133704" cy="190946"/>
            </a:xfrm>
            <a:custGeom>
              <a:avLst/>
              <a:gdLst/>
              <a:ahLst/>
              <a:cxnLst/>
              <a:rect l="l" t="t" r="r" b="b"/>
              <a:pathLst>
                <a:path w="6456" h="9220" extrusionOk="0">
                  <a:moveTo>
                    <a:pt x="1241" y="9219"/>
                  </a:moveTo>
                  <a:lnTo>
                    <a:pt x="5089" y="9219"/>
                  </a:lnTo>
                  <a:lnTo>
                    <a:pt x="6442" y="3243"/>
                  </a:lnTo>
                  <a:lnTo>
                    <a:pt x="6442" y="3243"/>
                  </a:lnTo>
                  <a:lnTo>
                    <a:pt x="6442" y="3243"/>
                  </a:lnTo>
                  <a:lnTo>
                    <a:pt x="6456" y="2989"/>
                  </a:lnTo>
                  <a:lnTo>
                    <a:pt x="6456" y="2989"/>
                  </a:lnTo>
                  <a:lnTo>
                    <a:pt x="6428" y="2679"/>
                  </a:lnTo>
                  <a:lnTo>
                    <a:pt x="6385" y="2383"/>
                  </a:lnTo>
                  <a:lnTo>
                    <a:pt x="6301" y="2101"/>
                  </a:lnTo>
                  <a:lnTo>
                    <a:pt x="6202" y="1833"/>
                  </a:lnTo>
                  <a:lnTo>
                    <a:pt x="6061" y="1565"/>
                  </a:lnTo>
                  <a:lnTo>
                    <a:pt x="5892" y="1326"/>
                  </a:lnTo>
                  <a:lnTo>
                    <a:pt x="5709" y="1086"/>
                  </a:lnTo>
                  <a:lnTo>
                    <a:pt x="5497" y="875"/>
                  </a:lnTo>
                  <a:lnTo>
                    <a:pt x="5272" y="692"/>
                  </a:lnTo>
                  <a:lnTo>
                    <a:pt x="5032" y="508"/>
                  </a:lnTo>
                  <a:lnTo>
                    <a:pt x="4764" y="367"/>
                  </a:lnTo>
                  <a:lnTo>
                    <a:pt x="4482" y="241"/>
                  </a:lnTo>
                  <a:lnTo>
                    <a:pt x="4186" y="142"/>
                  </a:lnTo>
                  <a:lnTo>
                    <a:pt x="3876" y="57"/>
                  </a:lnTo>
                  <a:lnTo>
                    <a:pt x="3552" y="15"/>
                  </a:lnTo>
                  <a:lnTo>
                    <a:pt x="3228" y="1"/>
                  </a:lnTo>
                  <a:lnTo>
                    <a:pt x="3228" y="1"/>
                  </a:lnTo>
                  <a:lnTo>
                    <a:pt x="2890" y="15"/>
                  </a:lnTo>
                  <a:lnTo>
                    <a:pt x="2565" y="57"/>
                  </a:lnTo>
                  <a:lnTo>
                    <a:pt x="2255" y="142"/>
                  </a:lnTo>
                  <a:lnTo>
                    <a:pt x="1959" y="241"/>
                  </a:lnTo>
                  <a:lnTo>
                    <a:pt x="1678" y="367"/>
                  </a:lnTo>
                  <a:lnTo>
                    <a:pt x="1424" y="508"/>
                  </a:lnTo>
                  <a:lnTo>
                    <a:pt x="1170" y="692"/>
                  </a:lnTo>
                  <a:lnTo>
                    <a:pt x="945" y="875"/>
                  </a:lnTo>
                  <a:lnTo>
                    <a:pt x="733" y="1086"/>
                  </a:lnTo>
                  <a:lnTo>
                    <a:pt x="550" y="1326"/>
                  </a:lnTo>
                  <a:lnTo>
                    <a:pt x="381" y="1565"/>
                  </a:lnTo>
                  <a:lnTo>
                    <a:pt x="254" y="1833"/>
                  </a:lnTo>
                  <a:lnTo>
                    <a:pt x="141" y="2101"/>
                  </a:lnTo>
                  <a:lnTo>
                    <a:pt x="57" y="2383"/>
                  </a:lnTo>
                  <a:lnTo>
                    <a:pt x="14" y="2679"/>
                  </a:lnTo>
                  <a:lnTo>
                    <a:pt x="0" y="2989"/>
                  </a:lnTo>
                  <a:lnTo>
                    <a:pt x="0" y="2989"/>
                  </a:lnTo>
                  <a:lnTo>
                    <a:pt x="14" y="3243"/>
                  </a:lnTo>
                  <a:lnTo>
                    <a:pt x="0" y="3243"/>
                  </a:lnTo>
                  <a:lnTo>
                    <a:pt x="1241" y="92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 flipH="1">
              <a:off x="2864104" y="1324420"/>
              <a:ext cx="80893" cy="129334"/>
            </a:xfrm>
            <a:custGeom>
              <a:avLst/>
              <a:gdLst/>
              <a:ahLst/>
              <a:cxnLst/>
              <a:rect l="l" t="t" r="r" b="b"/>
              <a:pathLst>
                <a:path w="3906" h="6245" extrusionOk="0">
                  <a:moveTo>
                    <a:pt x="2609" y="6217"/>
                  </a:moveTo>
                  <a:lnTo>
                    <a:pt x="3905" y="1030"/>
                  </a:lnTo>
                  <a:lnTo>
                    <a:pt x="3891" y="1030"/>
                  </a:lnTo>
                  <a:lnTo>
                    <a:pt x="3891" y="1030"/>
                  </a:lnTo>
                  <a:lnTo>
                    <a:pt x="3905" y="1128"/>
                  </a:lnTo>
                  <a:lnTo>
                    <a:pt x="3905" y="875"/>
                  </a:lnTo>
                  <a:lnTo>
                    <a:pt x="3905" y="875"/>
                  </a:lnTo>
                  <a:lnTo>
                    <a:pt x="3891" y="776"/>
                  </a:lnTo>
                  <a:lnTo>
                    <a:pt x="3863" y="677"/>
                  </a:lnTo>
                  <a:lnTo>
                    <a:pt x="3821" y="565"/>
                  </a:lnTo>
                  <a:lnTo>
                    <a:pt x="3764" y="452"/>
                  </a:lnTo>
                  <a:lnTo>
                    <a:pt x="3694" y="339"/>
                  </a:lnTo>
                  <a:lnTo>
                    <a:pt x="3609" y="240"/>
                  </a:lnTo>
                  <a:lnTo>
                    <a:pt x="3511" y="170"/>
                  </a:lnTo>
                  <a:lnTo>
                    <a:pt x="3412" y="99"/>
                  </a:lnTo>
                  <a:lnTo>
                    <a:pt x="3412" y="99"/>
                  </a:lnTo>
                  <a:lnTo>
                    <a:pt x="3327" y="71"/>
                  </a:lnTo>
                  <a:lnTo>
                    <a:pt x="3243" y="57"/>
                  </a:lnTo>
                  <a:lnTo>
                    <a:pt x="3172" y="57"/>
                  </a:lnTo>
                  <a:lnTo>
                    <a:pt x="3102" y="57"/>
                  </a:lnTo>
                  <a:lnTo>
                    <a:pt x="2947" y="99"/>
                  </a:lnTo>
                  <a:lnTo>
                    <a:pt x="2792" y="156"/>
                  </a:lnTo>
                  <a:lnTo>
                    <a:pt x="2623" y="212"/>
                  </a:lnTo>
                  <a:lnTo>
                    <a:pt x="2439" y="283"/>
                  </a:lnTo>
                  <a:lnTo>
                    <a:pt x="2242" y="325"/>
                  </a:lnTo>
                  <a:lnTo>
                    <a:pt x="2143" y="339"/>
                  </a:lnTo>
                  <a:lnTo>
                    <a:pt x="2031" y="339"/>
                  </a:lnTo>
                  <a:lnTo>
                    <a:pt x="2031" y="339"/>
                  </a:lnTo>
                  <a:lnTo>
                    <a:pt x="1946" y="339"/>
                  </a:lnTo>
                  <a:lnTo>
                    <a:pt x="1876" y="325"/>
                  </a:lnTo>
                  <a:lnTo>
                    <a:pt x="1721" y="283"/>
                  </a:lnTo>
                  <a:lnTo>
                    <a:pt x="1566" y="212"/>
                  </a:lnTo>
                  <a:lnTo>
                    <a:pt x="1410" y="156"/>
                  </a:lnTo>
                  <a:lnTo>
                    <a:pt x="1270" y="85"/>
                  </a:lnTo>
                  <a:lnTo>
                    <a:pt x="1100" y="29"/>
                  </a:lnTo>
                  <a:lnTo>
                    <a:pt x="945" y="1"/>
                  </a:lnTo>
                  <a:lnTo>
                    <a:pt x="861" y="1"/>
                  </a:lnTo>
                  <a:lnTo>
                    <a:pt x="762" y="1"/>
                  </a:lnTo>
                  <a:lnTo>
                    <a:pt x="762" y="1"/>
                  </a:lnTo>
                  <a:lnTo>
                    <a:pt x="678" y="15"/>
                  </a:lnTo>
                  <a:lnTo>
                    <a:pt x="579" y="43"/>
                  </a:lnTo>
                  <a:lnTo>
                    <a:pt x="494" y="85"/>
                  </a:lnTo>
                  <a:lnTo>
                    <a:pt x="424" y="128"/>
                  </a:lnTo>
                  <a:lnTo>
                    <a:pt x="353" y="170"/>
                  </a:lnTo>
                  <a:lnTo>
                    <a:pt x="297" y="226"/>
                  </a:lnTo>
                  <a:lnTo>
                    <a:pt x="184" y="339"/>
                  </a:lnTo>
                  <a:lnTo>
                    <a:pt x="100" y="480"/>
                  </a:lnTo>
                  <a:lnTo>
                    <a:pt x="43" y="607"/>
                  </a:lnTo>
                  <a:lnTo>
                    <a:pt x="15" y="748"/>
                  </a:lnTo>
                  <a:lnTo>
                    <a:pt x="1" y="875"/>
                  </a:lnTo>
                  <a:lnTo>
                    <a:pt x="1" y="875"/>
                  </a:lnTo>
                  <a:lnTo>
                    <a:pt x="1" y="1128"/>
                  </a:lnTo>
                  <a:lnTo>
                    <a:pt x="1" y="1030"/>
                  </a:lnTo>
                  <a:lnTo>
                    <a:pt x="1" y="1030"/>
                  </a:lnTo>
                  <a:lnTo>
                    <a:pt x="1016" y="6245"/>
                  </a:lnTo>
                  <a:lnTo>
                    <a:pt x="1608" y="6245"/>
                  </a:lnTo>
                  <a:lnTo>
                    <a:pt x="593" y="1072"/>
                  </a:lnTo>
                  <a:lnTo>
                    <a:pt x="607" y="1072"/>
                  </a:lnTo>
                  <a:lnTo>
                    <a:pt x="607" y="1072"/>
                  </a:lnTo>
                  <a:lnTo>
                    <a:pt x="593" y="1128"/>
                  </a:lnTo>
                  <a:lnTo>
                    <a:pt x="593" y="959"/>
                  </a:lnTo>
                  <a:lnTo>
                    <a:pt x="593" y="959"/>
                  </a:lnTo>
                  <a:lnTo>
                    <a:pt x="607" y="889"/>
                  </a:lnTo>
                  <a:lnTo>
                    <a:pt x="621" y="818"/>
                  </a:lnTo>
                  <a:lnTo>
                    <a:pt x="649" y="776"/>
                  </a:lnTo>
                  <a:lnTo>
                    <a:pt x="692" y="720"/>
                  </a:lnTo>
                  <a:lnTo>
                    <a:pt x="762" y="691"/>
                  </a:lnTo>
                  <a:lnTo>
                    <a:pt x="847" y="677"/>
                  </a:lnTo>
                  <a:lnTo>
                    <a:pt x="959" y="663"/>
                  </a:lnTo>
                  <a:lnTo>
                    <a:pt x="1100" y="677"/>
                  </a:lnTo>
                  <a:lnTo>
                    <a:pt x="1100" y="677"/>
                  </a:lnTo>
                  <a:lnTo>
                    <a:pt x="1199" y="691"/>
                  </a:lnTo>
                  <a:lnTo>
                    <a:pt x="1298" y="748"/>
                  </a:lnTo>
                  <a:lnTo>
                    <a:pt x="1523" y="875"/>
                  </a:lnTo>
                  <a:lnTo>
                    <a:pt x="1636" y="959"/>
                  </a:lnTo>
                  <a:lnTo>
                    <a:pt x="1749" y="1016"/>
                  </a:lnTo>
                  <a:lnTo>
                    <a:pt x="1876" y="1058"/>
                  </a:lnTo>
                  <a:lnTo>
                    <a:pt x="2002" y="1072"/>
                  </a:lnTo>
                  <a:lnTo>
                    <a:pt x="2002" y="1072"/>
                  </a:lnTo>
                  <a:lnTo>
                    <a:pt x="2087" y="1072"/>
                  </a:lnTo>
                  <a:lnTo>
                    <a:pt x="2186" y="1044"/>
                  </a:lnTo>
                  <a:lnTo>
                    <a:pt x="2355" y="987"/>
                  </a:lnTo>
                  <a:lnTo>
                    <a:pt x="2538" y="917"/>
                  </a:lnTo>
                  <a:lnTo>
                    <a:pt x="2693" y="818"/>
                  </a:lnTo>
                  <a:lnTo>
                    <a:pt x="2848" y="748"/>
                  </a:lnTo>
                  <a:lnTo>
                    <a:pt x="2975" y="691"/>
                  </a:lnTo>
                  <a:lnTo>
                    <a:pt x="3046" y="677"/>
                  </a:lnTo>
                  <a:lnTo>
                    <a:pt x="3102" y="663"/>
                  </a:lnTo>
                  <a:lnTo>
                    <a:pt x="3144" y="677"/>
                  </a:lnTo>
                  <a:lnTo>
                    <a:pt x="3186" y="691"/>
                  </a:lnTo>
                  <a:lnTo>
                    <a:pt x="3186" y="691"/>
                  </a:lnTo>
                  <a:lnTo>
                    <a:pt x="3257" y="762"/>
                  </a:lnTo>
                  <a:lnTo>
                    <a:pt x="3285" y="818"/>
                  </a:lnTo>
                  <a:lnTo>
                    <a:pt x="3299" y="875"/>
                  </a:lnTo>
                  <a:lnTo>
                    <a:pt x="3299" y="959"/>
                  </a:lnTo>
                  <a:lnTo>
                    <a:pt x="3299" y="959"/>
                  </a:lnTo>
                  <a:lnTo>
                    <a:pt x="3299" y="1128"/>
                  </a:lnTo>
                  <a:lnTo>
                    <a:pt x="3299" y="1072"/>
                  </a:lnTo>
                  <a:lnTo>
                    <a:pt x="3299" y="1072"/>
                  </a:lnTo>
                  <a:lnTo>
                    <a:pt x="2017" y="6217"/>
                  </a:lnTo>
                  <a:lnTo>
                    <a:pt x="2609" y="62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 flipH="1">
              <a:off x="2618029" y="1326181"/>
              <a:ext cx="80873" cy="129334"/>
            </a:xfrm>
            <a:custGeom>
              <a:avLst/>
              <a:gdLst/>
              <a:ahLst/>
              <a:cxnLst/>
              <a:rect l="l" t="t" r="r" b="b"/>
              <a:pathLst>
                <a:path w="3905" h="6245" extrusionOk="0">
                  <a:moveTo>
                    <a:pt x="2622" y="6216"/>
                  </a:moveTo>
                  <a:lnTo>
                    <a:pt x="3904" y="1029"/>
                  </a:lnTo>
                  <a:lnTo>
                    <a:pt x="3904" y="1029"/>
                  </a:lnTo>
                  <a:lnTo>
                    <a:pt x="3904" y="1029"/>
                  </a:lnTo>
                  <a:lnTo>
                    <a:pt x="3904" y="1128"/>
                  </a:lnTo>
                  <a:lnTo>
                    <a:pt x="3904" y="874"/>
                  </a:lnTo>
                  <a:lnTo>
                    <a:pt x="3904" y="874"/>
                  </a:lnTo>
                  <a:lnTo>
                    <a:pt x="3904" y="776"/>
                  </a:lnTo>
                  <a:lnTo>
                    <a:pt x="3876" y="677"/>
                  </a:lnTo>
                  <a:lnTo>
                    <a:pt x="3834" y="564"/>
                  </a:lnTo>
                  <a:lnTo>
                    <a:pt x="3778" y="451"/>
                  </a:lnTo>
                  <a:lnTo>
                    <a:pt x="3707" y="339"/>
                  </a:lnTo>
                  <a:lnTo>
                    <a:pt x="3623" y="254"/>
                  </a:lnTo>
                  <a:lnTo>
                    <a:pt x="3524" y="170"/>
                  </a:lnTo>
                  <a:lnTo>
                    <a:pt x="3411" y="99"/>
                  </a:lnTo>
                  <a:lnTo>
                    <a:pt x="3411" y="99"/>
                  </a:lnTo>
                  <a:lnTo>
                    <a:pt x="3341" y="71"/>
                  </a:lnTo>
                  <a:lnTo>
                    <a:pt x="3256" y="57"/>
                  </a:lnTo>
                  <a:lnTo>
                    <a:pt x="3186" y="57"/>
                  </a:lnTo>
                  <a:lnTo>
                    <a:pt x="3101" y="71"/>
                  </a:lnTo>
                  <a:lnTo>
                    <a:pt x="2946" y="99"/>
                  </a:lnTo>
                  <a:lnTo>
                    <a:pt x="2791" y="155"/>
                  </a:lnTo>
                  <a:lnTo>
                    <a:pt x="2622" y="226"/>
                  </a:lnTo>
                  <a:lnTo>
                    <a:pt x="2453" y="282"/>
                  </a:lnTo>
                  <a:lnTo>
                    <a:pt x="2255" y="325"/>
                  </a:lnTo>
                  <a:lnTo>
                    <a:pt x="2143" y="339"/>
                  </a:lnTo>
                  <a:lnTo>
                    <a:pt x="2044" y="339"/>
                  </a:lnTo>
                  <a:lnTo>
                    <a:pt x="2044" y="339"/>
                  </a:lnTo>
                  <a:lnTo>
                    <a:pt x="1959" y="339"/>
                  </a:lnTo>
                  <a:lnTo>
                    <a:pt x="1875" y="325"/>
                  </a:lnTo>
                  <a:lnTo>
                    <a:pt x="1720" y="282"/>
                  </a:lnTo>
                  <a:lnTo>
                    <a:pt x="1579" y="226"/>
                  </a:lnTo>
                  <a:lnTo>
                    <a:pt x="1424" y="155"/>
                  </a:lnTo>
                  <a:lnTo>
                    <a:pt x="1269" y="85"/>
                  </a:lnTo>
                  <a:lnTo>
                    <a:pt x="1114" y="29"/>
                  </a:lnTo>
                  <a:lnTo>
                    <a:pt x="945" y="0"/>
                  </a:lnTo>
                  <a:lnTo>
                    <a:pt x="860" y="0"/>
                  </a:lnTo>
                  <a:lnTo>
                    <a:pt x="775" y="0"/>
                  </a:lnTo>
                  <a:lnTo>
                    <a:pt x="775" y="0"/>
                  </a:lnTo>
                  <a:lnTo>
                    <a:pt x="677" y="29"/>
                  </a:lnTo>
                  <a:lnTo>
                    <a:pt x="592" y="43"/>
                  </a:lnTo>
                  <a:lnTo>
                    <a:pt x="508" y="85"/>
                  </a:lnTo>
                  <a:lnTo>
                    <a:pt x="423" y="127"/>
                  </a:lnTo>
                  <a:lnTo>
                    <a:pt x="353" y="170"/>
                  </a:lnTo>
                  <a:lnTo>
                    <a:pt x="296" y="226"/>
                  </a:lnTo>
                  <a:lnTo>
                    <a:pt x="183" y="353"/>
                  </a:lnTo>
                  <a:lnTo>
                    <a:pt x="113" y="480"/>
                  </a:lnTo>
                  <a:lnTo>
                    <a:pt x="57" y="606"/>
                  </a:lnTo>
                  <a:lnTo>
                    <a:pt x="14" y="747"/>
                  </a:lnTo>
                  <a:lnTo>
                    <a:pt x="0" y="874"/>
                  </a:lnTo>
                  <a:lnTo>
                    <a:pt x="0" y="874"/>
                  </a:lnTo>
                  <a:lnTo>
                    <a:pt x="14" y="1128"/>
                  </a:lnTo>
                  <a:lnTo>
                    <a:pt x="14" y="1029"/>
                  </a:lnTo>
                  <a:lnTo>
                    <a:pt x="0" y="1029"/>
                  </a:lnTo>
                  <a:lnTo>
                    <a:pt x="1015" y="6244"/>
                  </a:lnTo>
                  <a:lnTo>
                    <a:pt x="1607" y="6244"/>
                  </a:lnTo>
                  <a:lnTo>
                    <a:pt x="606" y="1072"/>
                  </a:lnTo>
                  <a:lnTo>
                    <a:pt x="606" y="1072"/>
                  </a:lnTo>
                  <a:lnTo>
                    <a:pt x="606" y="1072"/>
                  </a:lnTo>
                  <a:lnTo>
                    <a:pt x="606" y="1142"/>
                  </a:lnTo>
                  <a:lnTo>
                    <a:pt x="606" y="959"/>
                  </a:lnTo>
                  <a:lnTo>
                    <a:pt x="606" y="959"/>
                  </a:lnTo>
                  <a:lnTo>
                    <a:pt x="606" y="888"/>
                  </a:lnTo>
                  <a:lnTo>
                    <a:pt x="620" y="818"/>
                  </a:lnTo>
                  <a:lnTo>
                    <a:pt x="663" y="776"/>
                  </a:lnTo>
                  <a:lnTo>
                    <a:pt x="705" y="719"/>
                  </a:lnTo>
                  <a:lnTo>
                    <a:pt x="775" y="691"/>
                  </a:lnTo>
                  <a:lnTo>
                    <a:pt x="860" y="677"/>
                  </a:lnTo>
                  <a:lnTo>
                    <a:pt x="973" y="663"/>
                  </a:lnTo>
                  <a:lnTo>
                    <a:pt x="1114" y="677"/>
                  </a:lnTo>
                  <a:lnTo>
                    <a:pt x="1114" y="677"/>
                  </a:lnTo>
                  <a:lnTo>
                    <a:pt x="1212" y="691"/>
                  </a:lnTo>
                  <a:lnTo>
                    <a:pt x="1311" y="747"/>
                  </a:lnTo>
                  <a:lnTo>
                    <a:pt x="1522" y="888"/>
                  </a:lnTo>
                  <a:lnTo>
                    <a:pt x="1635" y="959"/>
                  </a:lnTo>
                  <a:lnTo>
                    <a:pt x="1762" y="1015"/>
                  </a:lnTo>
                  <a:lnTo>
                    <a:pt x="1875" y="1058"/>
                  </a:lnTo>
                  <a:lnTo>
                    <a:pt x="2002" y="1072"/>
                  </a:lnTo>
                  <a:lnTo>
                    <a:pt x="2002" y="1072"/>
                  </a:lnTo>
                  <a:lnTo>
                    <a:pt x="2100" y="1072"/>
                  </a:lnTo>
                  <a:lnTo>
                    <a:pt x="2185" y="1058"/>
                  </a:lnTo>
                  <a:lnTo>
                    <a:pt x="2368" y="987"/>
                  </a:lnTo>
                  <a:lnTo>
                    <a:pt x="2537" y="917"/>
                  </a:lnTo>
                  <a:lnTo>
                    <a:pt x="2706" y="832"/>
                  </a:lnTo>
                  <a:lnTo>
                    <a:pt x="2847" y="747"/>
                  </a:lnTo>
                  <a:lnTo>
                    <a:pt x="2988" y="691"/>
                  </a:lnTo>
                  <a:lnTo>
                    <a:pt x="3045" y="677"/>
                  </a:lnTo>
                  <a:lnTo>
                    <a:pt x="3101" y="663"/>
                  </a:lnTo>
                  <a:lnTo>
                    <a:pt x="3157" y="677"/>
                  </a:lnTo>
                  <a:lnTo>
                    <a:pt x="3200" y="705"/>
                  </a:lnTo>
                  <a:lnTo>
                    <a:pt x="3200" y="705"/>
                  </a:lnTo>
                  <a:lnTo>
                    <a:pt x="3256" y="762"/>
                  </a:lnTo>
                  <a:lnTo>
                    <a:pt x="3298" y="818"/>
                  </a:lnTo>
                  <a:lnTo>
                    <a:pt x="3312" y="874"/>
                  </a:lnTo>
                  <a:lnTo>
                    <a:pt x="3312" y="959"/>
                  </a:lnTo>
                  <a:lnTo>
                    <a:pt x="3312" y="959"/>
                  </a:lnTo>
                  <a:lnTo>
                    <a:pt x="3312" y="1142"/>
                  </a:lnTo>
                  <a:lnTo>
                    <a:pt x="3312" y="1072"/>
                  </a:lnTo>
                  <a:lnTo>
                    <a:pt x="3312" y="1072"/>
                  </a:lnTo>
                  <a:lnTo>
                    <a:pt x="2030" y="6216"/>
                  </a:lnTo>
                  <a:lnTo>
                    <a:pt x="2622" y="62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 flipH="1">
              <a:off x="2368165" y="1325601"/>
              <a:ext cx="80873" cy="129334"/>
            </a:xfrm>
            <a:custGeom>
              <a:avLst/>
              <a:gdLst/>
              <a:ahLst/>
              <a:cxnLst/>
              <a:rect l="l" t="t" r="r" b="b"/>
              <a:pathLst>
                <a:path w="3905" h="6245" extrusionOk="0">
                  <a:moveTo>
                    <a:pt x="2608" y="6230"/>
                  </a:moveTo>
                  <a:lnTo>
                    <a:pt x="3905" y="1029"/>
                  </a:lnTo>
                  <a:lnTo>
                    <a:pt x="3891" y="1029"/>
                  </a:lnTo>
                  <a:lnTo>
                    <a:pt x="3891" y="1029"/>
                  </a:lnTo>
                  <a:lnTo>
                    <a:pt x="3905" y="1128"/>
                  </a:lnTo>
                  <a:lnTo>
                    <a:pt x="3905" y="874"/>
                  </a:lnTo>
                  <a:lnTo>
                    <a:pt x="3905" y="874"/>
                  </a:lnTo>
                  <a:lnTo>
                    <a:pt x="3891" y="775"/>
                  </a:lnTo>
                  <a:lnTo>
                    <a:pt x="3863" y="677"/>
                  </a:lnTo>
                  <a:lnTo>
                    <a:pt x="3820" y="564"/>
                  </a:lnTo>
                  <a:lnTo>
                    <a:pt x="3764" y="451"/>
                  </a:lnTo>
                  <a:lnTo>
                    <a:pt x="3693" y="353"/>
                  </a:lnTo>
                  <a:lnTo>
                    <a:pt x="3609" y="254"/>
                  </a:lnTo>
                  <a:lnTo>
                    <a:pt x="3510" y="169"/>
                  </a:lnTo>
                  <a:lnTo>
                    <a:pt x="3412" y="113"/>
                  </a:lnTo>
                  <a:lnTo>
                    <a:pt x="3412" y="113"/>
                  </a:lnTo>
                  <a:lnTo>
                    <a:pt x="3327" y="85"/>
                  </a:lnTo>
                  <a:lnTo>
                    <a:pt x="3242" y="71"/>
                  </a:lnTo>
                  <a:lnTo>
                    <a:pt x="3172" y="57"/>
                  </a:lnTo>
                  <a:lnTo>
                    <a:pt x="3101" y="71"/>
                  </a:lnTo>
                  <a:lnTo>
                    <a:pt x="2946" y="99"/>
                  </a:lnTo>
                  <a:lnTo>
                    <a:pt x="2791" y="155"/>
                  </a:lnTo>
                  <a:lnTo>
                    <a:pt x="2622" y="226"/>
                  </a:lnTo>
                  <a:lnTo>
                    <a:pt x="2439" y="282"/>
                  </a:lnTo>
                  <a:lnTo>
                    <a:pt x="2242" y="324"/>
                  </a:lnTo>
                  <a:lnTo>
                    <a:pt x="2143" y="338"/>
                  </a:lnTo>
                  <a:lnTo>
                    <a:pt x="2030" y="353"/>
                  </a:lnTo>
                  <a:lnTo>
                    <a:pt x="2030" y="353"/>
                  </a:lnTo>
                  <a:lnTo>
                    <a:pt x="1946" y="338"/>
                  </a:lnTo>
                  <a:lnTo>
                    <a:pt x="1875" y="324"/>
                  </a:lnTo>
                  <a:lnTo>
                    <a:pt x="1720" y="282"/>
                  </a:lnTo>
                  <a:lnTo>
                    <a:pt x="1565" y="226"/>
                  </a:lnTo>
                  <a:lnTo>
                    <a:pt x="1410" y="155"/>
                  </a:lnTo>
                  <a:lnTo>
                    <a:pt x="1269" y="85"/>
                  </a:lnTo>
                  <a:lnTo>
                    <a:pt x="1100" y="28"/>
                  </a:lnTo>
                  <a:lnTo>
                    <a:pt x="945" y="0"/>
                  </a:lnTo>
                  <a:lnTo>
                    <a:pt x="860" y="0"/>
                  </a:lnTo>
                  <a:lnTo>
                    <a:pt x="762" y="0"/>
                  </a:lnTo>
                  <a:lnTo>
                    <a:pt x="762" y="0"/>
                  </a:lnTo>
                  <a:lnTo>
                    <a:pt x="677" y="28"/>
                  </a:lnTo>
                  <a:lnTo>
                    <a:pt x="578" y="57"/>
                  </a:lnTo>
                  <a:lnTo>
                    <a:pt x="494" y="85"/>
                  </a:lnTo>
                  <a:lnTo>
                    <a:pt x="423" y="127"/>
                  </a:lnTo>
                  <a:lnTo>
                    <a:pt x="353" y="169"/>
                  </a:lnTo>
                  <a:lnTo>
                    <a:pt x="297" y="226"/>
                  </a:lnTo>
                  <a:lnTo>
                    <a:pt x="184" y="353"/>
                  </a:lnTo>
                  <a:lnTo>
                    <a:pt x="99" y="479"/>
                  </a:lnTo>
                  <a:lnTo>
                    <a:pt x="43" y="620"/>
                  </a:lnTo>
                  <a:lnTo>
                    <a:pt x="15" y="747"/>
                  </a:lnTo>
                  <a:lnTo>
                    <a:pt x="1" y="874"/>
                  </a:lnTo>
                  <a:lnTo>
                    <a:pt x="1" y="874"/>
                  </a:lnTo>
                  <a:lnTo>
                    <a:pt x="1" y="1128"/>
                  </a:lnTo>
                  <a:lnTo>
                    <a:pt x="1" y="1029"/>
                  </a:lnTo>
                  <a:lnTo>
                    <a:pt x="1" y="1029"/>
                  </a:lnTo>
                  <a:lnTo>
                    <a:pt x="1015" y="6244"/>
                  </a:lnTo>
                  <a:lnTo>
                    <a:pt x="1607" y="6244"/>
                  </a:lnTo>
                  <a:lnTo>
                    <a:pt x="593" y="1071"/>
                  </a:lnTo>
                  <a:lnTo>
                    <a:pt x="607" y="1071"/>
                  </a:lnTo>
                  <a:lnTo>
                    <a:pt x="607" y="1071"/>
                  </a:lnTo>
                  <a:lnTo>
                    <a:pt x="593" y="1142"/>
                  </a:lnTo>
                  <a:lnTo>
                    <a:pt x="593" y="959"/>
                  </a:lnTo>
                  <a:lnTo>
                    <a:pt x="593" y="959"/>
                  </a:lnTo>
                  <a:lnTo>
                    <a:pt x="607" y="888"/>
                  </a:lnTo>
                  <a:lnTo>
                    <a:pt x="621" y="832"/>
                  </a:lnTo>
                  <a:lnTo>
                    <a:pt x="649" y="775"/>
                  </a:lnTo>
                  <a:lnTo>
                    <a:pt x="691" y="733"/>
                  </a:lnTo>
                  <a:lnTo>
                    <a:pt x="762" y="691"/>
                  </a:lnTo>
                  <a:lnTo>
                    <a:pt x="846" y="677"/>
                  </a:lnTo>
                  <a:lnTo>
                    <a:pt x="959" y="663"/>
                  </a:lnTo>
                  <a:lnTo>
                    <a:pt x="1100" y="677"/>
                  </a:lnTo>
                  <a:lnTo>
                    <a:pt x="1100" y="677"/>
                  </a:lnTo>
                  <a:lnTo>
                    <a:pt x="1199" y="705"/>
                  </a:lnTo>
                  <a:lnTo>
                    <a:pt x="1311" y="747"/>
                  </a:lnTo>
                  <a:lnTo>
                    <a:pt x="1523" y="888"/>
                  </a:lnTo>
                  <a:lnTo>
                    <a:pt x="1636" y="959"/>
                  </a:lnTo>
                  <a:lnTo>
                    <a:pt x="1748" y="1015"/>
                  </a:lnTo>
                  <a:lnTo>
                    <a:pt x="1875" y="1057"/>
                  </a:lnTo>
                  <a:lnTo>
                    <a:pt x="2002" y="1071"/>
                  </a:lnTo>
                  <a:lnTo>
                    <a:pt x="2002" y="1071"/>
                  </a:lnTo>
                  <a:lnTo>
                    <a:pt x="2087" y="1071"/>
                  </a:lnTo>
                  <a:lnTo>
                    <a:pt x="2185" y="1057"/>
                  </a:lnTo>
                  <a:lnTo>
                    <a:pt x="2354" y="1001"/>
                  </a:lnTo>
                  <a:lnTo>
                    <a:pt x="2538" y="916"/>
                  </a:lnTo>
                  <a:lnTo>
                    <a:pt x="2693" y="832"/>
                  </a:lnTo>
                  <a:lnTo>
                    <a:pt x="2848" y="747"/>
                  </a:lnTo>
                  <a:lnTo>
                    <a:pt x="2975" y="691"/>
                  </a:lnTo>
                  <a:lnTo>
                    <a:pt x="3045" y="677"/>
                  </a:lnTo>
                  <a:lnTo>
                    <a:pt x="3101" y="663"/>
                  </a:lnTo>
                  <a:lnTo>
                    <a:pt x="3144" y="677"/>
                  </a:lnTo>
                  <a:lnTo>
                    <a:pt x="3186" y="705"/>
                  </a:lnTo>
                  <a:lnTo>
                    <a:pt x="3186" y="705"/>
                  </a:lnTo>
                  <a:lnTo>
                    <a:pt x="3257" y="761"/>
                  </a:lnTo>
                  <a:lnTo>
                    <a:pt x="3285" y="818"/>
                  </a:lnTo>
                  <a:lnTo>
                    <a:pt x="3299" y="874"/>
                  </a:lnTo>
                  <a:lnTo>
                    <a:pt x="3299" y="959"/>
                  </a:lnTo>
                  <a:lnTo>
                    <a:pt x="3299" y="959"/>
                  </a:lnTo>
                  <a:lnTo>
                    <a:pt x="3299" y="1142"/>
                  </a:lnTo>
                  <a:lnTo>
                    <a:pt x="3299" y="1071"/>
                  </a:lnTo>
                  <a:lnTo>
                    <a:pt x="3299" y="1071"/>
                  </a:lnTo>
                  <a:lnTo>
                    <a:pt x="2016" y="6230"/>
                  </a:lnTo>
                  <a:lnTo>
                    <a:pt x="2608" y="62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 flipH="1">
              <a:off x="2020769" y="1493723"/>
              <a:ext cx="1251443" cy="1790007"/>
            </a:xfrm>
            <a:custGeom>
              <a:avLst/>
              <a:gdLst/>
              <a:ahLst/>
              <a:cxnLst/>
              <a:rect l="l" t="t" r="r" b="b"/>
              <a:pathLst>
                <a:path w="60427" h="86432" extrusionOk="0">
                  <a:moveTo>
                    <a:pt x="0" y="86432"/>
                  </a:moveTo>
                  <a:lnTo>
                    <a:pt x="60426" y="86432"/>
                  </a:lnTo>
                  <a:lnTo>
                    <a:pt x="60426" y="6034"/>
                  </a:lnTo>
                  <a:lnTo>
                    <a:pt x="60426" y="6034"/>
                  </a:lnTo>
                  <a:lnTo>
                    <a:pt x="60426" y="5724"/>
                  </a:lnTo>
                  <a:lnTo>
                    <a:pt x="60398" y="5428"/>
                  </a:lnTo>
                  <a:lnTo>
                    <a:pt x="60356" y="5117"/>
                  </a:lnTo>
                  <a:lnTo>
                    <a:pt x="60313" y="4821"/>
                  </a:lnTo>
                  <a:lnTo>
                    <a:pt x="60243" y="4525"/>
                  </a:lnTo>
                  <a:lnTo>
                    <a:pt x="60158" y="4244"/>
                  </a:lnTo>
                  <a:lnTo>
                    <a:pt x="60060" y="3962"/>
                  </a:lnTo>
                  <a:lnTo>
                    <a:pt x="59961" y="3694"/>
                  </a:lnTo>
                  <a:lnTo>
                    <a:pt x="59834" y="3426"/>
                  </a:lnTo>
                  <a:lnTo>
                    <a:pt x="59693" y="3158"/>
                  </a:lnTo>
                  <a:lnTo>
                    <a:pt x="59552" y="2905"/>
                  </a:lnTo>
                  <a:lnTo>
                    <a:pt x="59397" y="2665"/>
                  </a:lnTo>
                  <a:lnTo>
                    <a:pt x="59228" y="2425"/>
                  </a:lnTo>
                  <a:lnTo>
                    <a:pt x="59045" y="2200"/>
                  </a:lnTo>
                  <a:lnTo>
                    <a:pt x="58862" y="1974"/>
                  </a:lnTo>
                  <a:lnTo>
                    <a:pt x="58650" y="1763"/>
                  </a:lnTo>
                  <a:lnTo>
                    <a:pt x="58439" y="1566"/>
                  </a:lnTo>
                  <a:lnTo>
                    <a:pt x="58227" y="1382"/>
                  </a:lnTo>
                  <a:lnTo>
                    <a:pt x="58002" y="1199"/>
                  </a:lnTo>
                  <a:lnTo>
                    <a:pt x="57762" y="1030"/>
                  </a:lnTo>
                  <a:lnTo>
                    <a:pt x="57508" y="875"/>
                  </a:lnTo>
                  <a:lnTo>
                    <a:pt x="57269" y="720"/>
                  </a:lnTo>
                  <a:lnTo>
                    <a:pt x="57001" y="593"/>
                  </a:lnTo>
                  <a:lnTo>
                    <a:pt x="56733" y="466"/>
                  </a:lnTo>
                  <a:lnTo>
                    <a:pt x="56465" y="367"/>
                  </a:lnTo>
                  <a:lnTo>
                    <a:pt x="56183" y="269"/>
                  </a:lnTo>
                  <a:lnTo>
                    <a:pt x="55887" y="184"/>
                  </a:lnTo>
                  <a:lnTo>
                    <a:pt x="55606" y="114"/>
                  </a:lnTo>
                  <a:lnTo>
                    <a:pt x="55310" y="57"/>
                  </a:lnTo>
                  <a:lnTo>
                    <a:pt x="54999" y="29"/>
                  </a:lnTo>
                  <a:lnTo>
                    <a:pt x="54703" y="1"/>
                  </a:lnTo>
                  <a:lnTo>
                    <a:pt x="54393" y="1"/>
                  </a:lnTo>
                  <a:lnTo>
                    <a:pt x="6047" y="1"/>
                  </a:lnTo>
                  <a:lnTo>
                    <a:pt x="6047" y="1"/>
                  </a:lnTo>
                  <a:lnTo>
                    <a:pt x="5737" y="1"/>
                  </a:lnTo>
                  <a:lnTo>
                    <a:pt x="5427" y="29"/>
                  </a:lnTo>
                  <a:lnTo>
                    <a:pt x="5131" y="57"/>
                  </a:lnTo>
                  <a:lnTo>
                    <a:pt x="4835" y="114"/>
                  </a:lnTo>
                  <a:lnTo>
                    <a:pt x="4539" y="184"/>
                  </a:lnTo>
                  <a:lnTo>
                    <a:pt x="4257" y="269"/>
                  </a:lnTo>
                  <a:lnTo>
                    <a:pt x="3975" y="367"/>
                  </a:lnTo>
                  <a:lnTo>
                    <a:pt x="3707" y="466"/>
                  </a:lnTo>
                  <a:lnTo>
                    <a:pt x="3440" y="593"/>
                  </a:lnTo>
                  <a:lnTo>
                    <a:pt x="3172" y="720"/>
                  </a:lnTo>
                  <a:lnTo>
                    <a:pt x="2918" y="875"/>
                  </a:lnTo>
                  <a:lnTo>
                    <a:pt x="2678" y="1030"/>
                  </a:lnTo>
                  <a:lnTo>
                    <a:pt x="2439" y="1199"/>
                  </a:lnTo>
                  <a:lnTo>
                    <a:pt x="2213" y="1382"/>
                  </a:lnTo>
                  <a:lnTo>
                    <a:pt x="1988" y="1566"/>
                  </a:lnTo>
                  <a:lnTo>
                    <a:pt x="1776" y="1763"/>
                  </a:lnTo>
                  <a:lnTo>
                    <a:pt x="1579" y="1974"/>
                  </a:lnTo>
                  <a:lnTo>
                    <a:pt x="1382" y="2200"/>
                  </a:lnTo>
                  <a:lnTo>
                    <a:pt x="1213" y="2425"/>
                  </a:lnTo>
                  <a:lnTo>
                    <a:pt x="1043" y="2665"/>
                  </a:lnTo>
                  <a:lnTo>
                    <a:pt x="888" y="2905"/>
                  </a:lnTo>
                  <a:lnTo>
                    <a:pt x="733" y="3158"/>
                  </a:lnTo>
                  <a:lnTo>
                    <a:pt x="606" y="3426"/>
                  </a:lnTo>
                  <a:lnTo>
                    <a:pt x="480" y="3694"/>
                  </a:lnTo>
                  <a:lnTo>
                    <a:pt x="367" y="3962"/>
                  </a:lnTo>
                  <a:lnTo>
                    <a:pt x="282" y="4244"/>
                  </a:lnTo>
                  <a:lnTo>
                    <a:pt x="198" y="4525"/>
                  </a:lnTo>
                  <a:lnTo>
                    <a:pt x="127" y="4821"/>
                  </a:lnTo>
                  <a:lnTo>
                    <a:pt x="71" y="5117"/>
                  </a:lnTo>
                  <a:lnTo>
                    <a:pt x="43" y="5428"/>
                  </a:lnTo>
                  <a:lnTo>
                    <a:pt x="14" y="5724"/>
                  </a:lnTo>
                  <a:lnTo>
                    <a:pt x="0" y="6034"/>
                  </a:lnTo>
                  <a:lnTo>
                    <a:pt x="0" y="864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 flipH="1">
              <a:off x="2873732" y="1629766"/>
              <a:ext cx="279378" cy="163485"/>
            </a:xfrm>
            <a:custGeom>
              <a:avLst/>
              <a:gdLst/>
              <a:ahLst/>
              <a:cxnLst/>
              <a:rect l="l" t="t" r="r" b="b"/>
              <a:pathLst>
                <a:path w="13490" h="7894" extrusionOk="0">
                  <a:moveTo>
                    <a:pt x="13489" y="7894"/>
                  </a:moveTo>
                  <a:lnTo>
                    <a:pt x="13489" y="4299"/>
                  </a:lnTo>
                  <a:lnTo>
                    <a:pt x="13489" y="4299"/>
                  </a:lnTo>
                  <a:lnTo>
                    <a:pt x="13475" y="4031"/>
                  </a:lnTo>
                  <a:lnTo>
                    <a:pt x="13447" y="3778"/>
                  </a:lnTo>
                  <a:lnTo>
                    <a:pt x="13391" y="3524"/>
                  </a:lnTo>
                  <a:lnTo>
                    <a:pt x="13334" y="3284"/>
                  </a:lnTo>
                  <a:lnTo>
                    <a:pt x="13250" y="3059"/>
                  </a:lnTo>
                  <a:lnTo>
                    <a:pt x="13151" y="2833"/>
                  </a:lnTo>
                  <a:lnTo>
                    <a:pt x="13038" y="2622"/>
                  </a:lnTo>
                  <a:lnTo>
                    <a:pt x="12897" y="2411"/>
                  </a:lnTo>
                  <a:lnTo>
                    <a:pt x="12756" y="2213"/>
                  </a:lnTo>
                  <a:lnTo>
                    <a:pt x="12601" y="2030"/>
                  </a:lnTo>
                  <a:lnTo>
                    <a:pt x="12418" y="1847"/>
                  </a:lnTo>
                  <a:lnTo>
                    <a:pt x="12235" y="1678"/>
                  </a:lnTo>
                  <a:lnTo>
                    <a:pt x="12037" y="1508"/>
                  </a:lnTo>
                  <a:lnTo>
                    <a:pt x="11826" y="1353"/>
                  </a:lnTo>
                  <a:lnTo>
                    <a:pt x="11615" y="1212"/>
                  </a:lnTo>
                  <a:lnTo>
                    <a:pt x="11375" y="1071"/>
                  </a:lnTo>
                  <a:lnTo>
                    <a:pt x="11135" y="945"/>
                  </a:lnTo>
                  <a:lnTo>
                    <a:pt x="10882" y="818"/>
                  </a:lnTo>
                  <a:lnTo>
                    <a:pt x="10628" y="705"/>
                  </a:lnTo>
                  <a:lnTo>
                    <a:pt x="10360" y="606"/>
                  </a:lnTo>
                  <a:lnTo>
                    <a:pt x="10078" y="508"/>
                  </a:lnTo>
                  <a:lnTo>
                    <a:pt x="9796" y="409"/>
                  </a:lnTo>
                  <a:lnTo>
                    <a:pt x="9514" y="339"/>
                  </a:lnTo>
                  <a:lnTo>
                    <a:pt x="9218" y="268"/>
                  </a:lnTo>
                  <a:lnTo>
                    <a:pt x="8922" y="198"/>
                  </a:lnTo>
                  <a:lnTo>
                    <a:pt x="8612" y="141"/>
                  </a:lnTo>
                  <a:lnTo>
                    <a:pt x="8302" y="99"/>
                  </a:lnTo>
                  <a:lnTo>
                    <a:pt x="7992" y="57"/>
                  </a:lnTo>
                  <a:lnTo>
                    <a:pt x="7682" y="28"/>
                  </a:lnTo>
                  <a:lnTo>
                    <a:pt x="7372" y="14"/>
                  </a:lnTo>
                  <a:lnTo>
                    <a:pt x="6738" y="0"/>
                  </a:lnTo>
                  <a:lnTo>
                    <a:pt x="6103" y="14"/>
                  </a:lnTo>
                  <a:lnTo>
                    <a:pt x="5793" y="28"/>
                  </a:lnTo>
                  <a:lnTo>
                    <a:pt x="5483" y="57"/>
                  </a:lnTo>
                  <a:lnTo>
                    <a:pt x="5173" y="99"/>
                  </a:lnTo>
                  <a:lnTo>
                    <a:pt x="4863" y="141"/>
                  </a:lnTo>
                  <a:lnTo>
                    <a:pt x="4567" y="198"/>
                  </a:lnTo>
                  <a:lnTo>
                    <a:pt x="4271" y="268"/>
                  </a:lnTo>
                  <a:lnTo>
                    <a:pt x="3975" y="339"/>
                  </a:lnTo>
                  <a:lnTo>
                    <a:pt x="3679" y="409"/>
                  </a:lnTo>
                  <a:lnTo>
                    <a:pt x="3397" y="508"/>
                  </a:lnTo>
                  <a:lnTo>
                    <a:pt x="3129" y="592"/>
                  </a:lnTo>
                  <a:lnTo>
                    <a:pt x="2861" y="705"/>
                  </a:lnTo>
                  <a:lnTo>
                    <a:pt x="2594" y="818"/>
                  </a:lnTo>
                  <a:lnTo>
                    <a:pt x="2354" y="945"/>
                  </a:lnTo>
                  <a:lnTo>
                    <a:pt x="2100" y="1071"/>
                  </a:lnTo>
                  <a:lnTo>
                    <a:pt x="1875" y="1212"/>
                  </a:lnTo>
                  <a:lnTo>
                    <a:pt x="1649" y="1353"/>
                  </a:lnTo>
                  <a:lnTo>
                    <a:pt x="1438" y="1508"/>
                  </a:lnTo>
                  <a:lnTo>
                    <a:pt x="1241" y="1678"/>
                  </a:lnTo>
                  <a:lnTo>
                    <a:pt x="1057" y="1847"/>
                  </a:lnTo>
                  <a:lnTo>
                    <a:pt x="888" y="2030"/>
                  </a:lnTo>
                  <a:lnTo>
                    <a:pt x="719" y="2213"/>
                  </a:lnTo>
                  <a:lnTo>
                    <a:pt x="578" y="2411"/>
                  </a:lnTo>
                  <a:lnTo>
                    <a:pt x="451" y="2622"/>
                  </a:lnTo>
                  <a:lnTo>
                    <a:pt x="338" y="2833"/>
                  </a:lnTo>
                  <a:lnTo>
                    <a:pt x="240" y="3059"/>
                  </a:lnTo>
                  <a:lnTo>
                    <a:pt x="155" y="3284"/>
                  </a:lnTo>
                  <a:lnTo>
                    <a:pt x="85" y="3524"/>
                  </a:lnTo>
                  <a:lnTo>
                    <a:pt x="42" y="3778"/>
                  </a:lnTo>
                  <a:lnTo>
                    <a:pt x="14" y="4031"/>
                  </a:lnTo>
                  <a:lnTo>
                    <a:pt x="0" y="4299"/>
                  </a:lnTo>
                  <a:lnTo>
                    <a:pt x="0" y="7894"/>
                  </a:lnTo>
                  <a:lnTo>
                    <a:pt x="13489" y="789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 flipH="1">
              <a:off x="2981446" y="1739817"/>
              <a:ext cx="69793" cy="70062"/>
            </a:xfrm>
            <a:custGeom>
              <a:avLst/>
              <a:gdLst/>
              <a:ahLst/>
              <a:cxnLst/>
              <a:rect l="l" t="t" r="r" b="b"/>
              <a:pathLst>
                <a:path w="3370" h="3383" extrusionOk="0">
                  <a:moveTo>
                    <a:pt x="1170" y="85"/>
                  </a:moveTo>
                  <a:lnTo>
                    <a:pt x="1170" y="85"/>
                  </a:lnTo>
                  <a:lnTo>
                    <a:pt x="1339" y="42"/>
                  </a:lnTo>
                  <a:lnTo>
                    <a:pt x="1494" y="14"/>
                  </a:lnTo>
                  <a:lnTo>
                    <a:pt x="1664" y="0"/>
                  </a:lnTo>
                  <a:lnTo>
                    <a:pt x="1833" y="14"/>
                  </a:lnTo>
                  <a:lnTo>
                    <a:pt x="1988" y="28"/>
                  </a:lnTo>
                  <a:lnTo>
                    <a:pt x="2157" y="71"/>
                  </a:lnTo>
                  <a:lnTo>
                    <a:pt x="2312" y="127"/>
                  </a:lnTo>
                  <a:lnTo>
                    <a:pt x="2453" y="183"/>
                  </a:lnTo>
                  <a:lnTo>
                    <a:pt x="2594" y="268"/>
                  </a:lnTo>
                  <a:lnTo>
                    <a:pt x="2721" y="367"/>
                  </a:lnTo>
                  <a:lnTo>
                    <a:pt x="2848" y="465"/>
                  </a:lnTo>
                  <a:lnTo>
                    <a:pt x="2960" y="592"/>
                  </a:lnTo>
                  <a:lnTo>
                    <a:pt x="3059" y="719"/>
                  </a:lnTo>
                  <a:lnTo>
                    <a:pt x="3158" y="860"/>
                  </a:lnTo>
                  <a:lnTo>
                    <a:pt x="3228" y="1015"/>
                  </a:lnTo>
                  <a:lnTo>
                    <a:pt x="3285" y="1170"/>
                  </a:lnTo>
                  <a:lnTo>
                    <a:pt x="3285" y="1170"/>
                  </a:lnTo>
                  <a:lnTo>
                    <a:pt x="3341" y="1339"/>
                  </a:lnTo>
                  <a:lnTo>
                    <a:pt x="3369" y="1508"/>
                  </a:lnTo>
                  <a:lnTo>
                    <a:pt x="3369" y="1677"/>
                  </a:lnTo>
                  <a:lnTo>
                    <a:pt x="3369" y="1832"/>
                  </a:lnTo>
                  <a:lnTo>
                    <a:pt x="3341" y="2002"/>
                  </a:lnTo>
                  <a:lnTo>
                    <a:pt x="3313" y="2157"/>
                  </a:lnTo>
                  <a:lnTo>
                    <a:pt x="3256" y="2312"/>
                  </a:lnTo>
                  <a:lnTo>
                    <a:pt x="3186" y="2453"/>
                  </a:lnTo>
                  <a:lnTo>
                    <a:pt x="3101" y="2594"/>
                  </a:lnTo>
                  <a:lnTo>
                    <a:pt x="3017" y="2735"/>
                  </a:lnTo>
                  <a:lnTo>
                    <a:pt x="2904" y="2847"/>
                  </a:lnTo>
                  <a:lnTo>
                    <a:pt x="2791" y="2960"/>
                  </a:lnTo>
                  <a:lnTo>
                    <a:pt x="2664" y="3073"/>
                  </a:lnTo>
                  <a:lnTo>
                    <a:pt x="2523" y="3157"/>
                  </a:lnTo>
                  <a:lnTo>
                    <a:pt x="2368" y="3228"/>
                  </a:lnTo>
                  <a:lnTo>
                    <a:pt x="2199" y="3298"/>
                  </a:lnTo>
                  <a:lnTo>
                    <a:pt x="2199" y="3298"/>
                  </a:lnTo>
                  <a:lnTo>
                    <a:pt x="2030" y="3341"/>
                  </a:lnTo>
                  <a:lnTo>
                    <a:pt x="1875" y="3369"/>
                  </a:lnTo>
                  <a:lnTo>
                    <a:pt x="1706" y="3383"/>
                  </a:lnTo>
                  <a:lnTo>
                    <a:pt x="1537" y="3369"/>
                  </a:lnTo>
                  <a:lnTo>
                    <a:pt x="1382" y="3355"/>
                  </a:lnTo>
                  <a:lnTo>
                    <a:pt x="1213" y="3312"/>
                  </a:lnTo>
                  <a:lnTo>
                    <a:pt x="1057" y="3256"/>
                  </a:lnTo>
                  <a:lnTo>
                    <a:pt x="917" y="3186"/>
                  </a:lnTo>
                  <a:lnTo>
                    <a:pt x="776" y="3115"/>
                  </a:lnTo>
                  <a:lnTo>
                    <a:pt x="649" y="3016"/>
                  </a:lnTo>
                  <a:lnTo>
                    <a:pt x="522" y="2904"/>
                  </a:lnTo>
                  <a:lnTo>
                    <a:pt x="409" y="2791"/>
                  </a:lnTo>
                  <a:lnTo>
                    <a:pt x="310" y="2664"/>
                  </a:lnTo>
                  <a:lnTo>
                    <a:pt x="212" y="2523"/>
                  </a:lnTo>
                  <a:lnTo>
                    <a:pt x="141" y="2368"/>
                  </a:lnTo>
                  <a:lnTo>
                    <a:pt x="85" y="2213"/>
                  </a:lnTo>
                  <a:lnTo>
                    <a:pt x="85" y="2213"/>
                  </a:lnTo>
                  <a:lnTo>
                    <a:pt x="29" y="2044"/>
                  </a:lnTo>
                  <a:lnTo>
                    <a:pt x="0" y="1875"/>
                  </a:lnTo>
                  <a:lnTo>
                    <a:pt x="0" y="1706"/>
                  </a:lnTo>
                  <a:lnTo>
                    <a:pt x="0" y="1536"/>
                  </a:lnTo>
                  <a:lnTo>
                    <a:pt x="29" y="1381"/>
                  </a:lnTo>
                  <a:lnTo>
                    <a:pt x="57" y="1226"/>
                  </a:lnTo>
                  <a:lnTo>
                    <a:pt x="113" y="1071"/>
                  </a:lnTo>
                  <a:lnTo>
                    <a:pt x="184" y="916"/>
                  </a:lnTo>
                  <a:lnTo>
                    <a:pt x="268" y="775"/>
                  </a:lnTo>
                  <a:lnTo>
                    <a:pt x="353" y="648"/>
                  </a:lnTo>
                  <a:lnTo>
                    <a:pt x="465" y="522"/>
                  </a:lnTo>
                  <a:lnTo>
                    <a:pt x="578" y="409"/>
                  </a:lnTo>
                  <a:lnTo>
                    <a:pt x="705" y="310"/>
                  </a:lnTo>
                  <a:lnTo>
                    <a:pt x="846" y="226"/>
                  </a:lnTo>
                  <a:lnTo>
                    <a:pt x="1001" y="141"/>
                  </a:lnTo>
                  <a:lnTo>
                    <a:pt x="1170" y="85"/>
                  </a:lnTo>
                  <a:lnTo>
                    <a:pt x="1170" y="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 flipH="1">
              <a:off x="3015907" y="1688436"/>
              <a:ext cx="81162" cy="80583"/>
            </a:xfrm>
            <a:custGeom>
              <a:avLst/>
              <a:gdLst/>
              <a:ahLst/>
              <a:cxnLst/>
              <a:rect l="l" t="t" r="r" b="b"/>
              <a:pathLst>
                <a:path w="3919" h="3891" extrusionOk="0">
                  <a:moveTo>
                    <a:pt x="3045" y="3891"/>
                  </a:moveTo>
                  <a:lnTo>
                    <a:pt x="3919" y="2989"/>
                  </a:lnTo>
                  <a:lnTo>
                    <a:pt x="1058" y="184"/>
                  </a:lnTo>
                  <a:lnTo>
                    <a:pt x="1058" y="184"/>
                  </a:lnTo>
                  <a:lnTo>
                    <a:pt x="959" y="99"/>
                  </a:lnTo>
                  <a:lnTo>
                    <a:pt x="846" y="43"/>
                  </a:lnTo>
                  <a:lnTo>
                    <a:pt x="733" y="14"/>
                  </a:lnTo>
                  <a:lnTo>
                    <a:pt x="607" y="0"/>
                  </a:lnTo>
                  <a:lnTo>
                    <a:pt x="494" y="14"/>
                  </a:lnTo>
                  <a:lnTo>
                    <a:pt x="381" y="57"/>
                  </a:lnTo>
                  <a:lnTo>
                    <a:pt x="268" y="113"/>
                  </a:lnTo>
                  <a:lnTo>
                    <a:pt x="170" y="198"/>
                  </a:lnTo>
                  <a:lnTo>
                    <a:pt x="170" y="198"/>
                  </a:lnTo>
                  <a:lnTo>
                    <a:pt x="170" y="198"/>
                  </a:lnTo>
                  <a:lnTo>
                    <a:pt x="99" y="296"/>
                  </a:lnTo>
                  <a:lnTo>
                    <a:pt x="43" y="395"/>
                  </a:lnTo>
                  <a:lnTo>
                    <a:pt x="0" y="522"/>
                  </a:lnTo>
                  <a:lnTo>
                    <a:pt x="0" y="635"/>
                  </a:lnTo>
                  <a:lnTo>
                    <a:pt x="0" y="762"/>
                  </a:lnTo>
                  <a:lnTo>
                    <a:pt x="43" y="874"/>
                  </a:lnTo>
                  <a:lnTo>
                    <a:pt x="99" y="973"/>
                  </a:lnTo>
                  <a:lnTo>
                    <a:pt x="184" y="1072"/>
                  </a:lnTo>
                  <a:lnTo>
                    <a:pt x="3045" y="38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 flipH="1">
              <a:off x="2855342" y="1611085"/>
              <a:ext cx="316449" cy="200846"/>
            </a:xfrm>
            <a:custGeom>
              <a:avLst/>
              <a:gdLst/>
              <a:ahLst/>
              <a:cxnLst/>
              <a:rect l="l" t="t" r="r" b="b"/>
              <a:pathLst>
                <a:path w="15280" h="9698" extrusionOk="0">
                  <a:moveTo>
                    <a:pt x="7640" y="1790"/>
                  </a:moveTo>
                  <a:lnTo>
                    <a:pt x="7964" y="1804"/>
                  </a:lnTo>
                  <a:lnTo>
                    <a:pt x="8288" y="1818"/>
                  </a:lnTo>
                  <a:lnTo>
                    <a:pt x="8612" y="1833"/>
                  </a:lnTo>
                  <a:lnTo>
                    <a:pt x="8936" y="1875"/>
                  </a:lnTo>
                  <a:lnTo>
                    <a:pt x="9246" y="1917"/>
                  </a:lnTo>
                  <a:lnTo>
                    <a:pt x="9571" y="1959"/>
                  </a:lnTo>
                  <a:lnTo>
                    <a:pt x="9867" y="2030"/>
                  </a:lnTo>
                  <a:lnTo>
                    <a:pt x="10177" y="2100"/>
                  </a:lnTo>
                  <a:lnTo>
                    <a:pt x="10515" y="2199"/>
                  </a:lnTo>
                  <a:lnTo>
                    <a:pt x="10853" y="2312"/>
                  </a:lnTo>
                  <a:lnTo>
                    <a:pt x="11177" y="2425"/>
                  </a:lnTo>
                  <a:lnTo>
                    <a:pt x="11473" y="2565"/>
                  </a:lnTo>
                  <a:lnTo>
                    <a:pt x="11769" y="2721"/>
                  </a:lnTo>
                  <a:lnTo>
                    <a:pt x="12037" y="2876"/>
                  </a:lnTo>
                  <a:lnTo>
                    <a:pt x="12291" y="3045"/>
                  </a:lnTo>
                  <a:lnTo>
                    <a:pt x="12531" y="3242"/>
                  </a:lnTo>
                  <a:lnTo>
                    <a:pt x="12742" y="3439"/>
                  </a:lnTo>
                  <a:lnTo>
                    <a:pt x="12925" y="3651"/>
                  </a:lnTo>
                  <a:lnTo>
                    <a:pt x="13094" y="3876"/>
                  </a:lnTo>
                  <a:lnTo>
                    <a:pt x="13235" y="4116"/>
                  </a:lnTo>
                  <a:lnTo>
                    <a:pt x="13334" y="4370"/>
                  </a:lnTo>
                  <a:lnTo>
                    <a:pt x="13419" y="4637"/>
                  </a:lnTo>
                  <a:lnTo>
                    <a:pt x="13475" y="4905"/>
                  </a:lnTo>
                  <a:lnTo>
                    <a:pt x="13475" y="5046"/>
                  </a:lnTo>
                  <a:lnTo>
                    <a:pt x="13489" y="5201"/>
                  </a:lnTo>
                  <a:lnTo>
                    <a:pt x="13489" y="7893"/>
                  </a:lnTo>
                  <a:lnTo>
                    <a:pt x="1804" y="7893"/>
                  </a:lnTo>
                  <a:lnTo>
                    <a:pt x="1804" y="5201"/>
                  </a:lnTo>
                  <a:lnTo>
                    <a:pt x="1804" y="5046"/>
                  </a:lnTo>
                  <a:lnTo>
                    <a:pt x="1818" y="4905"/>
                  </a:lnTo>
                  <a:lnTo>
                    <a:pt x="1861" y="4637"/>
                  </a:lnTo>
                  <a:lnTo>
                    <a:pt x="1945" y="4370"/>
                  </a:lnTo>
                  <a:lnTo>
                    <a:pt x="2058" y="4116"/>
                  </a:lnTo>
                  <a:lnTo>
                    <a:pt x="2199" y="3876"/>
                  </a:lnTo>
                  <a:lnTo>
                    <a:pt x="2354" y="3651"/>
                  </a:lnTo>
                  <a:lnTo>
                    <a:pt x="2551" y="3439"/>
                  </a:lnTo>
                  <a:lnTo>
                    <a:pt x="2763" y="3242"/>
                  </a:lnTo>
                  <a:lnTo>
                    <a:pt x="2988" y="3045"/>
                  </a:lnTo>
                  <a:lnTo>
                    <a:pt x="3242" y="2876"/>
                  </a:lnTo>
                  <a:lnTo>
                    <a:pt x="3524" y="2721"/>
                  </a:lnTo>
                  <a:lnTo>
                    <a:pt x="3806" y="2565"/>
                  </a:lnTo>
                  <a:lnTo>
                    <a:pt x="4116" y="2425"/>
                  </a:lnTo>
                  <a:lnTo>
                    <a:pt x="4440" y="2312"/>
                  </a:lnTo>
                  <a:lnTo>
                    <a:pt x="4764" y="2199"/>
                  </a:lnTo>
                  <a:lnTo>
                    <a:pt x="5117" y="2100"/>
                  </a:lnTo>
                  <a:lnTo>
                    <a:pt x="5413" y="2030"/>
                  </a:lnTo>
                  <a:lnTo>
                    <a:pt x="5709" y="1973"/>
                  </a:lnTo>
                  <a:lnTo>
                    <a:pt x="6033" y="1917"/>
                  </a:lnTo>
                  <a:lnTo>
                    <a:pt x="6343" y="1875"/>
                  </a:lnTo>
                  <a:lnTo>
                    <a:pt x="6667" y="1833"/>
                  </a:lnTo>
                  <a:lnTo>
                    <a:pt x="6991" y="1818"/>
                  </a:lnTo>
                  <a:lnTo>
                    <a:pt x="7315" y="1804"/>
                  </a:lnTo>
                  <a:lnTo>
                    <a:pt x="7640" y="1790"/>
                  </a:lnTo>
                  <a:close/>
                  <a:moveTo>
                    <a:pt x="7259" y="0"/>
                  </a:moveTo>
                  <a:lnTo>
                    <a:pt x="6878" y="14"/>
                  </a:lnTo>
                  <a:lnTo>
                    <a:pt x="6512" y="57"/>
                  </a:lnTo>
                  <a:lnTo>
                    <a:pt x="6131" y="85"/>
                  </a:lnTo>
                  <a:lnTo>
                    <a:pt x="5751" y="141"/>
                  </a:lnTo>
                  <a:lnTo>
                    <a:pt x="5384" y="212"/>
                  </a:lnTo>
                  <a:lnTo>
                    <a:pt x="5018" y="282"/>
                  </a:lnTo>
                  <a:lnTo>
                    <a:pt x="4666" y="367"/>
                  </a:lnTo>
                  <a:lnTo>
                    <a:pt x="4172" y="508"/>
                  </a:lnTo>
                  <a:lnTo>
                    <a:pt x="3707" y="663"/>
                  </a:lnTo>
                  <a:lnTo>
                    <a:pt x="3256" y="846"/>
                  </a:lnTo>
                  <a:lnTo>
                    <a:pt x="2833" y="1043"/>
                  </a:lnTo>
                  <a:lnTo>
                    <a:pt x="2424" y="1269"/>
                  </a:lnTo>
                  <a:lnTo>
                    <a:pt x="2044" y="1522"/>
                  </a:lnTo>
                  <a:lnTo>
                    <a:pt x="1861" y="1649"/>
                  </a:lnTo>
                  <a:lnTo>
                    <a:pt x="1677" y="1790"/>
                  </a:lnTo>
                  <a:lnTo>
                    <a:pt x="1508" y="1931"/>
                  </a:lnTo>
                  <a:lnTo>
                    <a:pt x="1353" y="2072"/>
                  </a:lnTo>
                  <a:lnTo>
                    <a:pt x="1198" y="2227"/>
                  </a:lnTo>
                  <a:lnTo>
                    <a:pt x="1057" y="2396"/>
                  </a:lnTo>
                  <a:lnTo>
                    <a:pt x="916" y="2551"/>
                  </a:lnTo>
                  <a:lnTo>
                    <a:pt x="789" y="2721"/>
                  </a:lnTo>
                  <a:lnTo>
                    <a:pt x="663" y="2904"/>
                  </a:lnTo>
                  <a:lnTo>
                    <a:pt x="550" y="3087"/>
                  </a:lnTo>
                  <a:lnTo>
                    <a:pt x="451" y="3270"/>
                  </a:lnTo>
                  <a:lnTo>
                    <a:pt x="367" y="3453"/>
                  </a:lnTo>
                  <a:lnTo>
                    <a:pt x="282" y="3651"/>
                  </a:lnTo>
                  <a:lnTo>
                    <a:pt x="212" y="3862"/>
                  </a:lnTo>
                  <a:lnTo>
                    <a:pt x="141" y="4074"/>
                  </a:lnTo>
                  <a:lnTo>
                    <a:pt x="99" y="4285"/>
                  </a:lnTo>
                  <a:lnTo>
                    <a:pt x="56" y="4511"/>
                  </a:lnTo>
                  <a:lnTo>
                    <a:pt x="28" y="4722"/>
                  </a:lnTo>
                  <a:lnTo>
                    <a:pt x="14" y="4962"/>
                  </a:lnTo>
                  <a:lnTo>
                    <a:pt x="0" y="5201"/>
                  </a:lnTo>
                  <a:lnTo>
                    <a:pt x="0" y="8796"/>
                  </a:lnTo>
                  <a:lnTo>
                    <a:pt x="0" y="9698"/>
                  </a:lnTo>
                  <a:lnTo>
                    <a:pt x="15279" y="9698"/>
                  </a:lnTo>
                  <a:lnTo>
                    <a:pt x="15279" y="8796"/>
                  </a:lnTo>
                  <a:lnTo>
                    <a:pt x="15279" y="5201"/>
                  </a:lnTo>
                  <a:lnTo>
                    <a:pt x="15279" y="4962"/>
                  </a:lnTo>
                  <a:lnTo>
                    <a:pt x="15265" y="4722"/>
                  </a:lnTo>
                  <a:lnTo>
                    <a:pt x="15237" y="4511"/>
                  </a:lnTo>
                  <a:lnTo>
                    <a:pt x="15195" y="4285"/>
                  </a:lnTo>
                  <a:lnTo>
                    <a:pt x="15138" y="4074"/>
                  </a:lnTo>
                  <a:lnTo>
                    <a:pt x="15082" y="3862"/>
                  </a:lnTo>
                  <a:lnTo>
                    <a:pt x="15011" y="3651"/>
                  </a:lnTo>
                  <a:lnTo>
                    <a:pt x="14927" y="3453"/>
                  </a:lnTo>
                  <a:lnTo>
                    <a:pt x="14828" y="3270"/>
                  </a:lnTo>
                  <a:lnTo>
                    <a:pt x="14729" y="3087"/>
                  </a:lnTo>
                  <a:lnTo>
                    <a:pt x="14617" y="2904"/>
                  </a:lnTo>
                  <a:lnTo>
                    <a:pt x="14504" y="2721"/>
                  </a:lnTo>
                  <a:lnTo>
                    <a:pt x="14377" y="2551"/>
                  </a:lnTo>
                  <a:lnTo>
                    <a:pt x="14236" y="2396"/>
                  </a:lnTo>
                  <a:lnTo>
                    <a:pt x="14095" y="2227"/>
                  </a:lnTo>
                  <a:lnTo>
                    <a:pt x="13940" y="2072"/>
                  </a:lnTo>
                  <a:lnTo>
                    <a:pt x="13771" y="1931"/>
                  </a:lnTo>
                  <a:lnTo>
                    <a:pt x="13602" y="1790"/>
                  </a:lnTo>
                  <a:lnTo>
                    <a:pt x="13433" y="1649"/>
                  </a:lnTo>
                  <a:lnTo>
                    <a:pt x="13249" y="1522"/>
                  </a:lnTo>
                  <a:lnTo>
                    <a:pt x="12869" y="1269"/>
                  </a:lnTo>
                  <a:lnTo>
                    <a:pt x="12460" y="1043"/>
                  </a:lnTo>
                  <a:lnTo>
                    <a:pt x="12023" y="846"/>
                  </a:lnTo>
                  <a:lnTo>
                    <a:pt x="11572" y="663"/>
                  </a:lnTo>
                  <a:lnTo>
                    <a:pt x="11107" y="508"/>
                  </a:lnTo>
                  <a:lnTo>
                    <a:pt x="10628" y="367"/>
                  </a:lnTo>
                  <a:lnTo>
                    <a:pt x="10275" y="282"/>
                  </a:lnTo>
                  <a:lnTo>
                    <a:pt x="9909" y="212"/>
                  </a:lnTo>
                  <a:lnTo>
                    <a:pt x="9542" y="141"/>
                  </a:lnTo>
                  <a:lnTo>
                    <a:pt x="9162" y="99"/>
                  </a:lnTo>
                  <a:lnTo>
                    <a:pt x="8781" y="57"/>
                  </a:lnTo>
                  <a:lnTo>
                    <a:pt x="8401" y="28"/>
                  </a:lnTo>
                  <a:lnTo>
                    <a:pt x="80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 flipH="1">
              <a:off x="2869362" y="1912910"/>
              <a:ext cx="279088" cy="163775"/>
            </a:xfrm>
            <a:custGeom>
              <a:avLst/>
              <a:gdLst/>
              <a:ahLst/>
              <a:cxnLst/>
              <a:rect l="l" t="t" r="r" b="b"/>
              <a:pathLst>
                <a:path w="13476" h="7908" extrusionOk="0">
                  <a:moveTo>
                    <a:pt x="13476" y="7908"/>
                  </a:moveTo>
                  <a:lnTo>
                    <a:pt x="13476" y="4299"/>
                  </a:lnTo>
                  <a:lnTo>
                    <a:pt x="13476" y="4299"/>
                  </a:lnTo>
                  <a:lnTo>
                    <a:pt x="13476" y="4046"/>
                  </a:lnTo>
                  <a:lnTo>
                    <a:pt x="13433" y="3792"/>
                  </a:lnTo>
                  <a:lnTo>
                    <a:pt x="13391" y="3538"/>
                  </a:lnTo>
                  <a:lnTo>
                    <a:pt x="13321" y="3299"/>
                  </a:lnTo>
                  <a:lnTo>
                    <a:pt x="13250" y="3073"/>
                  </a:lnTo>
                  <a:lnTo>
                    <a:pt x="13151" y="2848"/>
                  </a:lnTo>
                  <a:lnTo>
                    <a:pt x="13025" y="2636"/>
                  </a:lnTo>
                  <a:lnTo>
                    <a:pt x="12898" y="2425"/>
                  </a:lnTo>
                  <a:lnTo>
                    <a:pt x="12757" y="2228"/>
                  </a:lnTo>
                  <a:lnTo>
                    <a:pt x="12588" y="2044"/>
                  </a:lnTo>
                  <a:lnTo>
                    <a:pt x="12418" y="1861"/>
                  </a:lnTo>
                  <a:lnTo>
                    <a:pt x="12235" y="1692"/>
                  </a:lnTo>
                  <a:lnTo>
                    <a:pt x="12038" y="1523"/>
                  </a:lnTo>
                  <a:lnTo>
                    <a:pt x="11826" y="1368"/>
                  </a:lnTo>
                  <a:lnTo>
                    <a:pt x="11601" y="1227"/>
                  </a:lnTo>
                  <a:lnTo>
                    <a:pt x="11375" y="1086"/>
                  </a:lnTo>
                  <a:lnTo>
                    <a:pt x="11136" y="945"/>
                  </a:lnTo>
                  <a:lnTo>
                    <a:pt x="10882" y="832"/>
                  </a:lnTo>
                  <a:lnTo>
                    <a:pt x="10614" y="719"/>
                  </a:lnTo>
                  <a:lnTo>
                    <a:pt x="10346" y="607"/>
                  </a:lnTo>
                  <a:lnTo>
                    <a:pt x="10079" y="522"/>
                  </a:lnTo>
                  <a:lnTo>
                    <a:pt x="9797" y="423"/>
                  </a:lnTo>
                  <a:lnTo>
                    <a:pt x="9501" y="353"/>
                  </a:lnTo>
                  <a:lnTo>
                    <a:pt x="9219" y="282"/>
                  </a:lnTo>
                  <a:lnTo>
                    <a:pt x="8909" y="212"/>
                  </a:lnTo>
                  <a:lnTo>
                    <a:pt x="8613" y="156"/>
                  </a:lnTo>
                  <a:lnTo>
                    <a:pt x="8303" y="113"/>
                  </a:lnTo>
                  <a:lnTo>
                    <a:pt x="7993" y="71"/>
                  </a:lnTo>
                  <a:lnTo>
                    <a:pt x="7683" y="43"/>
                  </a:lnTo>
                  <a:lnTo>
                    <a:pt x="7372" y="29"/>
                  </a:lnTo>
                  <a:lnTo>
                    <a:pt x="6738" y="0"/>
                  </a:lnTo>
                  <a:lnTo>
                    <a:pt x="6104" y="29"/>
                  </a:lnTo>
                  <a:lnTo>
                    <a:pt x="5794" y="43"/>
                  </a:lnTo>
                  <a:lnTo>
                    <a:pt x="5484" y="71"/>
                  </a:lnTo>
                  <a:lnTo>
                    <a:pt x="5174" y="113"/>
                  </a:lnTo>
                  <a:lnTo>
                    <a:pt x="4863" y="156"/>
                  </a:lnTo>
                  <a:lnTo>
                    <a:pt x="4553" y="212"/>
                  </a:lnTo>
                  <a:lnTo>
                    <a:pt x="4257" y="282"/>
                  </a:lnTo>
                  <a:lnTo>
                    <a:pt x="3961" y="353"/>
                  </a:lnTo>
                  <a:lnTo>
                    <a:pt x="3680" y="423"/>
                  </a:lnTo>
                  <a:lnTo>
                    <a:pt x="3398" y="522"/>
                  </a:lnTo>
                  <a:lnTo>
                    <a:pt x="3116" y="607"/>
                  </a:lnTo>
                  <a:lnTo>
                    <a:pt x="2848" y="719"/>
                  </a:lnTo>
                  <a:lnTo>
                    <a:pt x="2594" y="832"/>
                  </a:lnTo>
                  <a:lnTo>
                    <a:pt x="2340" y="945"/>
                  </a:lnTo>
                  <a:lnTo>
                    <a:pt x="2101" y="1086"/>
                  </a:lnTo>
                  <a:lnTo>
                    <a:pt x="1875" y="1227"/>
                  </a:lnTo>
                  <a:lnTo>
                    <a:pt x="1650" y="1368"/>
                  </a:lnTo>
                  <a:lnTo>
                    <a:pt x="1438" y="1523"/>
                  </a:lnTo>
                  <a:lnTo>
                    <a:pt x="1241" y="1692"/>
                  </a:lnTo>
                  <a:lnTo>
                    <a:pt x="1058" y="1861"/>
                  </a:lnTo>
                  <a:lnTo>
                    <a:pt x="875" y="2044"/>
                  </a:lnTo>
                  <a:lnTo>
                    <a:pt x="720" y="2228"/>
                  </a:lnTo>
                  <a:lnTo>
                    <a:pt x="579" y="2425"/>
                  </a:lnTo>
                  <a:lnTo>
                    <a:pt x="438" y="2636"/>
                  </a:lnTo>
                  <a:lnTo>
                    <a:pt x="325" y="2848"/>
                  </a:lnTo>
                  <a:lnTo>
                    <a:pt x="226" y="3073"/>
                  </a:lnTo>
                  <a:lnTo>
                    <a:pt x="142" y="3299"/>
                  </a:lnTo>
                  <a:lnTo>
                    <a:pt x="85" y="3538"/>
                  </a:lnTo>
                  <a:lnTo>
                    <a:pt x="29" y="3792"/>
                  </a:lnTo>
                  <a:lnTo>
                    <a:pt x="1" y="4046"/>
                  </a:lnTo>
                  <a:lnTo>
                    <a:pt x="1" y="4299"/>
                  </a:lnTo>
                  <a:lnTo>
                    <a:pt x="1" y="7908"/>
                  </a:lnTo>
                  <a:lnTo>
                    <a:pt x="13476" y="790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 flipH="1">
              <a:off x="2986126" y="2015651"/>
              <a:ext cx="69793" cy="70083"/>
            </a:xfrm>
            <a:custGeom>
              <a:avLst/>
              <a:gdLst/>
              <a:ahLst/>
              <a:cxnLst/>
              <a:rect l="l" t="t" r="r" b="b"/>
              <a:pathLst>
                <a:path w="3370" h="3384" extrusionOk="0">
                  <a:moveTo>
                    <a:pt x="3229" y="1016"/>
                  </a:moveTo>
                  <a:lnTo>
                    <a:pt x="3229" y="1016"/>
                  </a:lnTo>
                  <a:lnTo>
                    <a:pt x="3285" y="1185"/>
                  </a:lnTo>
                  <a:lnTo>
                    <a:pt x="3341" y="1340"/>
                  </a:lnTo>
                  <a:lnTo>
                    <a:pt x="3355" y="1509"/>
                  </a:lnTo>
                  <a:lnTo>
                    <a:pt x="3370" y="1678"/>
                  </a:lnTo>
                  <a:lnTo>
                    <a:pt x="3370" y="1833"/>
                  </a:lnTo>
                  <a:lnTo>
                    <a:pt x="3341" y="2002"/>
                  </a:lnTo>
                  <a:lnTo>
                    <a:pt x="3299" y="2158"/>
                  </a:lnTo>
                  <a:lnTo>
                    <a:pt x="3257" y="2313"/>
                  </a:lnTo>
                  <a:lnTo>
                    <a:pt x="3186" y="2454"/>
                  </a:lnTo>
                  <a:lnTo>
                    <a:pt x="3102" y="2594"/>
                  </a:lnTo>
                  <a:lnTo>
                    <a:pt x="3017" y="2735"/>
                  </a:lnTo>
                  <a:lnTo>
                    <a:pt x="2904" y="2862"/>
                  </a:lnTo>
                  <a:lnTo>
                    <a:pt x="2792" y="2975"/>
                  </a:lnTo>
                  <a:lnTo>
                    <a:pt x="2651" y="3074"/>
                  </a:lnTo>
                  <a:lnTo>
                    <a:pt x="2510" y="3158"/>
                  </a:lnTo>
                  <a:lnTo>
                    <a:pt x="2355" y="3243"/>
                  </a:lnTo>
                  <a:lnTo>
                    <a:pt x="2355" y="3243"/>
                  </a:lnTo>
                  <a:lnTo>
                    <a:pt x="2200" y="3299"/>
                  </a:lnTo>
                  <a:lnTo>
                    <a:pt x="2031" y="3341"/>
                  </a:lnTo>
                  <a:lnTo>
                    <a:pt x="1861" y="3370"/>
                  </a:lnTo>
                  <a:lnTo>
                    <a:pt x="1706" y="3384"/>
                  </a:lnTo>
                  <a:lnTo>
                    <a:pt x="1537" y="3370"/>
                  </a:lnTo>
                  <a:lnTo>
                    <a:pt x="1382" y="3356"/>
                  </a:lnTo>
                  <a:lnTo>
                    <a:pt x="1213" y="3313"/>
                  </a:lnTo>
                  <a:lnTo>
                    <a:pt x="1072" y="3257"/>
                  </a:lnTo>
                  <a:lnTo>
                    <a:pt x="917" y="3201"/>
                  </a:lnTo>
                  <a:lnTo>
                    <a:pt x="776" y="3116"/>
                  </a:lnTo>
                  <a:lnTo>
                    <a:pt x="649" y="3017"/>
                  </a:lnTo>
                  <a:lnTo>
                    <a:pt x="522" y="2919"/>
                  </a:lnTo>
                  <a:lnTo>
                    <a:pt x="410" y="2792"/>
                  </a:lnTo>
                  <a:lnTo>
                    <a:pt x="297" y="2665"/>
                  </a:lnTo>
                  <a:lnTo>
                    <a:pt x="212" y="2524"/>
                  </a:lnTo>
                  <a:lnTo>
                    <a:pt x="142" y="2369"/>
                  </a:lnTo>
                  <a:lnTo>
                    <a:pt x="142" y="2369"/>
                  </a:lnTo>
                  <a:lnTo>
                    <a:pt x="71" y="2200"/>
                  </a:lnTo>
                  <a:lnTo>
                    <a:pt x="29" y="2045"/>
                  </a:lnTo>
                  <a:lnTo>
                    <a:pt x="1" y="1876"/>
                  </a:lnTo>
                  <a:lnTo>
                    <a:pt x="1" y="1706"/>
                  </a:lnTo>
                  <a:lnTo>
                    <a:pt x="1" y="1551"/>
                  </a:lnTo>
                  <a:lnTo>
                    <a:pt x="29" y="1382"/>
                  </a:lnTo>
                  <a:lnTo>
                    <a:pt x="57" y="1227"/>
                  </a:lnTo>
                  <a:lnTo>
                    <a:pt x="114" y="1072"/>
                  </a:lnTo>
                  <a:lnTo>
                    <a:pt x="184" y="931"/>
                  </a:lnTo>
                  <a:lnTo>
                    <a:pt x="255" y="790"/>
                  </a:lnTo>
                  <a:lnTo>
                    <a:pt x="353" y="649"/>
                  </a:lnTo>
                  <a:lnTo>
                    <a:pt x="466" y="522"/>
                  </a:lnTo>
                  <a:lnTo>
                    <a:pt x="579" y="410"/>
                  </a:lnTo>
                  <a:lnTo>
                    <a:pt x="706" y="311"/>
                  </a:lnTo>
                  <a:lnTo>
                    <a:pt x="861" y="226"/>
                  </a:lnTo>
                  <a:lnTo>
                    <a:pt x="1016" y="142"/>
                  </a:lnTo>
                  <a:lnTo>
                    <a:pt x="1016" y="142"/>
                  </a:lnTo>
                  <a:lnTo>
                    <a:pt x="1171" y="86"/>
                  </a:lnTo>
                  <a:lnTo>
                    <a:pt x="1340" y="43"/>
                  </a:lnTo>
                  <a:lnTo>
                    <a:pt x="1495" y="15"/>
                  </a:lnTo>
                  <a:lnTo>
                    <a:pt x="1664" y="1"/>
                  </a:lnTo>
                  <a:lnTo>
                    <a:pt x="1833" y="15"/>
                  </a:lnTo>
                  <a:lnTo>
                    <a:pt x="1988" y="29"/>
                  </a:lnTo>
                  <a:lnTo>
                    <a:pt x="2143" y="71"/>
                  </a:lnTo>
                  <a:lnTo>
                    <a:pt x="2298" y="128"/>
                  </a:lnTo>
                  <a:lnTo>
                    <a:pt x="2453" y="184"/>
                  </a:lnTo>
                  <a:lnTo>
                    <a:pt x="2594" y="269"/>
                  </a:lnTo>
                  <a:lnTo>
                    <a:pt x="2721" y="367"/>
                  </a:lnTo>
                  <a:lnTo>
                    <a:pt x="2848" y="466"/>
                  </a:lnTo>
                  <a:lnTo>
                    <a:pt x="2961" y="593"/>
                  </a:lnTo>
                  <a:lnTo>
                    <a:pt x="3059" y="720"/>
                  </a:lnTo>
                  <a:lnTo>
                    <a:pt x="3158" y="861"/>
                  </a:lnTo>
                  <a:lnTo>
                    <a:pt x="3229" y="1016"/>
                  </a:lnTo>
                  <a:lnTo>
                    <a:pt x="3229" y="1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 flipH="1">
              <a:off x="2941745" y="1963110"/>
              <a:ext cx="75343" cy="85843"/>
            </a:xfrm>
            <a:custGeom>
              <a:avLst/>
              <a:gdLst/>
              <a:ahLst/>
              <a:cxnLst/>
              <a:rect l="l" t="t" r="r" b="b"/>
              <a:pathLst>
                <a:path w="3638" h="4145" extrusionOk="0">
                  <a:moveTo>
                    <a:pt x="0" y="3355"/>
                  </a:moveTo>
                  <a:lnTo>
                    <a:pt x="987" y="4145"/>
                  </a:lnTo>
                  <a:lnTo>
                    <a:pt x="3496" y="1016"/>
                  </a:lnTo>
                  <a:lnTo>
                    <a:pt x="3496" y="1016"/>
                  </a:lnTo>
                  <a:lnTo>
                    <a:pt x="3567" y="903"/>
                  </a:lnTo>
                  <a:lnTo>
                    <a:pt x="3609" y="790"/>
                  </a:lnTo>
                  <a:lnTo>
                    <a:pt x="3637" y="677"/>
                  </a:lnTo>
                  <a:lnTo>
                    <a:pt x="3637" y="551"/>
                  </a:lnTo>
                  <a:lnTo>
                    <a:pt x="3609" y="438"/>
                  </a:lnTo>
                  <a:lnTo>
                    <a:pt x="3567" y="325"/>
                  </a:lnTo>
                  <a:lnTo>
                    <a:pt x="3496" y="226"/>
                  </a:lnTo>
                  <a:lnTo>
                    <a:pt x="3397" y="128"/>
                  </a:lnTo>
                  <a:lnTo>
                    <a:pt x="3397" y="128"/>
                  </a:lnTo>
                  <a:lnTo>
                    <a:pt x="3397" y="128"/>
                  </a:lnTo>
                  <a:lnTo>
                    <a:pt x="3299" y="57"/>
                  </a:lnTo>
                  <a:lnTo>
                    <a:pt x="3186" y="15"/>
                  </a:lnTo>
                  <a:lnTo>
                    <a:pt x="3059" y="1"/>
                  </a:lnTo>
                  <a:lnTo>
                    <a:pt x="2946" y="1"/>
                  </a:lnTo>
                  <a:lnTo>
                    <a:pt x="2820" y="29"/>
                  </a:lnTo>
                  <a:lnTo>
                    <a:pt x="2721" y="71"/>
                  </a:lnTo>
                  <a:lnTo>
                    <a:pt x="2608" y="142"/>
                  </a:lnTo>
                  <a:lnTo>
                    <a:pt x="2524" y="226"/>
                  </a:lnTo>
                  <a:lnTo>
                    <a:pt x="0" y="33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 flipH="1">
              <a:off x="2850682" y="1894520"/>
              <a:ext cx="316449" cy="200556"/>
            </a:xfrm>
            <a:custGeom>
              <a:avLst/>
              <a:gdLst/>
              <a:ahLst/>
              <a:cxnLst/>
              <a:rect l="l" t="t" r="r" b="b"/>
              <a:pathLst>
                <a:path w="15280" h="9684" extrusionOk="0">
                  <a:moveTo>
                    <a:pt x="7964" y="1791"/>
                  </a:moveTo>
                  <a:lnTo>
                    <a:pt x="8289" y="1805"/>
                  </a:lnTo>
                  <a:lnTo>
                    <a:pt x="8613" y="1833"/>
                  </a:lnTo>
                  <a:lnTo>
                    <a:pt x="8937" y="1861"/>
                  </a:lnTo>
                  <a:lnTo>
                    <a:pt x="9247" y="1917"/>
                  </a:lnTo>
                  <a:lnTo>
                    <a:pt x="9557" y="1960"/>
                  </a:lnTo>
                  <a:lnTo>
                    <a:pt x="9867" y="2030"/>
                  </a:lnTo>
                  <a:lnTo>
                    <a:pt x="10177" y="2101"/>
                  </a:lnTo>
                  <a:lnTo>
                    <a:pt x="10516" y="2199"/>
                  </a:lnTo>
                  <a:lnTo>
                    <a:pt x="10854" y="2312"/>
                  </a:lnTo>
                  <a:lnTo>
                    <a:pt x="11164" y="2425"/>
                  </a:lnTo>
                  <a:lnTo>
                    <a:pt x="11474" y="2566"/>
                  </a:lnTo>
                  <a:lnTo>
                    <a:pt x="11756" y="2707"/>
                  </a:lnTo>
                  <a:lnTo>
                    <a:pt x="12038" y="2876"/>
                  </a:lnTo>
                  <a:lnTo>
                    <a:pt x="12292" y="3045"/>
                  </a:lnTo>
                  <a:lnTo>
                    <a:pt x="12517" y="3242"/>
                  </a:lnTo>
                  <a:lnTo>
                    <a:pt x="12728" y="3440"/>
                  </a:lnTo>
                  <a:lnTo>
                    <a:pt x="12926" y="3651"/>
                  </a:lnTo>
                  <a:lnTo>
                    <a:pt x="13095" y="3877"/>
                  </a:lnTo>
                  <a:lnTo>
                    <a:pt x="13222" y="4116"/>
                  </a:lnTo>
                  <a:lnTo>
                    <a:pt x="13335" y="4370"/>
                  </a:lnTo>
                  <a:lnTo>
                    <a:pt x="13419" y="4624"/>
                  </a:lnTo>
                  <a:lnTo>
                    <a:pt x="13461" y="4906"/>
                  </a:lnTo>
                  <a:lnTo>
                    <a:pt x="13476" y="5047"/>
                  </a:lnTo>
                  <a:lnTo>
                    <a:pt x="13476" y="5187"/>
                  </a:lnTo>
                  <a:lnTo>
                    <a:pt x="13476" y="7894"/>
                  </a:lnTo>
                  <a:lnTo>
                    <a:pt x="1791" y="7894"/>
                  </a:lnTo>
                  <a:lnTo>
                    <a:pt x="1791" y="5187"/>
                  </a:lnTo>
                  <a:lnTo>
                    <a:pt x="1805" y="5047"/>
                  </a:lnTo>
                  <a:lnTo>
                    <a:pt x="1819" y="4906"/>
                  </a:lnTo>
                  <a:lnTo>
                    <a:pt x="1861" y="4624"/>
                  </a:lnTo>
                  <a:lnTo>
                    <a:pt x="1946" y="4370"/>
                  </a:lnTo>
                  <a:lnTo>
                    <a:pt x="2044" y="4116"/>
                  </a:lnTo>
                  <a:lnTo>
                    <a:pt x="2185" y="3877"/>
                  </a:lnTo>
                  <a:lnTo>
                    <a:pt x="2354" y="3651"/>
                  </a:lnTo>
                  <a:lnTo>
                    <a:pt x="2538" y="3440"/>
                  </a:lnTo>
                  <a:lnTo>
                    <a:pt x="2749" y="3242"/>
                  </a:lnTo>
                  <a:lnTo>
                    <a:pt x="2989" y="3045"/>
                  </a:lnTo>
                  <a:lnTo>
                    <a:pt x="3242" y="2876"/>
                  </a:lnTo>
                  <a:lnTo>
                    <a:pt x="3510" y="2707"/>
                  </a:lnTo>
                  <a:lnTo>
                    <a:pt x="3806" y="2566"/>
                  </a:lnTo>
                  <a:lnTo>
                    <a:pt x="4116" y="2425"/>
                  </a:lnTo>
                  <a:lnTo>
                    <a:pt x="4426" y="2312"/>
                  </a:lnTo>
                  <a:lnTo>
                    <a:pt x="4765" y="2199"/>
                  </a:lnTo>
                  <a:lnTo>
                    <a:pt x="5103" y="2101"/>
                  </a:lnTo>
                  <a:lnTo>
                    <a:pt x="5399" y="2030"/>
                  </a:lnTo>
                  <a:lnTo>
                    <a:pt x="5709" y="1960"/>
                  </a:lnTo>
                  <a:lnTo>
                    <a:pt x="6019" y="1917"/>
                  </a:lnTo>
                  <a:lnTo>
                    <a:pt x="6343" y="1875"/>
                  </a:lnTo>
                  <a:lnTo>
                    <a:pt x="6653" y="1833"/>
                  </a:lnTo>
                  <a:lnTo>
                    <a:pt x="6978" y="1819"/>
                  </a:lnTo>
                  <a:lnTo>
                    <a:pt x="7316" y="1805"/>
                  </a:lnTo>
                  <a:lnTo>
                    <a:pt x="7640" y="1791"/>
                  </a:lnTo>
                  <a:close/>
                  <a:moveTo>
                    <a:pt x="7260" y="1"/>
                  </a:moveTo>
                  <a:lnTo>
                    <a:pt x="6879" y="15"/>
                  </a:lnTo>
                  <a:lnTo>
                    <a:pt x="6498" y="43"/>
                  </a:lnTo>
                  <a:lnTo>
                    <a:pt x="6132" y="85"/>
                  </a:lnTo>
                  <a:lnTo>
                    <a:pt x="5751" y="141"/>
                  </a:lnTo>
                  <a:lnTo>
                    <a:pt x="5385" y="198"/>
                  </a:lnTo>
                  <a:lnTo>
                    <a:pt x="5018" y="282"/>
                  </a:lnTo>
                  <a:lnTo>
                    <a:pt x="4652" y="367"/>
                  </a:lnTo>
                  <a:lnTo>
                    <a:pt x="4173" y="508"/>
                  </a:lnTo>
                  <a:lnTo>
                    <a:pt x="3708" y="663"/>
                  </a:lnTo>
                  <a:lnTo>
                    <a:pt x="3257" y="846"/>
                  </a:lnTo>
                  <a:lnTo>
                    <a:pt x="2820" y="1044"/>
                  </a:lnTo>
                  <a:lnTo>
                    <a:pt x="2411" y="1269"/>
                  </a:lnTo>
                  <a:lnTo>
                    <a:pt x="2030" y="1523"/>
                  </a:lnTo>
                  <a:lnTo>
                    <a:pt x="1847" y="1650"/>
                  </a:lnTo>
                  <a:lnTo>
                    <a:pt x="1678" y="1791"/>
                  </a:lnTo>
                  <a:lnTo>
                    <a:pt x="1509" y="1932"/>
                  </a:lnTo>
                  <a:lnTo>
                    <a:pt x="1340" y="2072"/>
                  </a:lnTo>
                  <a:lnTo>
                    <a:pt x="1199" y="2228"/>
                  </a:lnTo>
                  <a:lnTo>
                    <a:pt x="1044" y="2383"/>
                  </a:lnTo>
                  <a:lnTo>
                    <a:pt x="917" y="2552"/>
                  </a:lnTo>
                  <a:lnTo>
                    <a:pt x="776" y="2721"/>
                  </a:lnTo>
                  <a:lnTo>
                    <a:pt x="663" y="2904"/>
                  </a:lnTo>
                  <a:lnTo>
                    <a:pt x="550" y="3073"/>
                  </a:lnTo>
                  <a:lnTo>
                    <a:pt x="452" y="3271"/>
                  </a:lnTo>
                  <a:lnTo>
                    <a:pt x="353" y="3454"/>
                  </a:lnTo>
                  <a:lnTo>
                    <a:pt x="283" y="3651"/>
                  </a:lnTo>
                  <a:lnTo>
                    <a:pt x="198" y="3863"/>
                  </a:lnTo>
                  <a:lnTo>
                    <a:pt x="142" y="4074"/>
                  </a:lnTo>
                  <a:lnTo>
                    <a:pt x="85" y="4285"/>
                  </a:lnTo>
                  <a:lnTo>
                    <a:pt x="57" y="4497"/>
                  </a:lnTo>
                  <a:lnTo>
                    <a:pt x="15" y="4722"/>
                  </a:lnTo>
                  <a:lnTo>
                    <a:pt x="1" y="4962"/>
                  </a:lnTo>
                  <a:lnTo>
                    <a:pt x="1" y="5187"/>
                  </a:lnTo>
                  <a:lnTo>
                    <a:pt x="1" y="8796"/>
                  </a:lnTo>
                  <a:lnTo>
                    <a:pt x="1" y="9684"/>
                  </a:lnTo>
                  <a:lnTo>
                    <a:pt x="15280" y="9684"/>
                  </a:lnTo>
                  <a:lnTo>
                    <a:pt x="15280" y="8796"/>
                  </a:lnTo>
                  <a:lnTo>
                    <a:pt x="15280" y="5187"/>
                  </a:lnTo>
                  <a:lnTo>
                    <a:pt x="15280" y="4962"/>
                  </a:lnTo>
                  <a:lnTo>
                    <a:pt x="15252" y="4722"/>
                  </a:lnTo>
                  <a:lnTo>
                    <a:pt x="15223" y="4497"/>
                  </a:lnTo>
                  <a:lnTo>
                    <a:pt x="15181" y="4285"/>
                  </a:lnTo>
                  <a:lnTo>
                    <a:pt x="15139" y="4074"/>
                  </a:lnTo>
                  <a:lnTo>
                    <a:pt x="15068" y="3863"/>
                  </a:lnTo>
                  <a:lnTo>
                    <a:pt x="14998" y="3651"/>
                  </a:lnTo>
                  <a:lnTo>
                    <a:pt x="14913" y="3454"/>
                  </a:lnTo>
                  <a:lnTo>
                    <a:pt x="14829" y="3271"/>
                  </a:lnTo>
                  <a:lnTo>
                    <a:pt x="14730" y="3073"/>
                  </a:lnTo>
                  <a:lnTo>
                    <a:pt x="14617" y="2904"/>
                  </a:lnTo>
                  <a:lnTo>
                    <a:pt x="14490" y="2721"/>
                  </a:lnTo>
                  <a:lnTo>
                    <a:pt x="14364" y="2552"/>
                  </a:lnTo>
                  <a:lnTo>
                    <a:pt x="14223" y="2383"/>
                  </a:lnTo>
                  <a:lnTo>
                    <a:pt x="14082" y="2228"/>
                  </a:lnTo>
                  <a:lnTo>
                    <a:pt x="13927" y="2072"/>
                  </a:lnTo>
                  <a:lnTo>
                    <a:pt x="13772" y="1932"/>
                  </a:lnTo>
                  <a:lnTo>
                    <a:pt x="13602" y="1791"/>
                  </a:lnTo>
                  <a:lnTo>
                    <a:pt x="13433" y="1650"/>
                  </a:lnTo>
                  <a:lnTo>
                    <a:pt x="13250" y="1523"/>
                  </a:lnTo>
                  <a:lnTo>
                    <a:pt x="12855" y="1269"/>
                  </a:lnTo>
                  <a:lnTo>
                    <a:pt x="12447" y="1044"/>
                  </a:lnTo>
                  <a:lnTo>
                    <a:pt x="12024" y="846"/>
                  </a:lnTo>
                  <a:lnTo>
                    <a:pt x="11573" y="663"/>
                  </a:lnTo>
                  <a:lnTo>
                    <a:pt x="11108" y="508"/>
                  </a:lnTo>
                  <a:lnTo>
                    <a:pt x="10614" y="367"/>
                  </a:lnTo>
                  <a:lnTo>
                    <a:pt x="10262" y="282"/>
                  </a:lnTo>
                  <a:lnTo>
                    <a:pt x="9895" y="212"/>
                  </a:lnTo>
                  <a:lnTo>
                    <a:pt x="9529" y="141"/>
                  </a:lnTo>
                  <a:lnTo>
                    <a:pt x="9162" y="85"/>
                  </a:lnTo>
                  <a:lnTo>
                    <a:pt x="8782" y="57"/>
                  </a:lnTo>
                  <a:lnTo>
                    <a:pt x="8401" y="29"/>
                  </a:lnTo>
                  <a:lnTo>
                    <a:pt x="80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 flipH="1">
              <a:off x="2837242" y="2371777"/>
              <a:ext cx="148905" cy="104233"/>
            </a:xfrm>
            <a:custGeom>
              <a:avLst/>
              <a:gdLst/>
              <a:ahLst/>
              <a:cxnLst/>
              <a:rect l="l" t="t" r="r" b="b"/>
              <a:pathLst>
                <a:path w="7190" h="5033" extrusionOk="0">
                  <a:moveTo>
                    <a:pt x="1" y="5033"/>
                  </a:moveTo>
                  <a:lnTo>
                    <a:pt x="1692" y="5033"/>
                  </a:lnTo>
                  <a:lnTo>
                    <a:pt x="1692" y="2454"/>
                  </a:lnTo>
                  <a:lnTo>
                    <a:pt x="1692" y="2454"/>
                  </a:lnTo>
                  <a:lnTo>
                    <a:pt x="1692" y="2355"/>
                  </a:lnTo>
                  <a:lnTo>
                    <a:pt x="1706" y="2270"/>
                  </a:lnTo>
                  <a:lnTo>
                    <a:pt x="1720" y="2186"/>
                  </a:lnTo>
                  <a:lnTo>
                    <a:pt x="1748" y="2115"/>
                  </a:lnTo>
                  <a:lnTo>
                    <a:pt x="1833" y="1960"/>
                  </a:lnTo>
                  <a:lnTo>
                    <a:pt x="1946" y="1833"/>
                  </a:lnTo>
                  <a:lnTo>
                    <a:pt x="2073" y="1735"/>
                  </a:lnTo>
                  <a:lnTo>
                    <a:pt x="2213" y="1650"/>
                  </a:lnTo>
                  <a:lnTo>
                    <a:pt x="2298" y="1622"/>
                  </a:lnTo>
                  <a:lnTo>
                    <a:pt x="2369" y="1608"/>
                  </a:lnTo>
                  <a:lnTo>
                    <a:pt x="2467" y="1594"/>
                  </a:lnTo>
                  <a:lnTo>
                    <a:pt x="2552" y="1580"/>
                  </a:lnTo>
                  <a:lnTo>
                    <a:pt x="4652" y="1580"/>
                  </a:lnTo>
                  <a:lnTo>
                    <a:pt x="4652" y="1580"/>
                  </a:lnTo>
                  <a:lnTo>
                    <a:pt x="4737" y="1594"/>
                  </a:lnTo>
                  <a:lnTo>
                    <a:pt x="4821" y="1608"/>
                  </a:lnTo>
                  <a:lnTo>
                    <a:pt x="4906" y="1622"/>
                  </a:lnTo>
                  <a:lnTo>
                    <a:pt x="4976" y="1650"/>
                  </a:lnTo>
                  <a:lnTo>
                    <a:pt x="5131" y="1735"/>
                  </a:lnTo>
                  <a:lnTo>
                    <a:pt x="5258" y="1833"/>
                  </a:lnTo>
                  <a:lnTo>
                    <a:pt x="5357" y="1960"/>
                  </a:lnTo>
                  <a:lnTo>
                    <a:pt x="5441" y="2115"/>
                  </a:lnTo>
                  <a:lnTo>
                    <a:pt x="5469" y="2186"/>
                  </a:lnTo>
                  <a:lnTo>
                    <a:pt x="5484" y="2270"/>
                  </a:lnTo>
                  <a:lnTo>
                    <a:pt x="5498" y="2355"/>
                  </a:lnTo>
                  <a:lnTo>
                    <a:pt x="5512" y="2454"/>
                  </a:lnTo>
                  <a:lnTo>
                    <a:pt x="5512" y="5033"/>
                  </a:lnTo>
                  <a:lnTo>
                    <a:pt x="7189" y="5033"/>
                  </a:lnTo>
                  <a:lnTo>
                    <a:pt x="7189" y="1622"/>
                  </a:lnTo>
                  <a:lnTo>
                    <a:pt x="7189" y="1622"/>
                  </a:lnTo>
                  <a:lnTo>
                    <a:pt x="7175" y="1467"/>
                  </a:lnTo>
                  <a:lnTo>
                    <a:pt x="7161" y="1298"/>
                  </a:lnTo>
                  <a:lnTo>
                    <a:pt x="7119" y="1143"/>
                  </a:lnTo>
                  <a:lnTo>
                    <a:pt x="7062" y="1002"/>
                  </a:lnTo>
                  <a:lnTo>
                    <a:pt x="6992" y="861"/>
                  </a:lnTo>
                  <a:lnTo>
                    <a:pt x="6907" y="720"/>
                  </a:lnTo>
                  <a:lnTo>
                    <a:pt x="6823" y="593"/>
                  </a:lnTo>
                  <a:lnTo>
                    <a:pt x="6710" y="480"/>
                  </a:lnTo>
                  <a:lnTo>
                    <a:pt x="6597" y="382"/>
                  </a:lnTo>
                  <a:lnTo>
                    <a:pt x="6470" y="283"/>
                  </a:lnTo>
                  <a:lnTo>
                    <a:pt x="6343" y="198"/>
                  </a:lnTo>
                  <a:lnTo>
                    <a:pt x="6202" y="128"/>
                  </a:lnTo>
                  <a:lnTo>
                    <a:pt x="6047" y="86"/>
                  </a:lnTo>
                  <a:lnTo>
                    <a:pt x="5892" y="43"/>
                  </a:lnTo>
                  <a:lnTo>
                    <a:pt x="5737" y="15"/>
                  </a:lnTo>
                  <a:lnTo>
                    <a:pt x="5568" y="1"/>
                  </a:lnTo>
                  <a:lnTo>
                    <a:pt x="1622" y="1"/>
                  </a:lnTo>
                  <a:lnTo>
                    <a:pt x="1622" y="1"/>
                  </a:lnTo>
                  <a:lnTo>
                    <a:pt x="1466" y="15"/>
                  </a:lnTo>
                  <a:lnTo>
                    <a:pt x="1297" y="43"/>
                  </a:lnTo>
                  <a:lnTo>
                    <a:pt x="1142" y="86"/>
                  </a:lnTo>
                  <a:lnTo>
                    <a:pt x="1001" y="128"/>
                  </a:lnTo>
                  <a:lnTo>
                    <a:pt x="860" y="198"/>
                  </a:lnTo>
                  <a:lnTo>
                    <a:pt x="719" y="283"/>
                  </a:lnTo>
                  <a:lnTo>
                    <a:pt x="593" y="382"/>
                  </a:lnTo>
                  <a:lnTo>
                    <a:pt x="480" y="480"/>
                  </a:lnTo>
                  <a:lnTo>
                    <a:pt x="381" y="593"/>
                  </a:lnTo>
                  <a:lnTo>
                    <a:pt x="282" y="720"/>
                  </a:lnTo>
                  <a:lnTo>
                    <a:pt x="198" y="861"/>
                  </a:lnTo>
                  <a:lnTo>
                    <a:pt x="127" y="1002"/>
                  </a:lnTo>
                  <a:lnTo>
                    <a:pt x="85" y="1143"/>
                  </a:lnTo>
                  <a:lnTo>
                    <a:pt x="43" y="1298"/>
                  </a:lnTo>
                  <a:lnTo>
                    <a:pt x="15" y="1467"/>
                  </a:lnTo>
                  <a:lnTo>
                    <a:pt x="1" y="1622"/>
                  </a:lnTo>
                  <a:lnTo>
                    <a:pt x="1" y="50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 flipH="1">
              <a:off x="2810692" y="2473669"/>
              <a:ext cx="202026" cy="34751"/>
            </a:xfrm>
            <a:custGeom>
              <a:avLst/>
              <a:gdLst/>
              <a:ahLst/>
              <a:cxnLst/>
              <a:rect l="l" t="t" r="r" b="b"/>
              <a:pathLst>
                <a:path w="9755" h="1678" extrusionOk="0">
                  <a:moveTo>
                    <a:pt x="424" y="0"/>
                  </a:moveTo>
                  <a:lnTo>
                    <a:pt x="9346" y="0"/>
                  </a:lnTo>
                  <a:lnTo>
                    <a:pt x="9346" y="0"/>
                  </a:lnTo>
                  <a:lnTo>
                    <a:pt x="9431" y="14"/>
                  </a:lnTo>
                  <a:lnTo>
                    <a:pt x="9501" y="28"/>
                  </a:lnTo>
                  <a:lnTo>
                    <a:pt x="9571" y="71"/>
                  </a:lnTo>
                  <a:lnTo>
                    <a:pt x="9642" y="127"/>
                  </a:lnTo>
                  <a:lnTo>
                    <a:pt x="9684" y="183"/>
                  </a:lnTo>
                  <a:lnTo>
                    <a:pt x="9727" y="254"/>
                  </a:lnTo>
                  <a:lnTo>
                    <a:pt x="9755" y="338"/>
                  </a:lnTo>
                  <a:lnTo>
                    <a:pt x="9755" y="423"/>
                  </a:lnTo>
                  <a:lnTo>
                    <a:pt x="9755" y="1255"/>
                  </a:lnTo>
                  <a:lnTo>
                    <a:pt x="9755" y="1255"/>
                  </a:lnTo>
                  <a:lnTo>
                    <a:pt x="9755" y="1339"/>
                  </a:lnTo>
                  <a:lnTo>
                    <a:pt x="9727" y="1410"/>
                  </a:lnTo>
                  <a:lnTo>
                    <a:pt x="9684" y="1494"/>
                  </a:lnTo>
                  <a:lnTo>
                    <a:pt x="9642" y="1551"/>
                  </a:lnTo>
                  <a:lnTo>
                    <a:pt x="9571" y="1607"/>
                  </a:lnTo>
                  <a:lnTo>
                    <a:pt x="9501" y="1635"/>
                  </a:lnTo>
                  <a:lnTo>
                    <a:pt x="9431" y="1663"/>
                  </a:lnTo>
                  <a:lnTo>
                    <a:pt x="9346" y="1677"/>
                  </a:lnTo>
                  <a:lnTo>
                    <a:pt x="424" y="1677"/>
                  </a:lnTo>
                  <a:lnTo>
                    <a:pt x="424" y="1677"/>
                  </a:lnTo>
                  <a:lnTo>
                    <a:pt x="339" y="1663"/>
                  </a:lnTo>
                  <a:lnTo>
                    <a:pt x="255" y="1635"/>
                  </a:lnTo>
                  <a:lnTo>
                    <a:pt x="184" y="1607"/>
                  </a:lnTo>
                  <a:lnTo>
                    <a:pt x="128" y="1551"/>
                  </a:lnTo>
                  <a:lnTo>
                    <a:pt x="71" y="1494"/>
                  </a:lnTo>
                  <a:lnTo>
                    <a:pt x="29" y="1410"/>
                  </a:lnTo>
                  <a:lnTo>
                    <a:pt x="15" y="1339"/>
                  </a:lnTo>
                  <a:lnTo>
                    <a:pt x="1" y="1255"/>
                  </a:lnTo>
                  <a:lnTo>
                    <a:pt x="1" y="423"/>
                  </a:lnTo>
                  <a:lnTo>
                    <a:pt x="1" y="423"/>
                  </a:lnTo>
                  <a:lnTo>
                    <a:pt x="15" y="338"/>
                  </a:lnTo>
                  <a:lnTo>
                    <a:pt x="29" y="254"/>
                  </a:lnTo>
                  <a:lnTo>
                    <a:pt x="71" y="183"/>
                  </a:lnTo>
                  <a:lnTo>
                    <a:pt x="128" y="127"/>
                  </a:lnTo>
                  <a:lnTo>
                    <a:pt x="184" y="71"/>
                  </a:lnTo>
                  <a:lnTo>
                    <a:pt x="255" y="28"/>
                  </a:lnTo>
                  <a:lnTo>
                    <a:pt x="339" y="14"/>
                  </a:lnTo>
                  <a:lnTo>
                    <a:pt x="424" y="0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 flipH="1">
              <a:off x="2810692" y="2473669"/>
              <a:ext cx="202026" cy="15491"/>
            </a:xfrm>
            <a:custGeom>
              <a:avLst/>
              <a:gdLst/>
              <a:ahLst/>
              <a:cxnLst/>
              <a:rect l="l" t="t" r="r" b="b"/>
              <a:pathLst>
                <a:path w="9755" h="748" extrusionOk="0">
                  <a:moveTo>
                    <a:pt x="424" y="0"/>
                  </a:moveTo>
                  <a:lnTo>
                    <a:pt x="9346" y="0"/>
                  </a:lnTo>
                  <a:lnTo>
                    <a:pt x="9346" y="0"/>
                  </a:lnTo>
                  <a:lnTo>
                    <a:pt x="9431" y="14"/>
                  </a:lnTo>
                  <a:lnTo>
                    <a:pt x="9501" y="28"/>
                  </a:lnTo>
                  <a:lnTo>
                    <a:pt x="9571" y="71"/>
                  </a:lnTo>
                  <a:lnTo>
                    <a:pt x="9642" y="127"/>
                  </a:lnTo>
                  <a:lnTo>
                    <a:pt x="9684" y="183"/>
                  </a:lnTo>
                  <a:lnTo>
                    <a:pt x="9727" y="254"/>
                  </a:lnTo>
                  <a:lnTo>
                    <a:pt x="9755" y="338"/>
                  </a:lnTo>
                  <a:lnTo>
                    <a:pt x="9755" y="423"/>
                  </a:lnTo>
                  <a:lnTo>
                    <a:pt x="9755" y="747"/>
                  </a:lnTo>
                  <a:lnTo>
                    <a:pt x="1" y="747"/>
                  </a:lnTo>
                  <a:lnTo>
                    <a:pt x="1" y="423"/>
                  </a:lnTo>
                  <a:lnTo>
                    <a:pt x="1" y="423"/>
                  </a:lnTo>
                  <a:lnTo>
                    <a:pt x="15" y="338"/>
                  </a:lnTo>
                  <a:lnTo>
                    <a:pt x="29" y="254"/>
                  </a:lnTo>
                  <a:lnTo>
                    <a:pt x="71" y="183"/>
                  </a:lnTo>
                  <a:lnTo>
                    <a:pt x="128" y="127"/>
                  </a:lnTo>
                  <a:lnTo>
                    <a:pt x="184" y="71"/>
                  </a:lnTo>
                  <a:lnTo>
                    <a:pt x="255" y="28"/>
                  </a:lnTo>
                  <a:lnTo>
                    <a:pt x="339" y="14"/>
                  </a:lnTo>
                  <a:lnTo>
                    <a:pt x="424" y="0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 flipH="1">
              <a:off x="2894465" y="2275166"/>
              <a:ext cx="34461" cy="96633"/>
            </a:xfrm>
            <a:custGeom>
              <a:avLst/>
              <a:gdLst/>
              <a:ahLst/>
              <a:cxnLst/>
              <a:rect l="l" t="t" r="r" b="b"/>
              <a:pathLst>
                <a:path w="1664" h="4666" extrusionOk="0">
                  <a:moveTo>
                    <a:pt x="0" y="4666"/>
                  </a:moveTo>
                  <a:lnTo>
                    <a:pt x="1663" y="4666"/>
                  </a:lnTo>
                  <a:lnTo>
                    <a:pt x="1663" y="0"/>
                  </a:lnTo>
                  <a:lnTo>
                    <a:pt x="0" y="0"/>
                  </a:lnTo>
                  <a:lnTo>
                    <a:pt x="0" y="466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 flipH="1">
              <a:off x="2882204" y="2244225"/>
              <a:ext cx="58692" cy="58692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410" y="2834"/>
                  </a:moveTo>
                  <a:lnTo>
                    <a:pt x="1410" y="2834"/>
                  </a:lnTo>
                  <a:lnTo>
                    <a:pt x="1551" y="2834"/>
                  </a:lnTo>
                  <a:lnTo>
                    <a:pt x="1692" y="2805"/>
                  </a:lnTo>
                  <a:lnTo>
                    <a:pt x="1833" y="2777"/>
                  </a:lnTo>
                  <a:lnTo>
                    <a:pt x="1960" y="2721"/>
                  </a:lnTo>
                  <a:lnTo>
                    <a:pt x="2086" y="2664"/>
                  </a:lnTo>
                  <a:lnTo>
                    <a:pt x="2199" y="2594"/>
                  </a:lnTo>
                  <a:lnTo>
                    <a:pt x="2312" y="2509"/>
                  </a:lnTo>
                  <a:lnTo>
                    <a:pt x="2411" y="2425"/>
                  </a:lnTo>
                  <a:lnTo>
                    <a:pt x="2509" y="2326"/>
                  </a:lnTo>
                  <a:lnTo>
                    <a:pt x="2580" y="2213"/>
                  </a:lnTo>
                  <a:lnTo>
                    <a:pt x="2664" y="2101"/>
                  </a:lnTo>
                  <a:lnTo>
                    <a:pt x="2721" y="1974"/>
                  </a:lnTo>
                  <a:lnTo>
                    <a:pt x="2763" y="1847"/>
                  </a:lnTo>
                  <a:lnTo>
                    <a:pt x="2805" y="1706"/>
                  </a:lnTo>
                  <a:lnTo>
                    <a:pt x="2819" y="1565"/>
                  </a:lnTo>
                  <a:lnTo>
                    <a:pt x="2833" y="1424"/>
                  </a:lnTo>
                  <a:lnTo>
                    <a:pt x="2833" y="1424"/>
                  </a:lnTo>
                  <a:lnTo>
                    <a:pt x="2819" y="1283"/>
                  </a:lnTo>
                  <a:lnTo>
                    <a:pt x="2805" y="1142"/>
                  </a:lnTo>
                  <a:lnTo>
                    <a:pt x="2763" y="1001"/>
                  </a:lnTo>
                  <a:lnTo>
                    <a:pt x="2721" y="874"/>
                  </a:lnTo>
                  <a:lnTo>
                    <a:pt x="2664" y="747"/>
                  </a:lnTo>
                  <a:lnTo>
                    <a:pt x="2580" y="635"/>
                  </a:lnTo>
                  <a:lnTo>
                    <a:pt x="2509" y="522"/>
                  </a:lnTo>
                  <a:lnTo>
                    <a:pt x="2411" y="423"/>
                  </a:lnTo>
                  <a:lnTo>
                    <a:pt x="2312" y="325"/>
                  </a:lnTo>
                  <a:lnTo>
                    <a:pt x="2199" y="240"/>
                  </a:lnTo>
                  <a:lnTo>
                    <a:pt x="2086" y="170"/>
                  </a:lnTo>
                  <a:lnTo>
                    <a:pt x="1960" y="113"/>
                  </a:lnTo>
                  <a:lnTo>
                    <a:pt x="1833" y="71"/>
                  </a:lnTo>
                  <a:lnTo>
                    <a:pt x="1692" y="29"/>
                  </a:lnTo>
                  <a:lnTo>
                    <a:pt x="1551" y="15"/>
                  </a:lnTo>
                  <a:lnTo>
                    <a:pt x="1410" y="0"/>
                  </a:lnTo>
                  <a:lnTo>
                    <a:pt x="1410" y="0"/>
                  </a:lnTo>
                  <a:lnTo>
                    <a:pt x="1269" y="15"/>
                  </a:lnTo>
                  <a:lnTo>
                    <a:pt x="1128" y="29"/>
                  </a:lnTo>
                  <a:lnTo>
                    <a:pt x="987" y="71"/>
                  </a:lnTo>
                  <a:lnTo>
                    <a:pt x="860" y="113"/>
                  </a:lnTo>
                  <a:lnTo>
                    <a:pt x="733" y="170"/>
                  </a:lnTo>
                  <a:lnTo>
                    <a:pt x="620" y="240"/>
                  </a:lnTo>
                  <a:lnTo>
                    <a:pt x="508" y="325"/>
                  </a:lnTo>
                  <a:lnTo>
                    <a:pt x="409" y="423"/>
                  </a:lnTo>
                  <a:lnTo>
                    <a:pt x="324" y="522"/>
                  </a:lnTo>
                  <a:lnTo>
                    <a:pt x="240" y="635"/>
                  </a:lnTo>
                  <a:lnTo>
                    <a:pt x="169" y="747"/>
                  </a:lnTo>
                  <a:lnTo>
                    <a:pt x="113" y="874"/>
                  </a:lnTo>
                  <a:lnTo>
                    <a:pt x="57" y="1001"/>
                  </a:lnTo>
                  <a:lnTo>
                    <a:pt x="28" y="1142"/>
                  </a:lnTo>
                  <a:lnTo>
                    <a:pt x="0" y="1283"/>
                  </a:lnTo>
                  <a:lnTo>
                    <a:pt x="0" y="1424"/>
                  </a:lnTo>
                  <a:lnTo>
                    <a:pt x="0" y="1424"/>
                  </a:lnTo>
                  <a:lnTo>
                    <a:pt x="0" y="1565"/>
                  </a:lnTo>
                  <a:lnTo>
                    <a:pt x="28" y="1706"/>
                  </a:lnTo>
                  <a:lnTo>
                    <a:pt x="57" y="1847"/>
                  </a:lnTo>
                  <a:lnTo>
                    <a:pt x="113" y="1974"/>
                  </a:lnTo>
                  <a:lnTo>
                    <a:pt x="169" y="2101"/>
                  </a:lnTo>
                  <a:lnTo>
                    <a:pt x="240" y="2213"/>
                  </a:lnTo>
                  <a:lnTo>
                    <a:pt x="324" y="2326"/>
                  </a:lnTo>
                  <a:lnTo>
                    <a:pt x="409" y="2425"/>
                  </a:lnTo>
                  <a:lnTo>
                    <a:pt x="508" y="2509"/>
                  </a:lnTo>
                  <a:lnTo>
                    <a:pt x="620" y="2594"/>
                  </a:lnTo>
                  <a:lnTo>
                    <a:pt x="733" y="2664"/>
                  </a:lnTo>
                  <a:lnTo>
                    <a:pt x="860" y="2721"/>
                  </a:lnTo>
                  <a:lnTo>
                    <a:pt x="987" y="2777"/>
                  </a:lnTo>
                  <a:lnTo>
                    <a:pt x="1128" y="2805"/>
                  </a:lnTo>
                  <a:lnTo>
                    <a:pt x="1269" y="2834"/>
                  </a:lnTo>
                  <a:lnTo>
                    <a:pt x="1410" y="2834"/>
                  </a:lnTo>
                  <a:lnTo>
                    <a:pt x="1410" y="28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 flipH="1">
              <a:off x="2904095" y="2250645"/>
              <a:ext cx="26592" cy="26592"/>
            </a:xfrm>
            <a:custGeom>
              <a:avLst/>
              <a:gdLst/>
              <a:ahLst/>
              <a:cxnLst/>
              <a:rect l="l" t="t" r="r" b="b"/>
              <a:pathLst>
                <a:path w="1284" h="1284" extrusionOk="0">
                  <a:moveTo>
                    <a:pt x="649" y="1283"/>
                  </a:moveTo>
                  <a:lnTo>
                    <a:pt x="649" y="1283"/>
                  </a:lnTo>
                  <a:lnTo>
                    <a:pt x="776" y="1269"/>
                  </a:lnTo>
                  <a:lnTo>
                    <a:pt x="889" y="1227"/>
                  </a:lnTo>
                  <a:lnTo>
                    <a:pt x="1001" y="1170"/>
                  </a:lnTo>
                  <a:lnTo>
                    <a:pt x="1100" y="1100"/>
                  </a:lnTo>
                  <a:lnTo>
                    <a:pt x="1185" y="1001"/>
                  </a:lnTo>
                  <a:lnTo>
                    <a:pt x="1241" y="888"/>
                  </a:lnTo>
                  <a:lnTo>
                    <a:pt x="1269" y="776"/>
                  </a:lnTo>
                  <a:lnTo>
                    <a:pt x="1283" y="635"/>
                  </a:lnTo>
                  <a:lnTo>
                    <a:pt x="1283" y="635"/>
                  </a:lnTo>
                  <a:lnTo>
                    <a:pt x="1269" y="508"/>
                  </a:lnTo>
                  <a:lnTo>
                    <a:pt x="1241" y="395"/>
                  </a:lnTo>
                  <a:lnTo>
                    <a:pt x="1185" y="282"/>
                  </a:lnTo>
                  <a:lnTo>
                    <a:pt x="1100" y="184"/>
                  </a:lnTo>
                  <a:lnTo>
                    <a:pt x="1001" y="113"/>
                  </a:lnTo>
                  <a:lnTo>
                    <a:pt x="889" y="43"/>
                  </a:lnTo>
                  <a:lnTo>
                    <a:pt x="776" y="15"/>
                  </a:lnTo>
                  <a:lnTo>
                    <a:pt x="649" y="1"/>
                  </a:lnTo>
                  <a:lnTo>
                    <a:pt x="649" y="1"/>
                  </a:lnTo>
                  <a:lnTo>
                    <a:pt x="522" y="15"/>
                  </a:lnTo>
                  <a:lnTo>
                    <a:pt x="395" y="43"/>
                  </a:lnTo>
                  <a:lnTo>
                    <a:pt x="283" y="113"/>
                  </a:lnTo>
                  <a:lnTo>
                    <a:pt x="198" y="184"/>
                  </a:lnTo>
                  <a:lnTo>
                    <a:pt x="113" y="282"/>
                  </a:lnTo>
                  <a:lnTo>
                    <a:pt x="57" y="395"/>
                  </a:lnTo>
                  <a:lnTo>
                    <a:pt x="15" y="508"/>
                  </a:lnTo>
                  <a:lnTo>
                    <a:pt x="1" y="635"/>
                  </a:lnTo>
                  <a:lnTo>
                    <a:pt x="1" y="635"/>
                  </a:lnTo>
                  <a:lnTo>
                    <a:pt x="15" y="776"/>
                  </a:lnTo>
                  <a:lnTo>
                    <a:pt x="57" y="888"/>
                  </a:lnTo>
                  <a:lnTo>
                    <a:pt x="113" y="1001"/>
                  </a:lnTo>
                  <a:lnTo>
                    <a:pt x="198" y="1100"/>
                  </a:lnTo>
                  <a:lnTo>
                    <a:pt x="283" y="1170"/>
                  </a:lnTo>
                  <a:lnTo>
                    <a:pt x="395" y="1227"/>
                  </a:lnTo>
                  <a:lnTo>
                    <a:pt x="522" y="1269"/>
                  </a:lnTo>
                  <a:lnTo>
                    <a:pt x="649" y="1283"/>
                  </a:lnTo>
                  <a:lnTo>
                    <a:pt x="649" y="12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 flipH="1">
              <a:off x="2588538" y="2371777"/>
              <a:ext cx="148615" cy="104233"/>
            </a:xfrm>
            <a:custGeom>
              <a:avLst/>
              <a:gdLst/>
              <a:ahLst/>
              <a:cxnLst/>
              <a:rect l="l" t="t" r="r" b="b"/>
              <a:pathLst>
                <a:path w="7176" h="5033" extrusionOk="0">
                  <a:moveTo>
                    <a:pt x="1" y="5033"/>
                  </a:moveTo>
                  <a:lnTo>
                    <a:pt x="1678" y="5033"/>
                  </a:lnTo>
                  <a:lnTo>
                    <a:pt x="1678" y="2454"/>
                  </a:lnTo>
                  <a:lnTo>
                    <a:pt x="1678" y="2454"/>
                  </a:lnTo>
                  <a:lnTo>
                    <a:pt x="1678" y="2355"/>
                  </a:lnTo>
                  <a:lnTo>
                    <a:pt x="1692" y="2270"/>
                  </a:lnTo>
                  <a:lnTo>
                    <a:pt x="1720" y="2186"/>
                  </a:lnTo>
                  <a:lnTo>
                    <a:pt x="1748" y="2115"/>
                  </a:lnTo>
                  <a:lnTo>
                    <a:pt x="1819" y="1960"/>
                  </a:lnTo>
                  <a:lnTo>
                    <a:pt x="1932" y="1833"/>
                  </a:lnTo>
                  <a:lnTo>
                    <a:pt x="2059" y="1735"/>
                  </a:lnTo>
                  <a:lnTo>
                    <a:pt x="2200" y="1650"/>
                  </a:lnTo>
                  <a:lnTo>
                    <a:pt x="2284" y="1622"/>
                  </a:lnTo>
                  <a:lnTo>
                    <a:pt x="2369" y="1608"/>
                  </a:lnTo>
                  <a:lnTo>
                    <a:pt x="2453" y="1594"/>
                  </a:lnTo>
                  <a:lnTo>
                    <a:pt x="2538" y="1580"/>
                  </a:lnTo>
                  <a:lnTo>
                    <a:pt x="4638" y="1580"/>
                  </a:lnTo>
                  <a:lnTo>
                    <a:pt x="4638" y="1580"/>
                  </a:lnTo>
                  <a:lnTo>
                    <a:pt x="4723" y="1594"/>
                  </a:lnTo>
                  <a:lnTo>
                    <a:pt x="4807" y="1608"/>
                  </a:lnTo>
                  <a:lnTo>
                    <a:pt x="4892" y="1622"/>
                  </a:lnTo>
                  <a:lnTo>
                    <a:pt x="4976" y="1650"/>
                  </a:lnTo>
                  <a:lnTo>
                    <a:pt x="5117" y="1735"/>
                  </a:lnTo>
                  <a:lnTo>
                    <a:pt x="5244" y="1833"/>
                  </a:lnTo>
                  <a:lnTo>
                    <a:pt x="5357" y="1960"/>
                  </a:lnTo>
                  <a:lnTo>
                    <a:pt x="5427" y="2115"/>
                  </a:lnTo>
                  <a:lnTo>
                    <a:pt x="5455" y="2186"/>
                  </a:lnTo>
                  <a:lnTo>
                    <a:pt x="5484" y="2270"/>
                  </a:lnTo>
                  <a:lnTo>
                    <a:pt x="5498" y="2355"/>
                  </a:lnTo>
                  <a:lnTo>
                    <a:pt x="5498" y="2454"/>
                  </a:lnTo>
                  <a:lnTo>
                    <a:pt x="5498" y="5033"/>
                  </a:lnTo>
                  <a:lnTo>
                    <a:pt x="7175" y="5033"/>
                  </a:lnTo>
                  <a:lnTo>
                    <a:pt x="7175" y="1622"/>
                  </a:lnTo>
                  <a:lnTo>
                    <a:pt x="7175" y="1622"/>
                  </a:lnTo>
                  <a:lnTo>
                    <a:pt x="7175" y="1467"/>
                  </a:lnTo>
                  <a:lnTo>
                    <a:pt x="7147" y="1298"/>
                  </a:lnTo>
                  <a:lnTo>
                    <a:pt x="7105" y="1143"/>
                  </a:lnTo>
                  <a:lnTo>
                    <a:pt x="7048" y="1002"/>
                  </a:lnTo>
                  <a:lnTo>
                    <a:pt x="6978" y="861"/>
                  </a:lnTo>
                  <a:lnTo>
                    <a:pt x="6907" y="720"/>
                  </a:lnTo>
                  <a:lnTo>
                    <a:pt x="6809" y="593"/>
                  </a:lnTo>
                  <a:lnTo>
                    <a:pt x="6710" y="480"/>
                  </a:lnTo>
                  <a:lnTo>
                    <a:pt x="6583" y="382"/>
                  </a:lnTo>
                  <a:lnTo>
                    <a:pt x="6470" y="283"/>
                  </a:lnTo>
                  <a:lnTo>
                    <a:pt x="6329" y="198"/>
                  </a:lnTo>
                  <a:lnTo>
                    <a:pt x="6188" y="128"/>
                  </a:lnTo>
                  <a:lnTo>
                    <a:pt x="6033" y="86"/>
                  </a:lnTo>
                  <a:lnTo>
                    <a:pt x="5878" y="43"/>
                  </a:lnTo>
                  <a:lnTo>
                    <a:pt x="5723" y="15"/>
                  </a:lnTo>
                  <a:lnTo>
                    <a:pt x="5554" y="1"/>
                  </a:lnTo>
                  <a:lnTo>
                    <a:pt x="1622" y="1"/>
                  </a:lnTo>
                  <a:lnTo>
                    <a:pt x="1622" y="1"/>
                  </a:lnTo>
                  <a:lnTo>
                    <a:pt x="1452" y="15"/>
                  </a:lnTo>
                  <a:lnTo>
                    <a:pt x="1283" y="43"/>
                  </a:lnTo>
                  <a:lnTo>
                    <a:pt x="1128" y="86"/>
                  </a:lnTo>
                  <a:lnTo>
                    <a:pt x="987" y="128"/>
                  </a:lnTo>
                  <a:lnTo>
                    <a:pt x="846" y="198"/>
                  </a:lnTo>
                  <a:lnTo>
                    <a:pt x="705" y="283"/>
                  </a:lnTo>
                  <a:lnTo>
                    <a:pt x="593" y="382"/>
                  </a:lnTo>
                  <a:lnTo>
                    <a:pt x="466" y="480"/>
                  </a:lnTo>
                  <a:lnTo>
                    <a:pt x="367" y="593"/>
                  </a:lnTo>
                  <a:lnTo>
                    <a:pt x="268" y="720"/>
                  </a:lnTo>
                  <a:lnTo>
                    <a:pt x="198" y="861"/>
                  </a:lnTo>
                  <a:lnTo>
                    <a:pt x="128" y="1002"/>
                  </a:lnTo>
                  <a:lnTo>
                    <a:pt x="71" y="1143"/>
                  </a:lnTo>
                  <a:lnTo>
                    <a:pt x="29" y="1298"/>
                  </a:lnTo>
                  <a:lnTo>
                    <a:pt x="1" y="1467"/>
                  </a:lnTo>
                  <a:lnTo>
                    <a:pt x="1" y="1622"/>
                  </a:lnTo>
                  <a:lnTo>
                    <a:pt x="1" y="50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 flipH="1">
              <a:off x="2561987" y="2473669"/>
              <a:ext cx="202026" cy="34751"/>
            </a:xfrm>
            <a:custGeom>
              <a:avLst/>
              <a:gdLst/>
              <a:ahLst/>
              <a:cxnLst/>
              <a:rect l="l" t="t" r="r" b="b"/>
              <a:pathLst>
                <a:path w="9755" h="1678" extrusionOk="0">
                  <a:moveTo>
                    <a:pt x="424" y="0"/>
                  </a:moveTo>
                  <a:lnTo>
                    <a:pt x="9346" y="0"/>
                  </a:lnTo>
                  <a:lnTo>
                    <a:pt x="9346" y="0"/>
                  </a:lnTo>
                  <a:lnTo>
                    <a:pt x="9431" y="14"/>
                  </a:lnTo>
                  <a:lnTo>
                    <a:pt x="9501" y="28"/>
                  </a:lnTo>
                  <a:lnTo>
                    <a:pt x="9572" y="71"/>
                  </a:lnTo>
                  <a:lnTo>
                    <a:pt x="9642" y="127"/>
                  </a:lnTo>
                  <a:lnTo>
                    <a:pt x="9684" y="183"/>
                  </a:lnTo>
                  <a:lnTo>
                    <a:pt x="9727" y="254"/>
                  </a:lnTo>
                  <a:lnTo>
                    <a:pt x="9755" y="338"/>
                  </a:lnTo>
                  <a:lnTo>
                    <a:pt x="9755" y="423"/>
                  </a:lnTo>
                  <a:lnTo>
                    <a:pt x="9755" y="1255"/>
                  </a:lnTo>
                  <a:lnTo>
                    <a:pt x="9755" y="1255"/>
                  </a:lnTo>
                  <a:lnTo>
                    <a:pt x="9755" y="1339"/>
                  </a:lnTo>
                  <a:lnTo>
                    <a:pt x="9727" y="1410"/>
                  </a:lnTo>
                  <a:lnTo>
                    <a:pt x="9684" y="1494"/>
                  </a:lnTo>
                  <a:lnTo>
                    <a:pt x="9642" y="1551"/>
                  </a:lnTo>
                  <a:lnTo>
                    <a:pt x="9572" y="1607"/>
                  </a:lnTo>
                  <a:lnTo>
                    <a:pt x="9501" y="1635"/>
                  </a:lnTo>
                  <a:lnTo>
                    <a:pt x="9431" y="1663"/>
                  </a:lnTo>
                  <a:lnTo>
                    <a:pt x="9346" y="1677"/>
                  </a:lnTo>
                  <a:lnTo>
                    <a:pt x="424" y="1677"/>
                  </a:lnTo>
                  <a:lnTo>
                    <a:pt x="424" y="1677"/>
                  </a:lnTo>
                  <a:lnTo>
                    <a:pt x="339" y="1663"/>
                  </a:lnTo>
                  <a:lnTo>
                    <a:pt x="269" y="1635"/>
                  </a:lnTo>
                  <a:lnTo>
                    <a:pt x="198" y="1607"/>
                  </a:lnTo>
                  <a:lnTo>
                    <a:pt x="128" y="1551"/>
                  </a:lnTo>
                  <a:lnTo>
                    <a:pt x="86" y="1494"/>
                  </a:lnTo>
                  <a:lnTo>
                    <a:pt x="43" y="1410"/>
                  </a:lnTo>
                  <a:lnTo>
                    <a:pt x="15" y="1339"/>
                  </a:lnTo>
                  <a:lnTo>
                    <a:pt x="1" y="1255"/>
                  </a:lnTo>
                  <a:lnTo>
                    <a:pt x="1" y="423"/>
                  </a:lnTo>
                  <a:lnTo>
                    <a:pt x="1" y="423"/>
                  </a:lnTo>
                  <a:lnTo>
                    <a:pt x="15" y="338"/>
                  </a:lnTo>
                  <a:lnTo>
                    <a:pt x="43" y="254"/>
                  </a:lnTo>
                  <a:lnTo>
                    <a:pt x="86" y="183"/>
                  </a:lnTo>
                  <a:lnTo>
                    <a:pt x="128" y="127"/>
                  </a:lnTo>
                  <a:lnTo>
                    <a:pt x="198" y="71"/>
                  </a:lnTo>
                  <a:lnTo>
                    <a:pt x="269" y="28"/>
                  </a:lnTo>
                  <a:lnTo>
                    <a:pt x="339" y="14"/>
                  </a:lnTo>
                  <a:lnTo>
                    <a:pt x="424" y="0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 flipH="1">
              <a:off x="2561987" y="2473669"/>
              <a:ext cx="202026" cy="15491"/>
            </a:xfrm>
            <a:custGeom>
              <a:avLst/>
              <a:gdLst/>
              <a:ahLst/>
              <a:cxnLst/>
              <a:rect l="l" t="t" r="r" b="b"/>
              <a:pathLst>
                <a:path w="9755" h="748" extrusionOk="0">
                  <a:moveTo>
                    <a:pt x="424" y="0"/>
                  </a:moveTo>
                  <a:lnTo>
                    <a:pt x="9346" y="0"/>
                  </a:lnTo>
                  <a:lnTo>
                    <a:pt x="9346" y="0"/>
                  </a:lnTo>
                  <a:lnTo>
                    <a:pt x="9431" y="14"/>
                  </a:lnTo>
                  <a:lnTo>
                    <a:pt x="9501" y="28"/>
                  </a:lnTo>
                  <a:lnTo>
                    <a:pt x="9572" y="71"/>
                  </a:lnTo>
                  <a:lnTo>
                    <a:pt x="9642" y="127"/>
                  </a:lnTo>
                  <a:lnTo>
                    <a:pt x="9684" y="183"/>
                  </a:lnTo>
                  <a:lnTo>
                    <a:pt x="9727" y="254"/>
                  </a:lnTo>
                  <a:lnTo>
                    <a:pt x="9755" y="338"/>
                  </a:lnTo>
                  <a:lnTo>
                    <a:pt x="9755" y="423"/>
                  </a:lnTo>
                  <a:lnTo>
                    <a:pt x="9755" y="747"/>
                  </a:lnTo>
                  <a:lnTo>
                    <a:pt x="1" y="747"/>
                  </a:lnTo>
                  <a:lnTo>
                    <a:pt x="1" y="423"/>
                  </a:lnTo>
                  <a:lnTo>
                    <a:pt x="1" y="423"/>
                  </a:lnTo>
                  <a:lnTo>
                    <a:pt x="15" y="338"/>
                  </a:lnTo>
                  <a:lnTo>
                    <a:pt x="43" y="254"/>
                  </a:lnTo>
                  <a:lnTo>
                    <a:pt x="86" y="183"/>
                  </a:lnTo>
                  <a:lnTo>
                    <a:pt x="128" y="127"/>
                  </a:lnTo>
                  <a:lnTo>
                    <a:pt x="198" y="71"/>
                  </a:lnTo>
                  <a:lnTo>
                    <a:pt x="269" y="28"/>
                  </a:lnTo>
                  <a:lnTo>
                    <a:pt x="339" y="14"/>
                  </a:lnTo>
                  <a:lnTo>
                    <a:pt x="424" y="0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 flipH="1">
              <a:off x="2645760" y="2275166"/>
              <a:ext cx="34172" cy="96633"/>
            </a:xfrm>
            <a:custGeom>
              <a:avLst/>
              <a:gdLst/>
              <a:ahLst/>
              <a:cxnLst/>
              <a:rect l="l" t="t" r="r" b="b"/>
              <a:pathLst>
                <a:path w="1650" h="4666" extrusionOk="0">
                  <a:moveTo>
                    <a:pt x="0" y="4666"/>
                  </a:moveTo>
                  <a:lnTo>
                    <a:pt x="1649" y="4666"/>
                  </a:lnTo>
                  <a:lnTo>
                    <a:pt x="1649" y="0"/>
                  </a:lnTo>
                  <a:lnTo>
                    <a:pt x="0" y="0"/>
                  </a:lnTo>
                  <a:lnTo>
                    <a:pt x="0" y="466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 flipH="1">
              <a:off x="2633499" y="2244225"/>
              <a:ext cx="58692" cy="58692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410" y="2834"/>
                  </a:moveTo>
                  <a:lnTo>
                    <a:pt x="1410" y="2834"/>
                  </a:lnTo>
                  <a:lnTo>
                    <a:pt x="1565" y="2834"/>
                  </a:lnTo>
                  <a:lnTo>
                    <a:pt x="1706" y="2805"/>
                  </a:lnTo>
                  <a:lnTo>
                    <a:pt x="1833" y="2777"/>
                  </a:lnTo>
                  <a:lnTo>
                    <a:pt x="1974" y="2721"/>
                  </a:lnTo>
                  <a:lnTo>
                    <a:pt x="2086" y="2664"/>
                  </a:lnTo>
                  <a:lnTo>
                    <a:pt x="2213" y="2594"/>
                  </a:lnTo>
                  <a:lnTo>
                    <a:pt x="2312" y="2509"/>
                  </a:lnTo>
                  <a:lnTo>
                    <a:pt x="2411" y="2425"/>
                  </a:lnTo>
                  <a:lnTo>
                    <a:pt x="2509" y="2326"/>
                  </a:lnTo>
                  <a:lnTo>
                    <a:pt x="2594" y="2213"/>
                  </a:lnTo>
                  <a:lnTo>
                    <a:pt x="2664" y="2101"/>
                  </a:lnTo>
                  <a:lnTo>
                    <a:pt x="2721" y="1974"/>
                  </a:lnTo>
                  <a:lnTo>
                    <a:pt x="2763" y="1847"/>
                  </a:lnTo>
                  <a:lnTo>
                    <a:pt x="2805" y="1706"/>
                  </a:lnTo>
                  <a:lnTo>
                    <a:pt x="2819" y="1565"/>
                  </a:lnTo>
                  <a:lnTo>
                    <a:pt x="2833" y="1424"/>
                  </a:lnTo>
                  <a:lnTo>
                    <a:pt x="2833" y="1424"/>
                  </a:lnTo>
                  <a:lnTo>
                    <a:pt x="2819" y="1283"/>
                  </a:lnTo>
                  <a:lnTo>
                    <a:pt x="2805" y="1142"/>
                  </a:lnTo>
                  <a:lnTo>
                    <a:pt x="2763" y="1001"/>
                  </a:lnTo>
                  <a:lnTo>
                    <a:pt x="2721" y="874"/>
                  </a:lnTo>
                  <a:lnTo>
                    <a:pt x="2664" y="747"/>
                  </a:lnTo>
                  <a:lnTo>
                    <a:pt x="2594" y="635"/>
                  </a:lnTo>
                  <a:lnTo>
                    <a:pt x="2509" y="522"/>
                  </a:lnTo>
                  <a:lnTo>
                    <a:pt x="2411" y="423"/>
                  </a:lnTo>
                  <a:lnTo>
                    <a:pt x="2312" y="325"/>
                  </a:lnTo>
                  <a:lnTo>
                    <a:pt x="2213" y="240"/>
                  </a:lnTo>
                  <a:lnTo>
                    <a:pt x="2086" y="170"/>
                  </a:lnTo>
                  <a:lnTo>
                    <a:pt x="1974" y="113"/>
                  </a:lnTo>
                  <a:lnTo>
                    <a:pt x="1833" y="71"/>
                  </a:lnTo>
                  <a:lnTo>
                    <a:pt x="1706" y="29"/>
                  </a:lnTo>
                  <a:lnTo>
                    <a:pt x="1565" y="15"/>
                  </a:lnTo>
                  <a:lnTo>
                    <a:pt x="1410" y="0"/>
                  </a:lnTo>
                  <a:lnTo>
                    <a:pt x="1410" y="0"/>
                  </a:lnTo>
                  <a:lnTo>
                    <a:pt x="1269" y="15"/>
                  </a:lnTo>
                  <a:lnTo>
                    <a:pt x="1128" y="29"/>
                  </a:lnTo>
                  <a:lnTo>
                    <a:pt x="1001" y="71"/>
                  </a:lnTo>
                  <a:lnTo>
                    <a:pt x="860" y="113"/>
                  </a:lnTo>
                  <a:lnTo>
                    <a:pt x="747" y="170"/>
                  </a:lnTo>
                  <a:lnTo>
                    <a:pt x="621" y="240"/>
                  </a:lnTo>
                  <a:lnTo>
                    <a:pt x="522" y="325"/>
                  </a:lnTo>
                  <a:lnTo>
                    <a:pt x="409" y="423"/>
                  </a:lnTo>
                  <a:lnTo>
                    <a:pt x="325" y="522"/>
                  </a:lnTo>
                  <a:lnTo>
                    <a:pt x="240" y="635"/>
                  </a:lnTo>
                  <a:lnTo>
                    <a:pt x="169" y="747"/>
                  </a:lnTo>
                  <a:lnTo>
                    <a:pt x="113" y="874"/>
                  </a:lnTo>
                  <a:lnTo>
                    <a:pt x="57" y="1001"/>
                  </a:lnTo>
                  <a:lnTo>
                    <a:pt x="29" y="1142"/>
                  </a:lnTo>
                  <a:lnTo>
                    <a:pt x="0" y="1283"/>
                  </a:lnTo>
                  <a:lnTo>
                    <a:pt x="0" y="1424"/>
                  </a:lnTo>
                  <a:lnTo>
                    <a:pt x="0" y="1424"/>
                  </a:lnTo>
                  <a:lnTo>
                    <a:pt x="0" y="1565"/>
                  </a:lnTo>
                  <a:lnTo>
                    <a:pt x="29" y="1706"/>
                  </a:lnTo>
                  <a:lnTo>
                    <a:pt x="57" y="1847"/>
                  </a:lnTo>
                  <a:lnTo>
                    <a:pt x="113" y="1974"/>
                  </a:lnTo>
                  <a:lnTo>
                    <a:pt x="169" y="2101"/>
                  </a:lnTo>
                  <a:lnTo>
                    <a:pt x="240" y="2213"/>
                  </a:lnTo>
                  <a:lnTo>
                    <a:pt x="325" y="2326"/>
                  </a:lnTo>
                  <a:lnTo>
                    <a:pt x="409" y="2425"/>
                  </a:lnTo>
                  <a:lnTo>
                    <a:pt x="522" y="2509"/>
                  </a:lnTo>
                  <a:lnTo>
                    <a:pt x="621" y="2594"/>
                  </a:lnTo>
                  <a:lnTo>
                    <a:pt x="747" y="2664"/>
                  </a:lnTo>
                  <a:lnTo>
                    <a:pt x="860" y="2721"/>
                  </a:lnTo>
                  <a:lnTo>
                    <a:pt x="1001" y="2777"/>
                  </a:lnTo>
                  <a:lnTo>
                    <a:pt x="1128" y="2805"/>
                  </a:lnTo>
                  <a:lnTo>
                    <a:pt x="1269" y="2834"/>
                  </a:lnTo>
                  <a:lnTo>
                    <a:pt x="1410" y="2834"/>
                  </a:lnTo>
                  <a:lnTo>
                    <a:pt x="1410" y="28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 flipH="1">
              <a:off x="2655100" y="2250645"/>
              <a:ext cx="26882" cy="26592"/>
            </a:xfrm>
            <a:custGeom>
              <a:avLst/>
              <a:gdLst/>
              <a:ahLst/>
              <a:cxnLst/>
              <a:rect l="l" t="t" r="r" b="b"/>
              <a:pathLst>
                <a:path w="1298" h="1284" extrusionOk="0">
                  <a:moveTo>
                    <a:pt x="649" y="1283"/>
                  </a:moveTo>
                  <a:lnTo>
                    <a:pt x="649" y="1283"/>
                  </a:lnTo>
                  <a:lnTo>
                    <a:pt x="776" y="1269"/>
                  </a:lnTo>
                  <a:lnTo>
                    <a:pt x="903" y="1227"/>
                  </a:lnTo>
                  <a:lnTo>
                    <a:pt x="1001" y="1170"/>
                  </a:lnTo>
                  <a:lnTo>
                    <a:pt x="1100" y="1100"/>
                  </a:lnTo>
                  <a:lnTo>
                    <a:pt x="1185" y="1001"/>
                  </a:lnTo>
                  <a:lnTo>
                    <a:pt x="1241" y="888"/>
                  </a:lnTo>
                  <a:lnTo>
                    <a:pt x="1283" y="776"/>
                  </a:lnTo>
                  <a:lnTo>
                    <a:pt x="1297" y="635"/>
                  </a:lnTo>
                  <a:lnTo>
                    <a:pt x="1297" y="635"/>
                  </a:lnTo>
                  <a:lnTo>
                    <a:pt x="1283" y="508"/>
                  </a:lnTo>
                  <a:lnTo>
                    <a:pt x="1241" y="395"/>
                  </a:lnTo>
                  <a:lnTo>
                    <a:pt x="1185" y="282"/>
                  </a:lnTo>
                  <a:lnTo>
                    <a:pt x="1100" y="184"/>
                  </a:lnTo>
                  <a:lnTo>
                    <a:pt x="1001" y="113"/>
                  </a:lnTo>
                  <a:lnTo>
                    <a:pt x="903" y="43"/>
                  </a:lnTo>
                  <a:lnTo>
                    <a:pt x="776" y="15"/>
                  </a:lnTo>
                  <a:lnTo>
                    <a:pt x="649" y="1"/>
                  </a:lnTo>
                  <a:lnTo>
                    <a:pt x="649" y="1"/>
                  </a:lnTo>
                  <a:lnTo>
                    <a:pt x="522" y="15"/>
                  </a:lnTo>
                  <a:lnTo>
                    <a:pt x="395" y="43"/>
                  </a:lnTo>
                  <a:lnTo>
                    <a:pt x="297" y="113"/>
                  </a:lnTo>
                  <a:lnTo>
                    <a:pt x="198" y="184"/>
                  </a:lnTo>
                  <a:lnTo>
                    <a:pt x="113" y="282"/>
                  </a:lnTo>
                  <a:lnTo>
                    <a:pt x="57" y="395"/>
                  </a:lnTo>
                  <a:lnTo>
                    <a:pt x="15" y="508"/>
                  </a:lnTo>
                  <a:lnTo>
                    <a:pt x="1" y="635"/>
                  </a:lnTo>
                  <a:lnTo>
                    <a:pt x="1" y="635"/>
                  </a:lnTo>
                  <a:lnTo>
                    <a:pt x="15" y="776"/>
                  </a:lnTo>
                  <a:lnTo>
                    <a:pt x="57" y="888"/>
                  </a:lnTo>
                  <a:lnTo>
                    <a:pt x="113" y="1001"/>
                  </a:lnTo>
                  <a:lnTo>
                    <a:pt x="198" y="1100"/>
                  </a:lnTo>
                  <a:lnTo>
                    <a:pt x="297" y="1170"/>
                  </a:lnTo>
                  <a:lnTo>
                    <a:pt x="395" y="1227"/>
                  </a:lnTo>
                  <a:lnTo>
                    <a:pt x="522" y="1269"/>
                  </a:lnTo>
                  <a:lnTo>
                    <a:pt x="649" y="1283"/>
                  </a:lnTo>
                  <a:lnTo>
                    <a:pt x="649" y="12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 flipH="1">
              <a:off x="2356774" y="2421418"/>
              <a:ext cx="148594" cy="103923"/>
            </a:xfrm>
            <a:custGeom>
              <a:avLst/>
              <a:gdLst/>
              <a:ahLst/>
              <a:cxnLst/>
              <a:rect l="l" t="t" r="r" b="b"/>
              <a:pathLst>
                <a:path w="7175" h="5018" extrusionOk="0">
                  <a:moveTo>
                    <a:pt x="0" y="0"/>
                  </a:moveTo>
                  <a:lnTo>
                    <a:pt x="1678" y="0"/>
                  </a:lnTo>
                  <a:lnTo>
                    <a:pt x="1678" y="2580"/>
                  </a:lnTo>
                  <a:lnTo>
                    <a:pt x="1678" y="2580"/>
                  </a:lnTo>
                  <a:lnTo>
                    <a:pt x="1678" y="2664"/>
                  </a:lnTo>
                  <a:lnTo>
                    <a:pt x="1692" y="2749"/>
                  </a:lnTo>
                  <a:lnTo>
                    <a:pt x="1720" y="2833"/>
                  </a:lnTo>
                  <a:lnTo>
                    <a:pt x="1748" y="2918"/>
                  </a:lnTo>
                  <a:lnTo>
                    <a:pt x="1818" y="3059"/>
                  </a:lnTo>
                  <a:lnTo>
                    <a:pt x="1931" y="3186"/>
                  </a:lnTo>
                  <a:lnTo>
                    <a:pt x="2058" y="3298"/>
                  </a:lnTo>
                  <a:lnTo>
                    <a:pt x="2199" y="3369"/>
                  </a:lnTo>
                  <a:lnTo>
                    <a:pt x="2284" y="3397"/>
                  </a:lnTo>
                  <a:lnTo>
                    <a:pt x="2368" y="3425"/>
                  </a:lnTo>
                  <a:lnTo>
                    <a:pt x="2453" y="3439"/>
                  </a:lnTo>
                  <a:lnTo>
                    <a:pt x="2537" y="3439"/>
                  </a:lnTo>
                  <a:lnTo>
                    <a:pt x="4637" y="3439"/>
                  </a:lnTo>
                  <a:lnTo>
                    <a:pt x="4637" y="3439"/>
                  </a:lnTo>
                  <a:lnTo>
                    <a:pt x="4722" y="3439"/>
                  </a:lnTo>
                  <a:lnTo>
                    <a:pt x="4807" y="3425"/>
                  </a:lnTo>
                  <a:lnTo>
                    <a:pt x="4891" y="3397"/>
                  </a:lnTo>
                  <a:lnTo>
                    <a:pt x="4976" y="3369"/>
                  </a:lnTo>
                  <a:lnTo>
                    <a:pt x="5117" y="3298"/>
                  </a:lnTo>
                  <a:lnTo>
                    <a:pt x="5244" y="3186"/>
                  </a:lnTo>
                  <a:lnTo>
                    <a:pt x="5356" y="3059"/>
                  </a:lnTo>
                  <a:lnTo>
                    <a:pt x="5427" y="2918"/>
                  </a:lnTo>
                  <a:lnTo>
                    <a:pt x="5455" y="2833"/>
                  </a:lnTo>
                  <a:lnTo>
                    <a:pt x="5483" y="2749"/>
                  </a:lnTo>
                  <a:lnTo>
                    <a:pt x="5497" y="2664"/>
                  </a:lnTo>
                  <a:lnTo>
                    <a:pt x="5497" y="2580"/>
                  </a:lnTo>
                  <a:lnTo>
                    <a:pt x="5497" y="0"/>
                  </a:lnTo>
                  <a:lnTo>
                    <a:pt x="7175" y="0"/>
                  </a:lnTo>
                  <a:lnTo>
                    <a:pt x="7175" y="3397"/>
                  </a:lnTo>
                  <a:lnTo>
                    <a:pt x="7175" y="3397"/>
                  </a:lnTo>
                  <a:lnTo>
                    <a:pt x="7175" y="3566"/>
                  </a:lnTo>
                  <a:lnTo>
                    <a:pt x="7146" y="3721"/>
                  </a:lnTo>
                  <a:lnTo>
                    <a:pt x="7104" y="3876"/>
                  </a:lnTo>
                  <a:lnTo>
                    <a:pt x="7048" y="4031"/>
                  </a:lnTo>
                  <a:lnTo>
                    <a:pt x="6977" y="4172"/>
                  </a:lnTo>
                  <a:lnTo>
                    <a:pt x="6907" y="4299"/>
                  </a:lnTo>
                  <a:lnTo>
                    <a:pt x="6808" y="4426"/>
                  </a:lnTo>
                  <a:lnTo>
                    <a:pt x="6709" y="4539"/>
                  </a:lnTo>
                  <a:lnTo>
                    <a:pt x="6583" y="4652"/>
                  </a:lnTo>
                  <a:lnTo>
                    <a:pt x="6470" y="4750"/>
                  </a:lnTo>
                  <a:lnTo>
                    <a:pt x="6329" y="4821"/>
                  </a:lnTo>
                  <a:lnTo>
                    <a:pt x="6188" y="4891"/>
                  </a:lnTo>
                  <a:lnTo>
                    <a:pt x="6047" y="4948"/>
                  </a:lnTo>
                  <a:lnTo>
                    <a:pt x="5892" y="4990"/>
                  </a:lnTo>
                  <a:lnTo>
                    <a:pt x="5723" y="5018"/>
                  </a:lnTo>
                  <a:lnTo>
                    <a:pt x="5554" y="5018"/>
                  </a:lnTo>
                  <a:lnTo>
                    <a:pt x="1621" y="5018"/>
                  </a:lnTo>
                  <a:lnTo>
                    <a:pt x="1621" y="5018"/>
                  </a:lnTo>
                  <a:lnTo>
                    <a:pt x="1452" y="5018"/>
                  </a:lnTo>
                  <a:lnTo>
                    <a:pt x="1283" y="4990"/>
                  </a:lnTo>
                  <a:lnTo>
                    <a:pt x="1142" y="4948"/>
                  </a:lnTo>
                  <a:lnTo>
                    <a:pt x="987" y="4891"/>
                  </a:lnTo>
                  <a:lnTo>
                    <a:pt x="846" y="4821"/>
                  </a:lnTo>
                  <a:lnTo>
                    <a:pt x="705" y="4750"/>
                  </a:lnTo>
                  <a:lnTo>
                    <a:pt x="592" y="4652"/>
                  </a:lnTo>
                  <a:lnTo>
                    <a:pt x="465" y="4539"/>
                  </a:lnTo>
                  <a:lnTo>
                    <a:pt x="367" y="4426"/>
                  </a:lnTo>
                  <a:lnTo>
                    <a:pt x="268" y="4299"/>
                  </a:lnTo>
                  <a:lnTo>
                    <a:pt x="198" y="4172"/>
                  </a:lnTo>
                  <a:lnTo>
                    <a:pt x="127" y="4031"/>
                  </a:lnTo>
                  <a:lnTo>
                    <a:pt x="71" y="3876"/>
                  </a:lnTo>
                  <a:lnTo>
                    <a:pt x="28" y="3721"/>
                  </a:lnTo>
                  <a:lnTo>
                    <a:pt x="0" y="3566"/>
                  </a:lnTo>
                  <a:lnTo>
                    <a:pt x="0" y="3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 flipH="1">
              <a:off x="2330203" y="2389007"/>
              <a:ext cx="201736" cy="34751"/>
            </a:xfrm>
            <a:custGeom>
              <a:avLst/>
              <a:gdLst/>
              <a:ahLst/>
              <a:cxnLst/>
              <a:rect l="l" t="t" r="r" b="b"/>
              <a:pathLst>
                <a:path w="9741" h="1678" extrusionOk="0">
                  <a:moveTo>
                    <a:pt x="409" y="1678"/>
                  </a:moveTo>
                  <a:lnTo>
                    <a:pt x="9332" y="1678"/>
                  </a:lnTo>
                  <a:lnTo>
                    <a:pt x="9332" y="1678"/>
                  </a:lnTo>
                  <a:lnTo>
                    <a:pt x="9416" y="1664"/>
                  </a:lnTo>
                  <a:lnTo>
                    <a:pt x="9487" y="1636"/>
                  </a:lnTo>
                  <a:lnTo>
                    <a:pt x="9557" y="1607"/>
                  </a:lnTo>
                  <a:lnTo>
                    <a:pt x="9627" y="1551"/>
                  </a:lnTo>
                  <a:lnTo>
                    <a:pt x="9670" y="1481"/>
                  </a:lnTo>
                  <a:lnTo>
                    <a:pt x="9712" y="1410"/>
                  </a:lnTo>
                  <a:lnTo>
                    <a:pt x="9740" y="1340"/>
                  </a:lnTo>
                  <a:lnTo>
                    <a:pt x="9740" y="1255"/>
                  </a:lnTo>
                  <a:lnTo>
                    <a:pt x="9740" y="423"/>
                  </a:lnTo>
                  <a:lnTo>
                    <a:pt x="9740" y="423"/>
                  </a:lnTo>
                  <a:lnTo>
                    <a:pt x="9740" y="339"/>
                  </a:lnTo>
                  <a:lnTo>
                    <a:pt x="9712" y="254"/>
                  </a:lnTo>
                  <a:lnTo>
                    <a:pt x="9670" y="184"/>
                  </a:lnTo>
                  <a:lnTo>
                    <a:pt x="9627" y="127"/>
                  </a:lnTo>
                  <a:lnTo>
                    <a:pt x="9557" y="71"/>
                  </a:lnTo>
                  <a:lnTo>
                    <a:pt x="9487" y="29"/>
                  </a:lnTo>
                  <a:lnTo>
                    <a:pt x="9416" y="15"/>
                  </a:lnTo>
                  <a:lnTo>
                    <a:pt x="9332" y="1"/>
                  </a:lnTo>
                  <a:lnTo>
                    <a:pt x="409" y="1"/>
                  </a:lnTo>
                  <a:lnTo>
                    <a:pt x="409" y="1"/>
                  </a:lnTo>
                  <a:lnTo>
                    <a:pt x="325" y="15"/>
                  </a:lnTo>
                  <a:lnTo>
                    <a:pt x="254" y="29"/>
                  </a:lnTo>
                  <a:lnTo>
                    <a:pt x="184" y="71"/>
                  </a:lnTo>
                  <a:lnTo>
                    <a:pt x="113" y="127"/>
                  </a:lnTo>
                  <a:lnTo>
                    <a:pt x="71" y="184"/>
                  </a:lnTo>
                  <a:lnTo>
                    <a:pt x="29" y="254"/>
                  </a:lnTo>
                  <a:lnTo>
                    <a:pt x="1" y="339"/>
                  </a:lnTo>
                  <a:lnTo>
                    <a:pt x="1" y="423"/>
                  </a:lnTo>
                  <a:lnTo>
                    <a:pt x="1" y="1255"/>
                  </a:lnTo>
                  <a:lnTo>
                    <a:pt x="1" y="1255"/>
                  </a:lnTo>
                  <a:lnTo>
                    <a:pt x="1" y="1340"/>
                  </a:lnTo>
                  <a:lnTo>
                    <a:pt x="29" y="1410"/>
                  </a:lnTo>
                  <a:lnTo>
                    <a:pt x="71" y="1481"/>
                  </a:lnTo>
                  <a:lnTo>
                    <a:pt x="113" y="1551"/>
                  </a:lnTo>
                  <a:lnTo>
                    <a:pt x="184" y="1607"/>
                  </a:lnTo>
                  <a:lnTo>
                    <a:pt x="254" y="1636"/>
                  </a:lnTo>
                  <a:lnTo>
                    <a:pt x="325" y="1664"/>
                  </a:lnTo>
                  <a:lnTo>
                    <a:pt x="409" y="1678"/>
                  </a:lnTo>
                  <a:lnTo>
                    <a:pt x="409" y="16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 flipH="1">
              <a:off x="2330203" y="2408268"/>
              <a:ext cx="201736" cy="15491"/>
            </a:xfrm>
            <a:custGeom>
              <a:avLst/>
              <a:gdLst/>
              <a:ahLst/>
              <a:cxnLst/>
              <a:rect l="l" t="t" r="r" b="b"/>
              <a:pathLst>
                <a:path w="9741" h="748" extrusionOk="0">
                  <a:moveTo>
                    <a:pt x="409" y="748"/>
                  </a:moveTo>
                  <a:lnTo>
                    <a:pt x="9332" y="748"/>
                  </a:lnTo>
                  <a:lnTo>
                    <a:pt x="9332" y="748"/>
                  </a:lnTo>
                  <a:lnTo>
                    <a:pt x="9416" y="734"/>
                  </a:lnTo>
                  <a:lnTo>
                    <a:pt x="9487" y="706"/>
                  </a:lnTo>
                  <a:lnTo>
                    <a:pt x="9557" y="677"/>
                  </a:lnTo>
                  <a:lnTo>
                    <a:pt x="9627" y="621"/>
                  </a:lnTo>
                  <a:lnTo>
                    <a:pt x="9670" y="551"/>
                  </a:lnTo>
                  <a:lnTo>
                    <a:pt x="9712" y="480"/>
                  </a:lnTo>
                  <a:lnTo>
                    <a:pt x="9740" y="410"/>
                  </a:lnTo>
                  <a:lnTo>
                    <a:pt x="9740" y="325"/>
                  </a:lnTo>
                  <a:lnTo>
                    <a:pt x="9740" y="1"/>
                  </a:lnTo>
                  <a:lnTo>
                    <a:pt x="1" y="1"/>
                  </a:lnTo>
                  <a:lnTo>
                    <a:pt x="1" y="325"/>
                  </a:lnTo>
                  <a:lnTo>
                    <a:pt x="1" y="325"/>
                  </a:lnTo>
                  <a:lnTo>
                    <a:pt x="1" y="410"/>
                  </a:lnTo>
                  <a:lnTo>
                    <a:pt x="29" y="480"/>
                  </a:lnTo>
                  <a:lnTo>
                    <a:pt x="71" y="551"/>
                  </a:lnTo>
                  <a:lnTo>
                    <a:pt x="113" y="621"/>
                  </a:lnTo>
                  <a:lnTo>
                    <a:pt x="184" y="677"/>
                  </a:lnTo>
                  <a:lnTo>
                    <a:pt x="254" y="706"/>
                  </a:lnTo>
                  <a:lnTo>
                    <a:pt x="325" y="734"/>
                  </a:lnTo>
                  <a:lnTo>
                    <a:pt x="409" y="748"/>
                  </a:lnTo>
                  <a:lnTo>
                    <a:pt x="409" y="7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 flipH="1">
              <a:off x="2413996" y="2525319"/>
              <a:ext cx="34461" cy="96654"/>
            </a:xfrm>
            <a:custGeom>
              <a:avLst/>
              <a:gdLst/>
              <a:ahLst/>
              <a:cxnLst/>
              <a:rect l="l" t="t" r="r" b="b"/>
              <a:pathLst>
                <a:path w="1664" h="4667" extrusionOk="0">
                  <a:moveTo>
                    <a:pt x="1" y="4666"/>
                  </a:moveTo>
                  <a:lnTo>
                    <a:pt x="1664" y="4666"/>
                  </a:lnTo>
                  <a:lnTo>
                    <a:pt x="1664" y="1"/>
                  </a:lnTo>
                  <a:lnTo>
                    <a:pt x="1" y="1"/>
                  </a:lnTo>
                  <a:lnTo>
                    <a:pt x="1" y="466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 flipH="1">
              <a:off x="2401736" y="2594221"/>
              <a:ext cx="58692" cy="58692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410" y="2834"/>
                  </a:moveTo>
                  <a:lnTo>
                    <a:pt x="1410" y="2834"/>
                  </a:lnTo>
                  <a:lnTo>
                    <a:pt x="1565" y="2834"/>
                  </a:lnTo>
                  <a:lnTo>
                    <a:pt x="1706" y="2805"/>
                  </a:lnTo>
                  <a:lnTo>
                    <a:pt x="1833" y="2777"/>
                  </a:lnTo>
                  <a:lnTo>
                    <a:pt x="1974" y="2721"/>
                  </a:lnTo>
                  <a:lnTo>
                    <a:pt x="2087" y="2664"/>
                  </a:lnTo>
                  <a:lnTo>
                    <a:pt x="2214" y="2594"/>
                  </a:lnTo>
                  <a:lnTo>
                    <a:pt x="2312" y="2509"/>
                  </a:lnTo>
                  <a:lnTo>
                    <a:pt x="2411" y="2425"/>
                  </a:lnTo>
                  <a:lnTo>
                    <a:pt x="2510" y="2326"/>
                  </a:lnTo>
                  <a:lnTo>
                    <a:pt x="2594" y="2213"/>
                  </a:lnTo>
                  <a:lnTo>
                    <a:pt x="2665" y="2101"/>
                  </a:lnTo>
                  <a:lnTo>
                    <a:pt x="2721" y="1974"/>
                  </a:lnTo>
                  <a:lnTo>
                    <a:pt x="2763" y="1847"/>
                  </a:lnTo>
                  <a:lnTo>
                    <a:pt x="2806" y="1706"/>
                  </a:lnTo>
                  <a:lnTo>
                    <a:pt x="2820" y="1565"/>
                  </a:lnTo>
                  <a:lnTo>
                    <a:pt x="2834" y="1424"/>
                  </a:lnTo>
                  <a:lnTo>
                    <a:pt x="2834" y="1424"/>
                  </a:lnTo>
                  <a:lnTo>
                    <a:pt x="2820" y="1283"/>
                  </a:lnTo>
                  <a:lnTo>
                    <a:pt x="2806" y="1142"/>
                  </a:lnTo>
                  <a:lnTo>
                    <a:pt x="2763" y="1001"/>
                  </a:lnTo>
                  <a:lnTo>
                    <a:pt x="2721" y="874"/>
                  </a:lnTo>
                  <a:lnTo>
                    <a:pt x="2665" y="747"/>
                  </a:lnTo>
                  <a:lnTo>
                    <a:pt x="2594" y="635"/>
                  </a:lnTo>
                  <a:lnTo>
                    <a:pt x="2510" y="522"/>
                  </a:lnTo>
                  <a:lnTo>
                    <a:pt x="2411" y="423"/>
                  </a:lnTo>
                  <a:lnTo>
                    <a:pt x="2312" y="325"/>
                  </a:lnTo>
                  <a:lnTo>
                    <a:pt x="2214" y="240"/>
                  </a:lnTo>
                  <a:lnTo>
                    <a:pt x="2087" y="170"/>
                  </a:lnTo>
                  <a:lnTo>
                    <a:pt x="1974" y="113"/>
                  </a:lnTo>
                  <a:lnTo>
                    <a:pt x="1833" y="71"/>
                  </a:lnTo>
                  <a:lnTo>
                    <a:pt x="1706" y="29"/>
                  </a:lnTo>
                  <a:lnTo>
                    <a:pt x="1565" y="15"/>
                  </a:lnTo>
                  <a:lnTo>
                    <a:pt x="1410" y="0"/>
                  </a:lnTo>
                  <a:lnTo>
                    <a:pt x="1410" y="0"/>
                  </a:lnTo>
                  <a:lnTo>
                    <a:pt x="1269" y="15"/>
                  </a:lnTo>
                  <a:lnTo>
                    <a:pt x="1128" y="29"/>
                  </a:lnTo>
                  <a:lnTo>
                    <a:pt x="1002" y="71"/>
                  </a:lnTo>
                  <a:lnTo>
                    <a:pt x="861" y="113"/>
                  </a:lnTo>
                  <a:lnTo>
                    <a:pt x="748" y="170"/>
                  </a:lnTo>
                  <a:lnTo>
                    <a:pt x="621" y="240"/>
                  </a:lnTo>
                  <a:lnTo>
                    <a:pt x="522" y="325"/>
                  </a:lnTo>
                  <a:lnTo>
                    <a:pt x="410" y="423"/>
                  </a:lnTo>
                  <a:lnTo>
                    <a:pt x="325" y="522"/>
                  </a:lnTo>
                  <a:lnTo>
                    <a:pt x="240" y="635"/>
                  </a:lnTo>
                  <a:lnTo>
                    <a:pt x="170" y="747"/>
                  </a:lnTo>
                  <a:lnTo>
                    <a:pt x="114" y="874"/>
                  </a:lnTo>
                  <a:lnTo>
                    <a:pt x="57" y="1001"/>
                  </a:lnTo>
                  <a:lnTo>
                    <a:pt x="29" y="1142"/>
                  </a:lnTo>
                  <a:lnTo>
                    <a:pt x="1" y="1283"/>
                  </a:lnTo>
                  <a:lnTo>
                    <a:pt x="1" y="1424"/>
                  </a:lnTo>
                  <a:lnTo>
                    <a:pt x="1" y="1424"/>
                  </a:lnTo>
                  <a:lnTo>
                    <a:pt x="1" y="1565"/>
                  </a:lnTo>
                  <a:lnTo>
                    <a:pt x="29" y="1706"/>
                  </a:lnTo>
                  <a:lnTo>
                    <a:pt x="57" y="1847"/>
                  </a:lnTo>
                  <a:lnTo>
                    <a:pt x="114" y="1974"/>
                  </a:lnTo>
                  <a:lnTo>
                    <a:pt x="170" y="2101"/>
                  </a:lnTo>
                  <a:lnTo>
                    <a:pt x="240" y="2213"/>
                  </a:lnTo>
                  <a:lnTo>
                    <a:pt x="325" y="2326"/>
                  </a:lnTo>
                  <a:lnTo>
                    <a:pt x="410" y="2425"/>
                  </a:lnTo>
                  <a:lnTo>
                    <a:pt x="522" y="2509"/>
                  </a:lnTo>
                  <a:lnTo>
                    <a:pt x="621" y="2594"/>
                  </a:lnTo>
                  <a:lnTo>
                    <a:pt x="748" y="2664"/>
                  </a:lnTo>
                  <a:lnTo>
                    <a:pt x="861" y="2721"/>
                  </a:lnTo>
                  <a:lnTo>
                    <a:pt x="1002" y="2777"/>
                  </a:lnTo>
                  <a:lnTo>
                    <a:pt x="1128" y="2805"/>
                  </a:lnTo>
                  <a:lnTo>
                    <a:pt x="1269" y="2834"/>
                  </a:lnTo>
                  <a:lnTo>
                    <a:pt x="1410" y="2834"/>
                  </a:lnTo>
                  <a:lnTo>
                    <a:pt x="1410" y="28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 flipH="1">
              <a:off x="2423336" y="2620191"/>
              <a:ext cx="26861" cy="26592"/>
            </a:xfrm>
            <a:custGeom>
              <a:avLst/>
              <a:gdLst/>
              <a:ahLst/>
              <a:cxnLst/>
              <a:rect l="l" t="t" r="r" b="b"/>
              <a:pathLst>
                <a:path w="1297" h="1284" extrusionOk="0">
                  <a:moveTo>
                    <a:pt x="649" y="1284"/>
                  </a:moveTo>
                  <a:lnTo>
                    <a:pt x="649" y="1284"/>
                  </a:lnTo>
                  <a:lnTo>
                    <a:pt x="775" y="1269"/>
                  </a:lnTo>
                  <a:lnTo>
                    <a:pt x="902" y="1227"/>
                  </a:lnTo>
                  <a:lnTo>
                    <a:pt x="1015" y="1171"/>
                  </a:lnTo>
                  <a:lnTo>
                    <a:pt x="1100" y="1086"/>
                  </a:lnTo>
                  <a:lnTo>
                    <a:pt x="1184" y="1002"/>
                  </a:lnTo>
                  <a:lnTo>
                    <a:pt x="1241" y="889"/>
                  </a:lnTo>
                  <a:lnTo>
                    <a:pt x="1283" y="762"/>
                  </a:lnTo>
                  <a:lnTo>
                    <a:pt x="1297" y="635"/>
                  </a:lnTo>
                  <a:lnTo>
                    <a:pt x="1297" y="635"/>
                  </a:lnTo>
                  <a:lnTo>
                    <a:pt x="1283" y="508"/>
                  </a:lnTo>
                  <a:lnTo>
                    <a:pt x="1241" y="381"/>
                  </a:lnTo>
                  <a:lnTo>
                    <a:pt x="1184" y="283"/>
                  </a:lnTo>
                  <a:lnTo>
                    <a:pt x="1100" y="184"/>
                  </a:lnTo>
                  <a:lnTo>
                    <a:pt x="1015" y="100"/>
                  </a:lnTo>
                  <a:lnTo>
                    <a:pt x="902" y="43"/>
                  </a:lnTo>
                  <a:lnTo>
                    <a:pt x="775" y="15"/>
                  </a:lnTo>
                  <a:lnTo>
                    <a:pt x="649" y="1"/>
                  </a:lnTo>
                  <a:lnTo>
                    <a:pt x="649" y="1"/>
                  </a:lnTo>
                  <a:lnTo>
                    <a:pt x="522" y="15"/>
                  </a:lnTo>
                  <a:lnTo>
                    <a:pt x="395" y="43"/>
                  </a:lnTo>
                  <a:lnTo>
                    <a:pt x="296" y="100"/>
                  </a:lnTo>
                  <a:lnTo>
                    <a:pt x="198" y="184"/>
                  </a:lnTo>
                  <a:lnTo>
                    <a:pt x="113" y="283"/>
                  </a:lnTo>
                  <a:lnTo>
                    <a:pt x="57" y="381"/>
                  </a:lnTo>
                  <a:lnTo>
                    <a:pt x="14" y="508"/>
                  </a:lnTo>
                  <a:lnTo>
                    <a:pt x="0" y="635"/>
                  </a:lnTo>
                  <a:lnTo>
                    <a:pt x="0" y="635"/>
                  </a:lnTo>
                  <a:lnTo>
                    <a:pt x="14" y="762"/>
                  </a:lnTo>
                  <a:lnTo>
                    <a:pt x="57" y="889"/>
                  </a:lnTo>
                  <a:lnTo>
                    <a:pt x="113" y="1002"/>
                  </a:lnTo>
                  <a:lnTo>
                    <a:pt x="198" y="1086"/>
                  </a:lnTo>
                  <a:lnTo>
                    <a:pt x="296" y="1171"/>
                  </a:lnTo>
                  <a:lnTo>
                    <a:pt x="395" y="1227"/>
                  </a:lnTo>
                  <a:lnTo>
                    <a:pt x="522" y="1269"/>
                  </a:lnTo>
                  <a:lnTo>
                    <a:pt x="649" y="1284"/>
                  </a:lnTo>
                  <a:lnTo>
                    <a:pt x="649" y="12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 flipH="1">
              <a:off x="2625319" y="1617505"/>
              <a:ext cx="120304" cy="120284"/>
            </a:xfrm>
            <a:custGeom>
              <a:avLst/>
              <a:gdLst/>
              <a:ahLst/>
              <a:cxnLst/>
              <a:rect l="l" t="t" r="r" b="b"/>
              <a:pathLst>
                <a:path w="5809" h="5808" extrusionOk="0">
                  <a:moveTo>
                    <a:pt x="2905" y="5807"/>
                  </a:moveTo>
                  <a:lnTo>
                    <a:pt x="2905" y="5807"/>
                  </a:lnTo>
                  <a:lnTo>
                    <a:pt x="3201" y="5779"/>
                  </a:lnTo>
                  <a:lnTo>
                    <a:pt x="3482" y="5737"/>
                  </a:lnTo>
                  <a:lnTo>
                    <a:pt x="3764" y="5666"/>
                  </a:lnTo>
                  <a:lnTo>
                    <a:pt x="4032" y="5568"/>
                  </a:lnTo>
                  <a:lnTo>
                    <a:pt x="4286" y="5455"/>
                  </a:lnTo>
                  <a:lnTo>
                    <a:pt x="4525" y="5300"/>
                  </a:lnTo>
                  <a:lnTo>
                    <a:pt x="4751" y="5131"/>
                  </a:lnTo>
                  <a:lnTo>
                    <a:pt x="4948" y="4948"/>
                  </a:lnTo>
                  <a:lnTo>
                    <a:pt x="5146" y="4736"/>
                  </a:lnTo>
                  <a:lnTo>
                    <a:pt x="5301" y="4525"/>
                  </a:lnTo>
                  <a:lnTo>
                    <a:pt x="5456" y="4285"/>
                  </a:lnTo>
                  <a:lnTo>
                    <a:pt x="5583" y="4031"/>
                  </a:lnTo>
                  <a:lnTo>
                    <a:pt x="5667" y="3764"/>
                  </a:lnTo>
                  <a:lnTo>
                    <a:pt x="5752" y="3482"/>
                  </a:lnTo>
                  <a:lnTo>
                    <a:pt x="5794" y="3200"/>
                  </a:lnTo>
                  <a:lnTo>
                    <a:pt x="5808" y="2904"/>
                  </a:lnTo>
                  <a:lnTo>
                    <a:pt x="5808" y="2904"/>
                  </a:lnTo>
                  <a:lnTo>
                    <a:pt x="5794" y="2608"/>
                  </a:lnTo>
                  <a:lnTo>
                    <a:pt x="5752" y="2312"/>
                  </a:lnTo>
                  <a:lnTo>
                    <a:pt x="5667" y="2044"/>
                  </a:lnTo>
                  <a:lnTo>
                    <a:pt x="5583" y="1776"/>
                  </a:lnTo>
                  <a:lnTo>
                    <a:pt x="5456" y="1523"/>
                  </a:lnTo>
                  <a:lnTo>
                    <a:pt x="5301" y="1283"/>
                  </a:lnTo>
                  <a:lnTo>
                    <a:pt x="5146" y="1057"/>
                  </a:lnTo>
                  <a:lnTo>
                    <a:pt x="4948" y="846"/>
                  </a:lnTo>
                  <a:lnTo>
                    <a:pt x="4751" y="663"/>
                  </a:lnTo>
                  <a:lnTo>
                    <a:pt x="4525" y="494"/>
                  </a:lnTo>
                  <a:lnTo>
                    <a:pt x="4286" y="353"/>
                  </a:lnTo>
                  <a:lnTo>
                    <a:pt x="4032" y="226"/>
                  </a:lnTo>
                  <a:lnTo>
                    <a:pt x="3764" y="127"/>
                  </a:lnTo>
                  <a:lnTo>
                    <a:pt x="3482" y="57"/>
                  </a:lnTo>
                  <a:lnTo>
                    <a:pt x="3201" y="14"/>
                  </a:lnTo>
                  <a:lnTo>
                    <a:pt x="2905" y="0"/>
                  </a:lnTo>
                  <a:lnTo>
                    <a:pt x="2905" y="0"/>
                  </a:lnTo>
                  <a:lnTo>
                    <a:pt x="2609" y="14"/>
                  </a:lnTo>
                  <a:lnTo>
                    <a:pt x="2313" y="57"/>
                  </a:lnTo>
                  <a:lnTo>
                    <a:pt x="2045" y="127"/>
                  </a:lnTo>
                  <a:lnTo>
                    <a:pt x="1777" y="226"/>
                  </a:lnTo>
                  <a:lnTo>
                    <a:pt x="1523" y="353"/>
                  </a:lnTo>
                  <a:lnTo>
                    <a:pt x="1284" y="494"/>
                  </a:lnTo>
                  <a:lnTo>
                    <a:pt x="1058" y="663"/>
                  </a:lnTo>
                  <a:lnTo>
                    <a:pt x="847" y="846"/>
                  </a:lnTo>
                  <a:lnTo>
                    <a:pt x="663" y="1057"/>
                  </a:lnTo>
                  <a:lnTo>
                    <a:pt x="494" y="1283"/>
                  </a:lnTo>
                  <a:lnTo>
                    <a:pt x="353" y="1523"/>
                  </a:lnTo>
                  <a:lnTo>
                    <a:pt x="226" y="1776"/>
                  </a:lnTo>
                  <a:lnTo>
                    <a:pt x="128" y="2044"/>
                  </a:lnTo>
                  <a:lnTo>
                    <a:pt x="57" y="2312"/>
                  </a:lnTo>
                  <a:lnTo>
                    <a:pt x="15" y="2608"/>
                  </a:lnTo>
                  <a:lnTo>
                    <a:pt x="1" y="2904"/>
                  </a:lnTo>
                  <a:lnTo>
                    <a:pt x="1" y="2904"/>
                  </a:lnTo>
                  <a:lnTo>
                    <a:pt x="15" y="3200"/>
                  </a:lnTo>
                  <a:lnTo>
                    <a:pt x="57" y="3482"/>
                  </a:lnTo>
                  <a:lnTo>
                    <a:pt x="128" y="3764"/>
                  </a:lnTo>
                  <a:lnTo>
                    <a:pt x="226" y="4031"/>
                  </a:lnTo>
                  <a:lnTo>
                    <a:pt x="353" y="4285"/>
                  </a:lnTo>
                  <a:lnTo>
                    <a:pt x="494" y="4525"/>
                  </a:lnTo>
                  <a:lnTo>
                    <a:pt x="663" y="4736"/>
                  </a:lnTo>
                  <a:lnTo>
                    <a:pt x="847" y="4948"/>
                  </a:lnTo>
                  <a:lnTo>
                    <a:pt x="1058" y="5131"/>
                  </a:lnTo>
                  <a:lnTo>
                    <a:pt x="1284" y="5300"/>
                  </a:lnTo>
                  <a:lnTo>
                    <a:pt x="1523" y="5455"/>
                  </a:lnTo>
                  <a:lnTo>
                    <a:pt x="1777" y="5568"/>
                  </a:lnTo>
                  <a:lnTo>
                    <a:pt x="2045" y="5666"/>
                  </a:lnTo>
                  <a:lnTo>
                    <a:pt x="2313" y="5737"/>
                  </a:lnTo>
                  <a:lnTo>
                    <a:pt x="2609" y="5779"/>
                  </a:lnTo>
                  <a:lnTo>
                    <a:pt x="2905" y="5807"/>
                  </a:lnTo>
                  <a:lnTo>
                    <a:pt x="2905" y="580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 flipH="1">
              <a:off x="2642549" y="1634425"/>
              <a:ext cx="85843" cy="86133"/>
            </a:xfrm>
            <a:custGeom>
              <a:avLst/>
              <a:gdLst/>
              <a:ahLst/>
              <a:cxnLst/>
              <a:rect l="l" t="t" r="r" b="b"/>
              <a:pathLst>
                <a:path w="4145" h="4159" extrusionOk="0">
                  <a:moveTo>
                    <a:pt x="2073" y="4159"/>
                  </a:moveTo>
                  <a:lnTo>
                    <a:pt x="2073" y="4159"/>
                  </a:lnTo>
                  <a:lnTo>
                    <a:pt x="2284" y="4145"/>
                  </a:lnTo>
                  <a:lnTo>
                    <a:pt x="2481" y="4117"/>
                  </a:lnTo>
                  <a:lnTo>
                    <a:pt x="2693" y="4060"/>
                  </a:lnTo>
                  <a:lnTo>
                    <a:pt x="2876" y="3990"/>
                  </a:lnTo>
                  <a:lnTo>
                    <a:pt x="3059" y="3905"/>
                  </a:lnTo>
                  <a:lnTo>
                    <a:pt x="3228" y="3806"/>
                  </a:lnTo>
                  <a:lnTo>
                    <a:pt x="3383" y="3680"/>
                  </a:lnTo>
                  <a:lnTo>
                    <a:pt x="3538" y="3553"/>
                  </a:lnTo>
                  <a:lnTo>
                    <a:pt x="3665" y="3398"/>
                  </a:lnTo>
                  <a:lnTo>
                    <a:pt x="3792" y="3243"/>
                  </a:lnTo>
                  <a:lnTo>
                    <a:pt x="3891" y="3074"/>
                  </a:lnTo>
                  <a:lnTo>
                    <a:pt x="3989" y="2890"/>
                  </a:lnTo>
                  <a:lnTo>
                    <a:pt x="4046" y="2693"/>
                  </a:lnTo>
                  <a:lnTo>
                    <a:pt x="4102" y="2496"/>
                  </a:lnTo>
                  <a:lnTo>
                    <a:pt x="4130" y="2298"/>
                  </a:lnTo>
                  <a:lnTo>
                    <a:pt x="4145" y="2087"/>
                  </a:lnTo>
                  <a:lnTo>
                    <a:pt x="4145" y="2087"/>
                  </a:lnTo>
                  <a:lnTo>
                    <a:pt x="4130" y="1875"/>
                  </a:lnTo>
                  <a:lnTo>
                    <a:pt x="4102" y="1664"/>
                  </a:lnTo>
                  <a:lnTo>
                    <a:pt x="4046" y="1467"/>
                  </a:lnTo>
                  <a:lnTo>
                    <a:pt x="3989" y="1269"/>
                  </a:lnTo>
                  <a:lnTo>
                    <a:pt x="3891" y="1100"/>
                  </a:lnTo>
                  <a:lnTo>
                    <a:pt x="3792" y="917"/>
                  </a:lnTo>
                  <a:lnTo>
                    <a:pt x="3665" y="762"/>
                  </a:lnTo>
                  <a:lnTo>
                    <a:pt x="3538" y="621"/>
                  </a:lnTo>
                  <a:lnTo>
                    <a:pt x="3383" y="480"/>
                  </a:lnTo>
                  <a:lnTo>
                    <a:pt x="3228" y="367"/>
                  </a:lnTo>
                  <a:lnTo>
                    <a:pt x="3059" y="254"/>
                  </a:lnTo>
                  <a:lnTo>
                    <a:pt x="2876" y="170"/>
                  </a:lnTo>
                  <a:lnTo>
                    <a:pt x="2693" y="99"/>
                  </a:lnTo>
                  <a:lnTo>
                    <a:pt x="2481" y="43"/>
                  </a:lnTo>
                  <a:lnTo>
                    <a:pt x="2284" y="15"/>
                  </a:lnTo>
                  <a:lnTo>
                    <a:pt x="2073" y="1"/>
                  </a:lnTo>
                  <a:lnTo>
                    <a:pt x="2073" y="1"/>
                  </a:lnTo>
                  <a:lnTo>
                    <a:pt x="1861" y="15"/>
                  </a:lnTo>
                  <a:lnTo>
                    <a:pt x="1650" y="43"/>
                  </a:lnTo>
                  <a:lnTo>
                    <a:pt x="1452" y="99"/>
                  </a:lnTo>
                  <a:lnTo>
                    <a:pt x="1269" y="170"/>
                  </a:lnTo>
                  <a:lnTo>
                    <a:pt x="1086" y="254"/>
                  </a:lnTo>
                  <a:lnTo>
                    <a:pt x="917" y="367"/>
                  </a:lnTo>
                  <a:lnTo>
                    <a:pt x="748" y="480"/>
                  </a:lnTo>
                  <a:lnTo>
                    <a:pt x="607" y="621"/>
                  </a:lnTo>
                  <a:lnTo>
                    <a:pt x="466" y="762"/>
                  </a:lnTo>
                  <a:lnTo>
                    <a:pt x="353" y="917"/>
                  </a:lnTo>
                  <a:lnTo>
                    <a:pt x="240" y="1100"/>
                  </a:lnTo>
                  <a:lnTo>
                    <a:pt x="156" y="1269"/>
                  </a:lnTo>
                  <a:lnTo>
                    <a:pt x="85" y="1467"/>
                  </a:lnTo>
                  <a:lnTo>
                    <a:pt x="43" y="1664"/>
                  </a:lnTo>
                  <a:lnTo>
                    <a:pt x="1" y="1875"/>
                  </a:lnTo>
                  <a:lnTo>
                    <a:pt x="1" y="2087"/>
                  </a:lnTo>
                  <a:lnTo>
                    <a:pt x="1" y="2087"/>
                  </a:lnTo>
                  <a:lnTo>
                    <a:pt x="1" y="2298"/>
                  </a:lnTo>
                  <a:lnTo>
                    <a:pt x="43" y="2496"/>
                  </a:lnTo>
                  <a:lnTo>
                    <a:pt x="85" y="2693"/>
                  </a:lnTo>
                  <a:lnTo>
                    <a:pt x="156" y="2890"/>
                  </a:lnTo>
                  <a:lnTo>
                    <a:pt x="240" y="3074"/>
                  </a:lnTo>
                  <a:lnTo>
                    <a:pt x="353" y="3243"/>
                  </a:lnTo>
                  <a:lnTo>
                    <a:pt x="466" y="3398"/>
                  </a:lnTo>
                  <a:lnTo>
                    <a:pt x="607" y="3553"/>
                  </a:lnTo>
                  <a:lnTo>
                    <a:pt x="748" y="3680"/>
                  </a:lnTo>
                  <a:lnTo>
                    <a:pt x="917" y="3806"/>
                  </a:lnTo>
                  <a:lnTo>
                    <a:pt x="1086" y="3905"/>
                  </a:lnTo>
                  <a:lnTo>
                    <a:pt x="1269" y="3990"/>
                  </a:lnTo>
                  <a:lnTo>
                    <a:pt x="1452" y="4060"/>
                  </a:lnTo>
                  <a:lnTo>
                    <a:pt x="1650" y="4117"/>
                  </a:lnTo>
                  <a:lnTo>
                    <a:pt x="1861" y="4145"/>
                  </a:lnTo>
                  <a:lnTo>
                    <a:pt x="2073" y="4159"/>
                  </a:lnTo>
                  <a:lnTo>
                    <a:pt x="2073" y="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 flipH="1">
              <a:off x="2680780" y="1651076"/>
              <a:ext cx="33012" cy="32701"/>
            </a:xfrm>
            <a:custGeom>
              <a:avLst/>
              <a:gdLst/>
              <a:ahLst/>
              <a:cxnLst/>
              <a:rect l="l" t="t" r="r" b="b"/>
              <a:pathLst>
                <a:path w="1594" h="1579" extrusionOk="0">
                  <a:moveTo>
                    <a:pt x="804" y="1579"/>
                  </a:moveTo>
                  <a:lnTo>
                    <a:pt x="804" y="1579"/>
                  </a:lnTo>
                  <a:lnTo>
                    <a:pt x="959" y="1565"/>
                  </a:lnTo>
                  <a:lnTo>
                    <a:pt x="1100" y="1522"/>
                  </a:lnTo>
                  <a:lnTo>
                    <a:pt x="1241" y="1452"/>
                  </a:lnTo>
                  <a:lnTo>
                    <a:pt x="1353" y="1353"/>
                  </a:lnTo>
                  <a:lnTo>
                    <a:pt x="1452" y="1241"/>
                  </a:lnTo>
                  <a:lnTo>
                    <a:pt x="1523" y="1100"/>
                  </a:lnTo>
                  <a:lnTo>
                    <a:pt x="1579" y="959"/>
                  </a:lnTo>
                  <a:lnTo>
                    <a:pt x="1593" y="790"/>
                  </a:lnTo>
                  <a:lnTo>
                    <a:pt x="1593" y="790"/>
                  </a:lnTo>
                  <a:lnTo>
                    <a:pt x="1579" y="634"/>
                  </a:lnTo>
                  <a:lnTo>
                    <a:pt x="1523" y="479"/>
                  </a:lnTo>
                  <a:lnTo>
                    <a:pt x="1452" y="353"/>
                  </a:lnTo>
                  <a:lnTo>
                    <a:pt x="1353" y="240"/>
                  </a:lnTo>
                  <a:lnTo>
                    <a:pt x="1241" y="141"/>
                  </a:lnTo>
                  <a:lnTo>
                    <a:pt x="1100" y="57"/>
                  </a:lnTo>
                  <a:lnTo>
                    <a:pt x="959" y="14"/>
                  </a:lnTo>
                  <a:lnTo>
                    <a:pt x="804" y="0"/>
                  </a:lnTo>
                  <a:lnTo>
                    <a:pt x="804" y="0"/>
                  </a:lnTo>
                  <a:lnTo>
                    <a:pt x="635" y="14"/>
                  </a:lnTo>
                  <a:lnTo>
                    <a:pt x="494" y="57"/>
                  </a:lnTo>
                  <a:lnTo>
                    <a:pt x="353" y="141"/>
                  </a:lnTo>
                  <a:lnTo>
                    <a:pt x="240" y="240"/>
                  </a:lnTo>
                  <a:lnTo>
                    <a:pt x="141" y="353"/>
                  </a:lnTo>
                  <a:lnTo>
                    <a:pt x="71" y="479"/>
                  </a:lnTo>
                  <a:lnTo>
                    <a:pt x="28" y="634"/>
                  </a:lnTo>
                  <a:lnTo>
                    <a:pt x="0" y="790"/>
                  </a:lnTo>
                  <a:lnTo>
                    <a:pt x="0" y="790"/>
                  </a:lnTo>
                  <a:lnTo>
                    <a:pt x="28" y="959"/>
                  </a:lnTo>
                  <a:lnTo>
                    <a:pt x="71" y="1100"/>
                  </a:lnTo>
                  <a:lnTo>
                    <a:pt x="141" y="1241"/>
                  </a:lnTo>
                  <a:lnTo>
                    <a:pt x="240" y="1353"/>
                  </a:lnTo>
                  <a:lnTo>
                    <a:pt x="353" y="1452"/>
                  </a:lnTo>
                  <a:lnTo>
                    <a:pt x="494" y="1522"/>
                  </a:lnTo>
                  <a:lnTo>
                    <a:pt x="635" y="1565"/>
                  </a:lnTo>
                  <a:lnTo>
                    <a:pt x="804" y="1579"/>
                  </a:lnTo>
                  <a:lnTo>
                    <a:pt x="804" y="15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 flipH="1">
              <a:off x="2625319" y="1799068"/>
              <a:ext cx="120304" cy="120284"/>
            </a:xfrm>
            <a:custGeom>
              <a:avLst/>
              <a:gdLst/>
              <a:ahLst/>
              <a:cxnLst/>
              <a:rect l="l" t="t" r="r" b="b"/>
              <a:pathLst>
                <a:path w="5809" h="5808" extrusionOk="0">
                  <a:moveTo>
                    <a:pt x="2905" y="5808"/>
                  </a:moveTo>
                  <a:lnTo>
                    <a:pt x="2905" y="5808"/>
                  </a:lnTo>
                  <a:lnTo>
                    <a:pt x="3201" y="5793"/>
                  </a:lnTo>
                  <a:lnTo>
                    <a:pt x="3482" y="5751"/>
                  </a:lnTo>
                  <a:lnTo>
                    <a:pt x="3764" y="5681"/>
                  </a:lnTo>
                  <a:lnTo>
                    <a:pt x="4032" y="5582"/>
                  </a:lnTo>
                  <a:lnTo>
                    <a:pt x="4286" y="5455"/>
                  </a:lnTo>
                  <a:lnTo>
                    <a:pt x="4525" y="5314"/>
                  </a:lnTo>
                  <a:lnTo>
                    <a:pt x="4751" y="5145"/>
                  </a:lnTo>
                  <a:lnTo>
                    <a:pt x="4948" y="4948"/>
                  </a:lnTo>
                  <a:lnTo>
                    <a:pt x="5146" y="4750"/>
                  </a:lnTo>
                  <a:lnTo>
                    <a:pt x="5301" y="4525"/>
                  </a:lnTo>
                  <a:lnTo>
                    <a:pt x="5456" y="4285"/>
                  </a:lnTo>
                  <a:lnTo>
                    <a:pt x="5583" y="4032"/>
                  </a:lnTo>
                  <a:lnTo>
                    <a:pt x="5667" y="3764"/>
                  </a:lnTo>
                  <a:lnTo>
                    <a:pt x="5752" y="3482"/>
                  </a:lnTo>
                  <a:lnTo>
                    <a:pt x="5794" y="3200"/>
                  </a:lnTo>
                  <a:lnTo>
                    <a:pt x="5808" y="2904"/>
                  </a:lnTo>
                  <a:lnTo>
                    <a:pt x="5808" y="2904"/>
                  </a:lnTo>
                  <a:lnTo>
                    <a:pt x="5794" y="2608"/>
                  </a:lnTo>
                  <a:lnTo>
                    <a:pt x="5752" y="2326"/>
                  </a:lnTo>
                  <a:lnTo>
                    <a:pt x="5667" y="2044"/>
                  </a:lnTo>
                  <a:lnTo>
                    <a:pt x="5583" y="1776"/>
                  </a:lnTo>
                  <a:lnTo>
                    <a:pt x="5456" y="1523"/>
                  </a:lnTo>
                  <a:lnTo>
                    <a:pt x="5301" y="1283"/>
                  </a:lnTo>
                  <a:lnTo>
                    <a:pt x="5146" y="1058"/>
                  </a:lnTo>
                  <a:lnTo>
                    <a:pt x="4948" y="846"/>
                  </a:lnTo>
                  <a:lnTo>
                    <a:pt x="4751" y="663"/>
                  </a:lnTo>
                  <a:lnTo>
                    <a:pt x="4525" y="494"/>
                  </a:lnTo>
                  <a:lnTo>
                    <a:pt x="4286" y="353"/>
                  </a:lnTo>
                  <a:lnTo>
                    <a:pt x="4032" y="226"/>
                  </a:lnTo>
                  <a:lnTo>
                    <a:pt x="3764" y="127"/>
                  </a:lnTo>
                  <a:lnTo>
                    <a:pt x="3482" y="57"/>
                  </a:lnTo>
                  <a:lnTo>
                    <a:pt x="3201" y="15"/>
                  </a:lnTo>
                  <a:lnTo>
                    <a:pt x="2905" y="0"/>
                  </a:lnTo>
                  <a:lnTo>
                    <a:pt x="2905" y="0"/>
                  </a:lnTo>
                  <a:lnTo>
                    <a:pt x="2609" y="15"/>
                  </a:lnTo>
                  <a:lnTo>
                    <a:pt x="2313" y="57"/>
                  </a:lnTo>
                  <a:lnTo>
                    <a:pt x="2045" y="127"/>
                  </a:lnTo>
                  <a:lnTo>
                    <a:pt x="1777" y="226"/>
                  </a:lnTo>
                  <a:lnTo>
                    <a:pt x="1523" y="353"/>
                  </a:lnTo>
                  <a:lnTo>
                    <a:pt x="1284" y="494"/>
                  </a:lnTo>
                  <a:lnTo>
                    <a:pt x="1058" y="663"/>
                  </a:lnTo>
                  <a:lnTo>
                    <a:pt x="847" y="846"/>
                  </a:lnTo>
                  <a:lnTo>
                    <a:pt x="663" y="1058"/>
                  </a:lnTo>
                  <a:lnTo>
                    <a:pt x="494" y="1283"/>
                  </a:lnTo>
                  <a:lnTo>
                    <a:pt x="353" y="1523"/>
                  </a:lnTo>
                  <a:lnTo>
                    <a:pt x="226" y="1776"/>
                  </a:lnTo>
                  <a:lnTo>
                    <a:pt x="128" y="2044"/>
                  </a:lnTo>
                  <a:lnTo>
                    <a:pt x="57" y="2326"/>
                  </a:lnTo>
                  <a:lnTo>
                    <a:pt x="15" y="2608"/>
                  </a:lnTo>
                  <a:lnTo>
                    <a:pt x="1" y="2904"/>
                  </a:lnTo>
                  <a:lnTo>
                    <a:pt x="1" y="2904"/>
                  </a:lnTo>
                  <a:lnTo>
                    <a:pt x="15" y="3200"/>
                  </a:lnTo>
                  <a:lnTo>
                    <a:pt x="57" y="3482"/>
                  </a:lnTo>
                  <a:lnTo>
                    <a:pt x="128" y="3764"/>
                  </a:lnTo>
                  <a:lnTo>
                    <a:pt x="226" y="4032"/>
                  </a:lnTo>
                  <a:lnTo>
                    <a:pt x="353" y="4285"/>
                  </a:lnTo>
                  <a:lnTo>
                    <a:pt x="494" y="4525"/>
                  </a:lnTo>
                  <a:lnTo>
                    <a:pt x="663" y="4750"/>
                  </a:lnTo>
                  <a:lnTo>
                    <a:pt x="847" y="4948"/>
                  </a:lnTo>
                  <a:lnTo>
                    <a:pt x="1058" y="5145"/>
                  </a:lnTo>
                  <a:lnTo>
                    <a:pt x="1284" y="5314"/>
                  </a:lnTo>
                  <a:lnTo>
                    <a:pt x="1523" y="5455"/>
                  </a:lnTo>
                  <a:lnTo>
                    <a:pt x="1777" y="5582"/>
                  </a:lnTo>
                  <a:lnTo>
                    <a:pt x="2045" y="5681"/>
                  </a:lnTo>
                  <a:lnTo>
                    <a:pt x="2313" y="5751"/>
                  </a:lnTo>
                  <a:lnTo>
                    <a:pt x="2609" y="5793"/>
                  </a:lnTo>
                  <a:lnTo>
                    <a:pt x="2905" y="5808"/>
                  </a:lnTo>
                  <a:lnTo>
                    <a:pt x="2905" y="58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 flipH="1">
              <a:off x="2642549" y="1816299"/>
              <a:ext cx="85843" cy="85822"/>
            </a:xfrm>
            <a:custGeom>
              <a:avLst/>
              <a:gdLst/>
              <a:ahLst/>
              <a:cxnLst/>
              <a:rect l="l" t="t" r="r" b="b"/>
              <a:pathLst>
                <a:path w="4145" h="4144" extrusionOk="0">
                  <a:moveTo>
                    <a:pt x="2073" y="4144"/>
                  </a:moveTo>
                  <a:lnTo>
                    <a:pt x="2073" y="4144"/>
                  </a:lnTo>
                  <a:lnTo>
                    <a:pt x="2284" y="4130"/>
                  </a:lnTo>
                  <a:lnTo>
                    <a:pt x="2481" y="4102"/>
                  </a:lnTo>
                  <a:lnTo>
                    <a:pt x="2693" y="4059"/>
                  </a:lnTo>
                  <a:lnTo>
                    <a:pt x="2876" y="3989"/>
                  </a:lnTo>
                  <a:lnTo>
                    <a:pt x="3059" y="3890"/>
                  </a:lnTo>
                  <a:lnTo>
                    <a:pt x="3228" y="3792"/>
                  </a:lnTo>
                  <a:lnTo>
                    <a:pt x="3383" y="3665"/>
                  </a:lnTo>
                  <a:lnTo>
                    <a:pt x="3538" y="3538"/>
                  </a:lnTo>
                  <a:lnTo>
                    <a:pt x="3665" y="3397"/>
                  </a:lnTo>
                  <a:lnTo>
                    <a:pt x="3792" y="3228"/>
                  </a:lnTo>
                  <a:lnTo>
                    <a:pt x="3891" y="3059"/>
                  </a:lnTo>
                  <a:lnTo>
                    <a:pt x="3989" y="2875"/>
                  </a:lnTo>
                  <a:lnTo>
                    <a:pt x="4046" y="2692"/>
                  </a:lnTo>
                  <a:lnTo>
                    <a:pt x="4102" y="2495"/>
                  </a:lnTo>
                  <a:lnTo>
                    <a:pt x="4130" y="2283"/>
                  </a:lnTo>
                  <a:lnTo>
                    <a:pt x="4145" y="2072"/>
                  </a:lnTo>
                  <a:lnTo>
                    <a:pt x="4145" y="2072"/>
                  </a:lnTo>
                  <a:lnTo>
                    <a:pt x="4130" y="1861"/>
                  </a:lnTo>
                  <a:lnTo>
                    <a:pt x="4102" y="1649"/>
                  </a:lnTo>
                  <a:lnTo>
                    <a:pt x="4046" y="1452"/>
                  </a:lnTo>
                  <a:lnTo>
                    <a:pt x="3989" y="1269"/>
                  </a:lnTo>
                  <a:lnTo>
                    <a:pt x="3891" y="1085"/>
                  </a:lnTo>
                  <a:lnTo>
                    <a:pt x="3792" y="916"/>
                  </a:lnTo>
                  <a:lnTo>
                    <a:pt x="3665" y="747"/>
                  </a:lnTo>
                  <a:lnTo>
                    <a:pt x="3538" y="606"/>
                  </a:lnTo>
                  <a:lnTo>
                    <a:pt x="3383" y="465"/>
                  </a:lnTo>
                  <a:lnTo>
                    <a:pt x="3228" y="352"/>
                  </a:lnTo>
                  <a:lnTo>
                    <a:pt x="3059" y="240"/>
                  </a:lnTo>
                  <a:lnTo>
                    <a:pt x="2876" y="155"/>
                  </a:lnTo>
                  <a:lnTo>
                    <a:pt x="2693" y="85"/>
                  </a:lnTo>
                  <a:lnTo>
                    <a:pt x="2481" y="42"/>
                  </a:lnTo>
                  <a:lnTo>
                    <a:pt x="2284" y="0"/>
                  </a:lnTo>
                  <a:lnTo>
                    <a:pt x="2073" y="0"/>
                  </a:lnTo>
                  <a:lnTo>
                    <a:pt x="2073" y="0"/>
                  </a:lnTo>
                  <a:lnTo>
                    <a:pt x="1861" y="0"/>
                  </a:lnTo>
                  <a:lnTo>
                    <a:pt x="1650" y="42"/>
                  </a:lnTo>
                  <a:lnTo>
                    <a:pt x="1452" y="85"/>
                  </a:lnTo>
                  <a:lnTo>
                    <a:pt x="1269" y="155"/>
                  </a:lnTo>
                  <a:lnTo>
                    <a:pt x="1086" y="240"/>
                  </a:lnTo>
                  <a:lnTo>
                    <a:pt x="917" y="352"/>
                  </a:lnTo>
                  <a:lnTo>
                    <a:pt x="748" y="465"/>
                  </a:lnTo>
                  <a:lnTo>
                    <a:pt x="607" y="606"/>
                  </a:lnTo>
                  <a:lnTo>
                    <a:pt x="466" y="747"/>
                  </a:lnTo>
                  <a:lnTo>
                    <a:pt x="353" y="916"/>
                  </a:lnTo>
                  <a:lnTo>
                    <a:pt x="240" y="1085"/>
                  </a:lnTo>
                  <a:lnTo>
                    <a:pt x="156" y="1269"/>
                  </a:lnTo>
                  <a:lnTo>
                    <a:pt x="85" y="1452"/>
                  </a:lnTo>
                  <a:lnTo>
                    <a:pt x="43" y="1649"/>
                  </a:lnTo>
                  <a:lnTo>
                    <a:pt x="1" y="1861"/>
                  </a:lnTo>
                  <a:lnTo>
                    <a:pt x="1" y="2072"/>
                  </a:lnTo>
                  <a:lnTo>
                    <a:pt x="1" y="2072"/>
                  </a:lnTo>
                  <a:lnTo>
                    <a:pt x="1" y="2283"/>
                  </a:lnTo>
                  <a:lnTo>
                    <a:pt x="43" y="2495"/>
                  </a:lnTo>
                  <a:lnTo>
                    <a:pt x="85" y="2692"/>
                  </a:lnTo>
                  <a:lnTo>
                    <a:pt x="156" y="2875"/>
                  </a:lnTo>
                  <a:lnTo>
                    <a:pt x="240" y="3059"/>
                  </a:lnTo>
                  <a:lnTo>
                    <a:pt x="353" y="3228"/>
                  </a:lnTo>
                  <a:lnTo>
                    <a:pt x="466" y="3397"/>
                  </a:lnTo>
                  <a:lnTo>
                    <a:pt x="607" y="3538"/>
                  </a:lnTo>
                  <a:lnTo>
                    <a:pt x="748" y="3665"/>
                  </a:lnTo>
                  <a:lnTo>
                    <a:pt x="917" y="3792"/>
                  </a:lnTo>
                  <a:lnTo>
                    <a:pt x="1086" y="3890"/>
                  </a:lnTo>
                  <a:lnTo>
                    <a:pt x="1269" y="3989"/>
                  </a:lnTo>
                  <a:lnTo>
                    <a:pt x="1452" y="4059"/>
                  </a:lnTo>
                  <a:lnTo>
                    <a:pt x="1650" y="4102"/>
                  </a:lnTo>
                  <a:lnTo>
                    <a:pt x="1861" y="4130"/>
                  </a:lnTo>
                  <a:lnTo>
                    <a:pt x="2073" y="4144"/>
                  </a:lnTo>
                  <a:lnTo>
                    <a:pt x="2073" y="4144"/>
                  </a:lnTo>
                  <a:close/>
                </a:path>
              </a:pathLst>
            </a:custGeom>
            <a:solidFill>
              <a:srgbClr val="9E2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 flipH="1">
              <a:off x="2680780" y="1832639"/>
              <a:ext cx="33012" cy="33012"/>
            </a:xfrm>
            <a:custGeom>
              <a:avLst/>
              <a:gdLst/>
              <a:ahLst/>
              <a:cxnLst/>
              <a:rect l="l" t="t" r="r" b="b"/>
              <a:pathLst>
                <a:path w="1594" h="1594" extrusionOk="0">
                  <a:moveTo>
                    <a:pt x="804" y="1593"/>
                  </a:moveTo>
                  <a:lnTo>
                    <a:pt x="804" y="1593"/>
                  </a:lnTo>
                  <a:lnTo>
                    <a:pt x="959" y="1579"/>
                  </a:lnTo>
                  <a:lnTo>
                    <a:pt x="1100" y="1523"/>
                  </a:lnTo>
                  <a:lnTo>
                    <a:pt x="1241" y="1452"/>
                  </a:lnTo>
                  <a:lnTo>
                    <a:pt x="1353" y="1353"/>
                  </a:lnTo>
                  <a:lnTo>
                    <a:pt x="1452" y="1241"/>
                  </a:lnTo>
                  <a:lnTo>
                    <a:pt x="1523" y="1100"/>
                  </a:lnTo>
                  <a:lnTo>
                    <a:pt x="1579" y="959"/>
                  </a:lnTo>
                  <a:lnTo>
                    <a:pt x="1593" y="804"/>
                  </a:lnTo>
                  <a:lnTo>
                    <a:pt x="1593" y="804"/>
                  </a:lnTo>
                  <a:lnTo>
                    <a:pt x="1579" y="635"/>
                  </a:lnTo>
                  <a:lnTo>
                    <a:pt x="1523" y="494"/>
                  </a:lnTo>
                  <a:lnTo>
                    <a:pt x="1452" y="353"/>
                  </a:lnTo>
                  <a:lnTo>
                    <a:pt x="1353" y="240"/>
                  </a:lnTo>
                  <a:lnTo>
                    <a:pt x="1241" y="141"/>
                  </a:lnTo>
                  <a:lnTo>
                    <a:pt x="1100" y="71"/>
                  </a:lnTo>
                  <a:lnTo>
                    <a:pt x="959" y="14"/>
                  </a:lnTo>
                  <a:lnTo>
                    <a:pt x="804" y="0"/>
                  </a:lnTo>
                  <a:lnTo>
                    <a:pt x="804" y="0"/>
                  </a:lnTo>
                  <a:lnTo>
                    <a:pt x="635" y="14"/>
                  </a:lnTo>
                  <a:lnTo>
                    <a:pt x="494" y="71"/>
                  </a:lnTo>
                  <a:lnTo>
                    <a:pt x="353" y="141"/>
                  </a:lnTo>
                  <a:lnTo>
                    <a:pt x="240" y="240"/>
                  </a:lnTo>
                  <a:lnTo>
                    <a:pt x="141" y="353"/>
                  </a:lnTo>
                  <a:lnTo>
                    <a:pt x="71" y="494"/>
                  </a:lnTo>
                  <a:lnTo>
                    <a:pt x="28" y="635"/>
                  </a:lnTo>
                  <a:lnTo>
                    <a:pt x="0" y="804"/>
                  </a:lnTo>
                  <a:lnTo>
                    <a:pt x="0" y="804"/>
                  </a:lnTo>
                  <a:lnTo>
                    <a:pt x="28" y="959"/>
                  </a:lnTo>
                  <a:lnTo>
                    <a:pt x="71" y="1100"/>
                  </a:lnTo>
                  <a:lnTo>
                    <a:pt x="141" y="1241"/>
                  </a:lnTo>
                  <a:lnTo>
                    <a:pt x="240" y="1353"/>
                  </a:lnTo>
                  <a:lnTo>
                    <a:pt x="353" y="1452"/>
                  </a:lnTo>
                  <a:lnTo>
                    <a:pt x="494" y="1523"/>
                  </a:lnTo>
                  <a:lnTo>
                    <a:pt x="635" y="1579"/>
                  </a:lnTo>
                  <a:lnTo>
                    <a:pt x="804" y="1593"/>
                  </a:lnTo>
                  <a:lnTo>
                    <a:pt x="804" y="15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 flipH="1">
              <a:off x="2460986" y="1617505"/>
              <a:ext cx="120284" cy="120284"/>
            </a:xfrm>
            <a:custGeom>
              <a:avLst/>
              <a:gdLst/>
              <a:ahLst/>
              <a:cxnLst/>
              <a:rect l="l" t="t" r="r" b="b"/>
              <a:pathLst>
                <a:path w="5808" h="5808" extrusionOk="0">
                  <a:moveTo>
                    <a:pt x="2904" y="5807"/>
                  </a:moveTo>
                  <a:lnTo>
                    <a:pt x="2904" y="5807"/>
                  </a:lnTo>
                  <a:lnTo>
                    <a:pt x="3200" y="5779"/>
                  </a:lnTo>
                  <a:lnTo>
                    <a:pt x="3496" y="5737"/>
                  </a:lnTo>
                  <a:lnTo>
                    <a:pt x="3778" y="5666"/>
                  </a:lnTo>
                  <a:lnTo>
                    <a:pt x="4032" y="5568"/>
                  </a:lnTo>
                  <a:lnTo>
                    <a:pt x="4285" y="5455"/>
                  </a:lnTo>
                  <a:lnTo>
                    <a:pt x="4525" y="5300"/>
                  </a:lnTo>
                  <a:lnTo>
                    <a:pt x="4751" y="5131"/>
                  </a:lnTo>
                  <a:lnTo>
                    <a:pt x="4962" y="4948"/>
                  </a:lnTo>
                  <a:lnTo>
                    <a:pt x="5145" y="4736"/>
                  </a:lnTo>
                  <a:lnTo>
                    <a:pt x="5314" y="4525"/>
                  </a:lnTo>
                  <a:lnTo>
                    <a:pt x="5455" y="4285"/>
                  </a:lnTo>
                  <a:lnTo>
                    <a:pt x="5582" y="4031"/>
                  </a:lnTo>
                  <a:lnTo>
                    <a:pt x="5681" y="3764"/>
                  </a:lnTo>
                  <a:lnTo>
                    <a:pt x="5751" y="3482"/>
                  </a:lnTo>
                  <a:lnTo>
                    <a:pt x="5794" y="3200"/>
                  </a:lnTo>
                  <a:lnTo>
                    <a:pt x="5808" y="2904"/>
                  </a:lnTo>
                  <a:lnTo>
                    <a:pt x="5808" y="2904"/>
                  </a:lnTo>
                  <a:lnTo>
                    <a:pt x="5794" y="2608"/>
                  </a:lnTo>
                  <a:lnTo>
                    <a:pt x="5751" y="2312"/>
                  </a:lnTo>
                  <a:lnTo>
                    <a:pt x="5681" y="2044"/>
                  </a:lnTo>
                  <a:lnTo>
                    <a:pt x="5582" y="1776"/>
                  </a:lnTo>
                  <a:lnTo>
                    <a:pt x="5455" y="1523"/>
                  </a:lnTo>
                  <a:lnTo>
                    <a:pt x="5314" y="1283"/>
                  </a:lnTo>
                  <a:lnTo>
                    <a:pt x="5145" y="1057"/>
                  </a:lnTo>
                  <a:lnTo>
                    <a:pt x="4962" y="846"/>
                  </a:lnTo>
                  <a:lnTo>
                    <a:pt x="4751" y="663"/>
                  </a:lnTo>
                  <a:lnTo>
                    <a:pt x="4525" y="494"/>
                  </a:lnTo>
                  <a:lnTo>
                    <a:pt x="4285" y="353"/>
                  </a:lnTo>
                  <a:lnTo>
                    <a:pt x="4032" y="226"/>
                  </a:lnTo>
                  <a:lnTo>
                    <a:pt x="3778" y="127"/>
                  </a:lnTo>
                  <a:lnTo>
                    <a:pt x="3496" y="57"/>
                  </a:lnTo>
                  <a:lnTo>
                    <a:pt x="3200" y="14"/>
                  </a:lnTo>
                  <a:lnTo>
                    <a:pt x="2904" y="0"/>
                  </a:lnTo>
                  <a:lnTo>
                    <a:pt x="2904" y="0"/>
                  </a:lnTo>
                  <a:lnTo>
                    <a:pt x="2608" y="14"/>
                  </a:lnTo>
                  <a:lnTo>
                    <a:pt x="2326" y="57"/>
                  </a:lnTo>
                  <a:lnTo>
                    <a:pt x="2044" y="127"/>
                  </a:lnTo>
                  <a:lnTo>
                    <a:pt x="1776" y="226"/>
                  </a:lnTo>
                  <a:lnTo>
                    <a:pt x="1523" y="353"/>
                  </a:lnTo>
                  <a:lnTo>
                    <a:pt x="1283" y="494"/>
                  </a:lnTo>
                  <a:lnTo>
                    <a:pt x="1072" y="663"/>
                  </a:lnTo>
                  <a:lnTo>
                    <a:pt x="860" y="846"/>
                  </a:lnTo>
                  <a:lnTo>
                    <a:pt x="677" y="1057"/>
                  </a:lnTo>
                  <a:lnTo>
                    <a:pt x="508" y="1283"/>
                  </a:lnTo>
                  <a:lnTo>
                    <a:pt x="353" y="1523"/>
                  </a:lnTo>
                  <a:lnTo>
                    <a:pt x="240" y="1776"/>
                  </a:lnTo>
                  <a:lnTo>
                    <a:pt x="141" y="2044"/>
                  </a:lnTo>
                  <a:lnTo>
                    <a:pt x="71" y="2312"/>
                  </a:lnTo>
                  <a:lnTo>
                    <a:pt x="29" y="2608"/>
                  </a:lnTo>
                  <a:lnTo>
                    <a:pt x="0" y="2904"/>
                  </a:lnTo>
                  <a:lnTo>
                    <a:pt x="0" y="2904"/>
                  </a:lnTo>
                  <a:lnTo>
                    <a:pt x="29" y="3200"/>
                  </a:lnTo>
                  <a:lnTo>
                    <a:pt x="71" y="3482"/>
                  </a:lnTo>
                  <a:lnTo>
                    <a:pt x="141" y="3764"/>
                  </a:lnTo>
                  <a:lnTo>
                    <a:pt x="240" y="4031"/>
                  </a:lnTo>
                  <a:lnTo>
                    <a:pt x="353" y="4285"/>
                  </a:lnTo>
                  <a:lnTo>
                    <a:pt x="508" y="4525"/>
                  </a:lnTo>
                  <a:lnTo>
                    <a:pt x="677" y="4736"/>
                  </a:lnTo>
                  <a:lnTo>
                    <a:pt x="860" y="4948"/>
                  </a:lnTo>
                  <a:lnTo>
                    <a:pt x="1072" y="5131"/>
                  </a:lnTo>
                  <a:lnTo>
                    <a:pt x="1283" y="5300"/>
                  </a:lnTo>
                  <a:lnTo>
                    <a:pt x="1523" y="5455"/>
                  </a:lnTo>
                  <a:lnTo>
                    <a:pt x="1776" y="5568"/>
                  </a:lnTo>
                  <a:lnTo>
                    <a:pt x="2044" y="5666"/>
                  </a:lnTo>
                  <a:lnTo>
                    <a:pt x="2326" y="5737"/>
                  </a:lnTo>
                  <a:lnTo>
                    <a:pt x="2608" y="5779"/>
                  </a:lnTo>
                  <a:lnTo>
                    <a:pt x="2904" y="5807"/>
                  </a:lnTo>
                  <a:lnTo>
                    <a:pt x="2904" y="580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 flipH="1">
              <a:off x="2477906" y="1634425"/>
              <a:ext cx="86133" cy="86133"/>
            </a:xfrm>
            <a:custGeom>
              <a:avLst/>
              <a:gdLst/>
              <a:ahLst/>
              <a:cxnLst/>
              <a:rect l="l" t="t" r="r" b="b"/>
              <a:pathLst>
                <a:path w="4159" h="4159" extrusionOk="0">
                  <a:moveTo>
                    <a:pt x="2072" y="4159"/>
                  </a:moveTo>
                  <a:lnTo>
                    <a:pt x="2072" y="4159"/>
                  </a:lnTo>
                  <a:lnTo>
                    <a:pt x="2283" y="4145"/>
                  </a:lnTo>
                  <a:lnTo>
                    <a:pt x="2495" y="4117"/>
                  </a:lnTo>
                  <a:lnTo>
                    <a:pt x="2692" y="4060"/>
                  </a:lnTo>
                  <a:lnTo>
                    <a:pt x="2890" y="3990"/>
                  </a:lnTo>
                  <a:lnTo>
                    <a:pt x="3059" y="3905"/>
                  </a:lnTo>
                  <a:lnTo>
                    <a:pt x="3242" y="3806"/>
                  </a:lnTo>
                  <a:lnTo>
                    <a:pt x="3397" y="3680"/>
                  </a:lnTo>
                  <a:lnTo>
                    <a:pt x="3538" y="3553"/>
                  </a:lnTo>
                  <a:lnTo>
                    <a:pt x="3679" y="3398"/>
                  </a:lnTo>
                  <a:lnTo>
                    <a:pt x="3792" y="3243"/>
                  </a:lnTo>
                  <a:lnTo>
                    <a:pt x="3904" y="3074"/>
                  </a:lnTo>
                  <a:lnTo>
                    <a:pt x="3989" y="2890"/>
                  </a:lnTo>
                  <a:lnTo>
                    <a:pt x="4059" y="2693"/>
                  </a:lnTo>
                  <a:lnTo>
                    <a:pt x="4116" y="2496"/>
                  </a:lnTo>
                  <a:lnTo>
                    <a:pt x="4144" y="2298"/>
                  </a:lnTo>
                  <a:lnTo>
                    <a:pt x="4158" y="2087"/>
                  </a:lnTo>
                  <a:lnTo>
                    <a:pt x="4158" y="2087"/>
                  </a:lnTo>
                  <a:lnTo>
                    <a:pt x="4144" y="1875"/>
                  </a:lnTo>
                  <a:lnTo>
                    <a:pt x="4116" y="1664"/>
                  </a:lnTo>
                  <a:lnTo>
                    <a:pt x="4059" y="1467"/>
                  </a:lnTo>
                  <a:lnTo>
                    <a:pt x="3989" y="1269"/>
                  </a:lnTo>
                  <a:lnTo>
                    <a:pt x="3904" y="1100"/>
                  </a:lnTo>
                  <a:lnTo>
                    <a:pt x="3792" y="917"/>
                  </a:lnTo>
                  <a:lnTo>
                    <a:pt x="3679" y="762"/>
                  </a:lnTo>
                  <a:lnTo>
                    <a:pt x="3538" y="621"/>
                  </a:lnTo>
                  <a:lnTo>
                    <a:pt x="3397" y="480"/>
                  </a:lnTo>
                  <a:lnTo>
                    <a:pt x="3242" y="367"/>
                  </a:lnTo>
                  <a:lnTo>
                    <a:pt x="3059" y="254"/>
                  </a:lnTo>
                  <a:lnTo>
                    <a:pt x="2890" y="170"/>
                  </a:lnTo>
                  <a:lnTo>
                    <a:pt x="2692" y="99"/>
                  </a:lnTo>
                  <a:lnTo>
                    <a:pt x="2495" y="43"/>
                  </a:lnTo>
                  <a:lnTo>
                    <a:pt x="2283" y="15"/>
                  </a:lnTo>
                  <a:lnTo>
                    <a:pt x="2072" y="1"/>
                  </a:lnTo>
                  <a:lnTo>
                    <a:pt x="2072" y="1"/>
                  </a:lnTo>
                  <a:lnTo>
                    <a:pt x="1861" y="15"/>
                  </a:lnTo>
                  <a:lnTo>
                    <a:pt x="1663" y="43"/>
                  </a:lnTo>
                  <a:lnTo>
                    <a:pt x="1466" y="99"/>
                  </a:lnTo>
                  <a:lnTo>
                    <a:pt x="1269" y="170"/>
                  </a:lnTo>
                  <a:lnTo>
                    <a:pt x="1085" y="254"/>
                  </a:lnTo>
                  <a:lnTo>
                    <a:pt x="916" y="367"/>
                  </a:lnTo>
                  <a:lnTo>
                    <a:pt x="761" y="480"/>
                  </a:lnTo>
                  <a:lnTo>
                    <a:pt x="606" y="621"/>
                  </a:lnTo>
                  <a:lnTo>
                    <a:pt x="479" y="762"/>
                  </a:lnTo>
                  <a:lnTo>
                    <a:pt x="352" y="917"/>
                  </a:lnTo>
                  <a:lnTo>
                    <a:pt x="254" y="1100"/>
                  </a:lnTo>
                  <a:lnTo>
                    <a:pt x="169" y="1269"/>
                  </a:lnTo>
                  <a:lnTo>
                    <a:pt x="99" y="1467"/>
                  </a:lnTo>
                  <a:lnTo>
                    <a:pt x="42" y="1664"/>
                  </a:lnTo>
                  <a:lnTo>
                    <a:pt x="14" y="1875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4" y="2298"/>
                  </a:lnTo>
                  <a:lnTo>
                    <a:pt x="42" y="2496"/>
                  </a:lnTo>
                  <a:lnTo>
                    <a:pt x="99" y="2693"/>
                  </a:lnTo>
                  <a:lnTo>
                    <a:pt x="169" y="2890"/>
                  </a:lnTo>
                  <a:lnTo>
                    <a:pt x="254" y="3074"/>
                  </a:lnTo>
                  <a:lnTo>
                    <a:pt x="352" y="3243"/>
                  </a:lnTo>
                  <a:lnTo>
                    <a:pt x="479" y="3398"/>
                  </a:lnTo>
                  <a:lnTo>
                    <a:pt x="606" y="3553"/>
                  </a:lnTo>
                  <a:lnTo>
                    <a:pt x="761" y="3680"/>
                  </a:lnTo>
                  <a:lnTo>
                    <a:pt x="916" y="3806"/>
                  </a:lnTo>
                  <a:lnTo>
                    <a:pt x="1085" y="3905"/>
                  </a:lnTo>
                  <a:lnTo>
                    <a:pt x="1269" y="3990"/>
                  </a:lnTo>
                  <a:lnTo>
                    <a:pt x="1466" y="4060"/>
                  </a:lnTo>
                  <a:lnTo>
                    <a:pt x="1663" y="4117"/>
                  </a:lnTo>
                  <a:lnTo>
                    <a:pt x="1861" y="4145"/>
                  </a:lnTo>
                  <a:lnTo>
                    <a:pt x="2072" y="4159"/>
                  </a:lnTo>
                  <a:lnTo>
                    <a:pt x="2072" y="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 flipH="1">
              <a:off x="2516448" y="1651076"/>
              <a:ext cx="32722" cy="32701"/>
            </a:xfrm>
            <a:custGeom>
              <a:avLst/>
              <a:gdLst/>
              <a:ahLst/>
              <a:cxnLst/>
              <a:rect l="l" t="t" r="r" b="b"/>
              <a:pathLst>
                <a:path w="1580" h="1579" extrusionOk="0">
                  <a:moveTo>
                    <a:pt x="790" y="1579"/>
                  </a:moveTo>
                  <a:lnTo>
                    <a:pt x="790" y="1579"/>
                  </a:lnTo>
                  <a:lnTo>
                    <a:pt x="945" y="1565"/>
                  </a:lnTo>
                  <a:lnTo>
                    <a:pt x="1100" y="1522"/>
                  </a:lnTo>
                  <a:lnTo>
                    <a:pt x="1241" y="1452"/>
                  </a:lnTo>
                  <a:lnTo>
                    <a:pt x="1354" y="1353"/>
                  </a:lnTo>
                  <a:lnTo>
                    <a:pt x="1453" y="1241"/>
                  </a:lnTo>
                  <a:lnTo>
                    <a:pt x="1523" y="1100"/>
                  </a:lnTo>
                  <a:lnTo>
                    <a:pt x="1565" y="959"/>
                  </a:lnTo>
                  <a:lnTo>
                    <a:pt x="1580" y="790"/>
                  </a:lnTo>
                  <a:lnTo>
                    <a:pt x="1580" y="790"/>
                  </a:lnTo>
                  <a:lnTo>
                    <a:pt x="1565" y="634"/>
                  </a:lnTo>
                  <a:lnTo>
                    <a:pt x="1523" y="479"/>
                  </a:lnTo>
                  <a:lnTo>
                    <a:pt x="1453" y="353"/>
                  </a:lnTo>
                  <a:lnTo>
                    <a:pt x="1354" y="240"/>
                  </a:lnTo>
                  <a:lnTo>
                    <a:pt x="1241" y="141"/>
                  </a:lnTo>
                  <a:lnTo>
                    <a:pt x="1100" y="57"/>
                  </a:lnTo>
                  <a:lnTo>
                    <a:pt x="945" y="14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635" y="14"/>
                  </a:lnTo>
                  <a:lnTo>
                    <a:pt x="480" y="57"/>
                  </a:lnTo>
                  <a:lnTo>
                    <a:pt x="353" y="141"/>
                  </a:lnTo>
                  <a:lnTo>
                    <a:pt x="241" y="240"/>
                  </a:lnTo>
                  <a:lnTo>
                    <a:pt x="142" y="353"/>
                  </a:lnTo>
                  <a:lnTo>
                    <a:pt x="57" y="479"/>
                  </a:lnTo>
                  <a:lnTo>
                    <a:pt x="15" y="634"/>
                  </a:lnTo>
                  <a:lnTo>
                    <a:pt x="1" y="790"/>
                  </a:lnTo>
                  <a:lnTo>
                    <a:pt x="1" y="790"/>
                  </a:lnTo>
                  <a:lnTo>
                    <a:pt x="15" y="959"/>
                  </a:lnTo>
                  <a:lnTo>
                    <a:pt x="57" y="1100"/>
                  </a:lnTo>
                  <a:lnTo>
                    <a:pt x="142" y="1241"/>
                  </a:lnTo>
                  <a:lnTo>
                    <a:pt x="241" y="1353"/>
                  </a:lnTo>
                  <a:lnTo>
                    <a:pt x="353" y="1452"/>
                  </a:lnTo>
                  <a:lnTo>
                    <a:pt x="480" y="1522"/>
                  </a:lnTo>
                  <a:lnTo>
                    <a:pt x="635" y="1565"/>
                  </a:lnTo>
                  <a:lnTo>
                    <a:pt x="790" y="1579"/>
                  </a:lnTo>
                  <a:lnTo>
                    <a:pt x="790" y="15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 flipH="1">
              <a:off x="2460986" y="1799068"/>
              <a:ext cx="120284" cy="120284"/>
            </a:xfrm>
            <a:custGeom>
              <a:avLst/>
              <a:gdLst/>
              <a:ahLst/>
              <a:cxnLst/>
              <a:rect l="l" t="t" r="r" b="b"/>
              <a:pathLst>
                <a:path w="5808" h="5808" extrusionOk="0">
                  <a:moveTo>
                    <a:pt x="2904" y="5808"/>
                  </a:moveTo>
                  <a:lnTo>
                    <a:pt x="2904" y="5808"/>
                  </a:lnTo>
                  <a:lnTo>
                    <a:pt x="3200" y="5793"/>
                  </a:lnTo>
                  <a:lnTo>
                    <a:pt x="3496" y="5751"/>
                  </a:lnTo>
                  <a:lnTo>
                    <a:pt x="3778" y="5681"/>
                  </a:lnTo>
                  <a:lnTo>
                    <a:pt x="4032" y="5582"/>
                  </a:lnTo>
                  <a:lnTo>
                    <a:pt x="4285" y="5455"/>
                  </a:lnTo>
                  <a:lnTo>
                    <a:pt x="4525" y="5314"/>
                  </a:lnTo>
                  <a:lnTo>
                    <a:pt x="4751" y="5145"/>
                  </a:lnTo>
                  <a:lnTo>
                    <a:pt x="4962" y="4948"/>
                  </a:lnTo>
                  <a:lnTo>
                    <a:pt x="5145" y="4750"/>
                  </a:lnTo>
                  <a:lnTo>
                    <a:pt x="5314" y="4525"/>
                  </a:lnTo>
                  <a:lnTo>
                    <a:pt x="5455" y="4285"/>
                  </a:lnTo>
                  <a:lnTo>
                    <a:pt x="5582" y="4032"/>
                  </a:lnTo>
                  <a:lnTo>
                    <a:pt x="5681" y="3764"/>
                  </a:lnTo>
                  <a:lnTo>
                    <a:pt x="5751" y="3482"/>
                  </a:lnTo>
                  <a:lnTo>
                    <a:pt x="5794" y="3200"/>
                  </a:lnTo>
                  <a:lnTo>
                    <a:pt x="5808" y="2904"/>
                  </a:lnTo>
                  <a:lnTo>
                    <a:pt x="5808" y="2904"/>
                  </a:lnTo>
                  <a:lnTo>
                    <a:pt x="5794" y="2608"/>
                  </a:lnTo>
                  <a:lnTo>
                    <a:pt x="5751" y="2312"/>
                  </a:lnTo>
                  <a:lnTo>
                    <a:pt x="5681" y="2044"/>
                  </a:lnTo>
                  <a:lnTo>
                    <a:pt x="5582" y="1776"/>
                  </a:lnTo>
                  <a:lnTo>
                    <a:pt x="5455" y="1523"/>
                  </a:lnTo>
                  <a:lnTo>
                    <a:pt x="5314" y="1283"/>
                  </a:lnTo>
                  <a:lnTo>
                    <a:pt x="5145" y="1058"/>
                  </a:lnTo>
                  <a:lnTo>
                    <a:pt x="4962" y="846"/>
                  </a:lnTo>
                  <a:lnTo>
                    <a:pt x="4751" y="663"/>
                  </a:lnTo>
                  <a:lnTo>
                    <a:pt x="4525" y="494"/>
                  </a:lnTo>
                  <a:lnTo>
                    <a:pt x="4285" y="353"/>
                  </a:lnTo>
                  <a:lnTo>
                    <a:pt x="4032" y="226"/>
                  </a:lnTo>
                  <a:lnTo>
                    <a:pt x="3778" y="127"/>
                  </a:lnTo>
                  <a:lnTo>
                    <a:pt x="3496" y="57"/>
                  </a:lnTo>
                  <a:lnTo>
                    <a:pt x="3200" y="15"/>
                  </a:lnTo>
                  <a:lnTo>
                    <a:pt x="2904" y="0"/>
                  </a:lnTo>
                  <a:lnTo>
                    <a:pt x="2904" y="0"/>
                  </a:lnTo>
                  <a:lnTo>
                    <a:pt x="2608" y="15"/>
                  </a:lnTo>
                  <a:lnTo>
                    <a:pt x="2326" y="57"/>
                  </a:lnTo>
                  <a:lnTo>
                    <a:pt x="2044" y="127"/>
                  </a:lnTo>
                  <a:lnTo>
                    <a:pt x="1776" y="226"/>
                  </a:lnTo>
                  <a:lnTo>
                    <a:pt x="1523" y="353"/>
                  </a:lnTo>
                  <a:lnTo>
                    <a:pt x="1283" y="494"/>
                  </a:lnTo>
                  <a:lnTo>
                    <a:pt x="1072" y="663"/>
                  </a:lnTo>
                  <a:lnTo>
                    <a:pt x="860" y="846"/>
                  </a:lnTo>
                  <a:lnTo>
                    <a:pt x="677" y="1058"/>
                  </a:lnTo>
                  <a:lnTo>
                    <a:pt x="508" y="1283"/>
                  </a:lnTo>
                  <a:lnTo>
                    <a:pt x="353" y="1523"/>
                  </a:lnTo>
                  <a:lnTo>
                    <a:pt x="240" y="1776"/>
                  </a:lnTo>
                  <a:lnTo>
                    <a:pt x="141" y="2044"/>
                  </a:lnTo>
                  <a:lnTo>
                    <a:pt x="71" y="2312"/>
                  </a:lnTo>
                  <a:lnTo>
                    <a:pt x="29" y="2608"/>
                  </a:lnTo>
                  <a:lnTo>
                    <a:pt x="0" y="2904"/>
                  </a:lnTo>
                  <a:lnTo>
                    <a:pt x="0" y="2904"/>
                  </a:lnTo>
                  <a:lnTo>
                    <a:pt x="29" y="3200"/>
                  </a:lnTo>
                  <a:lnTo>
                    <a:pt x="71" y="3482"/>
                  </a:lnTo>
                  <a:lnTo>
                    <a:pt x="141" y="3764"/>
                  </a:lnTo>
                  <a:lnTo>
                    <a:pt x="240" y="4032"/>
                  </a:lnTo>
                  <a:lnTo>
                    <a:pt x="353" y="4285"/>
                  </a:lnTo>
                  <a:lnTo>
                    <a:pt x="508" y="4525"/>
                  </a:lnTo>
                  <a:lnTo>
                    <a:pt x="677" y="4750"/>
                  </a:lnTo>
                  <a:lnTo>
                    <a:pt x="860" y="4948"/>
                  </a:lnTo>
                  <a:lnTo>
                    <a:pt x="1072" y="5145"/>
                  </a:lnTo>
                  <a:lnTo>
                    <a:pt x="1283" y="5314"/>
                  </a:lnTo>
                  <a:lnTo>
                    <a:pt x="1523" y="5455"/>
                  </a:lnTo>
                  <a:lnTo>
                    <a:pt x="1776" y="5582"/>
                  </a:lnTo>
                  <a:lnTo>
                    <a:pt x="2044" y="5681"/>
                  </a:lnTo>
                  <a:lnTo>
                    <a:pt x="2326" y="5751"/>
                  </a:lnTo>
                  <a:lnTo>
                    <a:pt x="2608" y="5793"/>
                  </a:lnTo>
                  <a:lnTo>
                    <a:pt x="2904" y="5808"/>
                  </a:lnTo>
                  <a:lnTo>
                    <a:pt x="2904" y="58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 flipH="1">
              <a:off x="2477906" y="1816299"/>
              <a:ext cx="86133" cy="85822"/>
            </a:xfrm>
            <a:custGeom>
              <a:avLst/>
              <a:gdLst/>
              <a:ahLst/>
              <a:cxnLst/>
              <a:rect l="l" t="t" r="r" b="b"/>
              <a:pathLst>
                <a:path w="4159" h="4144" extrusionOk="0">
                  <a:moveTo>
                    <a:pt x="2072" y="4144"/>
                  </a:moveTo>
                  <a:lnTo>
                    <a:pt x="2072" y="4144"/>
                  </a:lnTo>
                  <a:lnTo>
                    <a:pt x="2283" y="4130"/>
                  </a:lnTo>
                  <a:lnTo>
                    <a:pt x="2495" y="4102"/>
                  </a:lnTo>
                  <a:lnTo>
                    <a:pt x="2692" y="4059"/>
                  </a:lnTo>
                  <a:lnTo>
                    <a:pt x="2890" y="3989"/>
                  </a:lnTo>
                  <a:lnTo>
                    <a:pt x="3059" y="3890"/>
                  </a:lnTo>
                  <a:lnTo>
                    <a:pt x="3242" y="3792"/>
                  </a:lnTo>
                  <a:lnTo>
                    <a:pt x="3397" y="3665"/>
                  </a:lnTo>
                  <a:lnTo>
                    <a:pt x="3538" y="3538"/>
                  </a:lnTo>
                  <a:lnTo>
                    <a:pt x="3679" y="3383"/>
                  </a:lnTo>
                  <a:lnTo>
                    <a:pt x="3792" y="3228"/>
                  </a:lnTo>
                  <a:lnTo>
                    <a:pt x="3904" y="3059"/>
                  </a:lnTo>
                  <a:lnTo>
                    <a:pt x="3989" y="2875"/>
                  </a:lnTo>
                  <a:lnTo>
                    <a:pt x="4059" y="2692"/>
                  </a:lnTo>
                  <a:lnTo>
                    <a:pt x="4116" y="2495"/>
                  </a:lnTo>
                  <a:lnTo>
                    <a:pt x="4144" y="2283"/>
                  </a:lnTo>
                  <a:lnTo>
                    <a:pt x="4158" y="2072"/>
                  </a:lnTo>
                  <a:lnTo>
                    <a:pt x="4158" y="2072"/>
                  </a:lnTo>
                  <a:lnTo>
                    <a:pt x="4144" y="1861"/>
                  </a:lnTo>
                  <a:lnTo>
                    <a:pt x="4116" y="1649"/>
                  </a:lnTo>
                  <a:lnTo>
                    <a:pt x="4059" y="1452"/>
                  </a:lnTo>
                  <a:lnTo>
                    <a:pt x="3989" y="1269"/>
                  </a:lnTo>
                  <a:lnTo>
                    <a:pt x="3904" y="1085"/>
                  </a:lnTo>
                  <a:lnTo>
                    <a:pt x="3792" y="916"/>
                  </a:lnTo>
                  <a:lnTo>
                    <a:pt x="3679" y="747"/>
                  </a:lnTo>
                  <a:lnTo>
                    <a:pt x="3538" y="606"/>
                  </a:lnTo>
                  <a:lnTo>
                    <a:pt x="3397" y="465"/>
                  </a:lnTo>
                  <a:lnTo>
                    <a:pt x="3242" y="352"/>
                  </a:lnTo>
                  <a:lnTo>
                    <a:pt x="3059" y="240"/>
                  </a:lnTo>
                  <a:lnTo>
                    <a:pt x="2890" y="155"/>
                  </a:lnTo>
                  <a:lnTo>
                    <a:pt x="2692" y="85"/>
                  </a:lnTo>
                  <a:lnTo>
                    <a:pt x="2495" y="42"/>
                  </a:lnTo>
                  <a:lnTo>
                    <a:pt x="2283" y="0"/>
                  </a:lnTo>
                  <a:lnTo>
                    <a:pt x="2072" y="0"/>
                  </a:lnTo>
                  <a:lnTo>
                    <a:pt x="2072" y="0"/>
                  </a:lnTo>
                  <a:lnTo>
                    <a:pt x="1861" y="0"/>
                  </a:lnTo>
                  <a:lnTo>
                    <a:pt x="1663" y="42"/>
                  </a:lnTo>
                  <a:lnTo>
                    <a:pt x="1466" y="85"/>
                  </a:lnTo>
                  <a:lnTo>
                    <a:pt x="1269" y="155"/>
                  </a:lnTo>
                  <a:lnTo>
                    <a:pt x="1085" y="240"/>
                  </a:lnTo>
                  <a:lnTo>
                    <a:pt x="916" y="352"/>
                  </a:lnTo>
                  <a:lnTo>
                    <a:pt x="761" y="465"/>
                  </a:lnTo>
                  <a:lnTo>
                    <a:pt x="606" y="606"/>
                  </a:lnTo>
                  <a:lnTo>
                    <a:pt x="479" y="747"/>
                  </a:lnTo>
                  <a:lnTo>
                    <a:pt x="352" y="916"/>
                  </a:lnTo>
                  <a:lnTo>
                    <a:pt x="254" y="1085"/>
                  </a:lnTo>
                  <a:lnTo>
                    <a:pt x="169" y="1269"/>
                  </a:lnTo>
                  <a:lnTo>
                    <a:pt x="99" y="1452"/>
                  </a:lnTo>
                  <a:lnTo>
                    <a:pt x="42" y="1649"/>
                  </a:lnTo>
                  <a:lnTo>
                    <a:pt x="14" y="1861"/>
                  </a:lnTo>
                  <a:lnTo>
                    <a:pt x="0" y="2072"/>
                  </a:lnTo>
                  <a:lnTo>
                    <a:pt x="0" y="2072"/>
                  </a:lnTo>
                  <a:lnTo>
                    <a:pt x="14" y="2283"/>
                  </a:lnTo>
                  <a:lnTo>
                    <a:pt x="42" y="2495"/>
                  </a:lnTo>
                  <a:lnTo>
                    <a:pt x="99" y="2692"/>
                  </a:lnTo>
                  <a:lnTo>
                    <a:pt x="169" y="2875"/>
                  </a:lnTo>
                  <a:lnTo>
                    <a:pt x="254" y="3059"/>
                  </a:lnTo>
                  <a:lnTo>
                    <a:pt x="352" y="3228"/>
                  </a:lnTo>
                  <a:lnTo>
                    <a:pt x="479" y="3383"/>
                  </a:lnTo>
                  <a:lnTo>
                    <a:pt x="606" y="3538"/>
                  </a:lnTo>
                  <a:lnTo>
                    <a:pt x="761" y="3665"/>
                  </a:lnTo>
                  <a:lnTo>
                    <a:pt x="916" y="3792"/>
                  </a:lnTo>
                  <a:lnTo>
                    <a:pt x="1085" y="3890"/>
                  </a:lnTo>
                  <a:lnTo>
                    <a:pt x="1269" y="3989"/>
                  </a:lnTo>
                  <a:lnTo>
                    <a:pt x="1466" y="4059"/>
                  </a:lnTo>
                  <a:lnTo>
                    <a:pt x="1663" y="4102"/>
                  </a:lnTo>
                  <a:lnTo>
                    <a:pt x="1861" y="4130"/>
                  </a:lnTo>
                  <a:lnTo>
                    <a:pt x="2072" y="4144"/>
                  </a:lnTo>
                  <a:lnTo>
                    <a:pt x="2072" y="41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 flipH="1">
              <a:off x="2516448" y="1832639"/>
              <a:ext cx="32722" cy="33012"/>
            </a:xfrm>
            <a:custGeom>
              <a:avLst/>
              <a:gdLst/>
              <a:ahLst/>
              <a:cxnLst/>
              <a:rect l="l" t="t" r="r" b="b"/>
              <a:pathLst>
                <a:path w="1580" h="1594" extrusionOk="0">
                  <a:moveTo>
                    <a:pt x="790" y="1593"/>
                  </a:moveTo>
                  <a:lnTo>
                    <a:pt x="790" y="1593"/>
                  </a:lnTo>
                  <a:lnTo>
                    <a:pt x="945" y="1579"/>
                  </a:lnTo>
                  <a:lnTo>
                    <a:pt x="1100" y="1523"/>
                  </a:lnTo>
                  <a:lnTo>
                    <a:pt x="1241" y="1452"/>
                  </a:lnTo>
                  <a:lnTo>
                    <a:pt x="1354" y="1353"/>
                  </a:lnTo>
                  <a:lnTo>
                    <a:pt x="1453" y="1241"/>
                  </a:lnTo>
                  <a:lnTo>
                    <a:pt x="1523" y="1100"/>
                  </a:lnTo>
                  <a:lnTo>
                    <a:pt x="1565" y="959"/>
                  </a:lnTo>
                  <a:lnTo>
                    <a:pt x="1580" y="804"/>
                  </a:lnTo>
                  <a:lnTo>
                    <a:pt x="1580" y="804"/>
                  </a:lnTo>
                  <a:lnTo>
                    <a:pt x="1565" y="635"/>
                  </a:lnTo>
                  <a:lnTo>
                    <a:pt x="1523" y="494"/>
                  </a:lnTo>
                  <a:lnTo>
                    <a:pt x="1453" y="353"/>
                  </a:lnTo>
                  <a:lnTo>
                    <a:pt x="1354" y="240"/>
                  </a:lnTo>
                  <a:lnTo>
                    <a:pt x="1241" y="141"/>
                  </a:lnTo>
                  <a:lnTo>
                    <a:pt x="1100" y="71"/>
                  </a:lnTo>
                  <a:lnTo>
                    <a:pt x="945" y="29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635" y="29"/>
                  </a:lnTo>
                  <a:lnTo>
                    <a:pt x="480" y="71"/>
                  </a:lnTo>
                  <a:lnTo>
                    <a:pt x="353" y="141"/>
                  </a:lnTo>
                  <a:lnTo>
                    <a:pt x="241" y="240"/>
                  </a:lnTo>
                  <a:lnTo>
                    <a:pt x="142" y="353"/>
                  </a:lnTo>
                  <a:lnTo>
                    <a:pt x="57" y="494"/>
                  </a:lnTo>
                  <a:lnTo>
                    <a:pt x="15" y="635"/>
                  </a:lnTo>
                  <a:lnTo>
                    <a:pt x="1" y="804"/>
                  </a:lnTo>
                  <a:lnTo>
                    <a:pt x="1" y="804"/>
                  </a:lnTo>
                  <a:lnTo>
                    <a:pt x="15" y="959"/>
                  </a:lnTo>
                  <a:lnTo>
                    <a:pt x="57" y="1100"/>
                  </a:lnTo>
                  <a:lnTo>
                    <a:pt x="142" y="1241"/>
                  </a:lnTo>
                  <a:lnTo>
                    <a:pt x="241" y="1353"/>
                  </a:lnTo>
                  <a:lnTo>
                    <a:pt x="353" y="1452"/>
                  </a:lnTo>
                  <a:lnTo>
                    <a:pt x="480" y="1523"/>
                  </a:lnTo>
                  <a:lnTo>
                    <a:pt x="635" y="1579"/>
                  </a:lnTo>
                  <a:lnTo>
                    <a:pt x="790" y="1593"/>
                  </a:lnTo>
                  <a:lnTo>
                    <a:pt x="790" y="15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 flipH="1">
              <a:off x="2296343" y="1617505"/>
              <a:ext cx="120284" cy="120284"/>
            </a:xfrm>
            <a:custGeom>
              <a:avLst/>
              <a:gdLst/>
              <a:ahLst/>
              <a:cxnLst/>
              <a:rect l="l" t="t" r="r" b="b"/>
              <a:pathLst>
                <a:path w="5808" h="5808" extrusionOk="0">
                  <a:moveTo>
                    <a:pt x="2904" y="5807"/>
                  </a:moveTo>
                  <a:lnTo>
                    <a:pt x="2904" y="5807"/>
                  </a:lnTo>
                  <a:lnTo>
                    <a:pt x="3200" y="5779"/>
                  </a:lnTo>
                  <a:lnTo>
                    <a:pt x="3482" y="5737"/>
                  </a:lnTo>
                  <a:lnTo>
                    <a:pt x="3764" y="5666"/>
                  </a:lnTo>
                  <a:lnTo>
                    <a:pt x="4031" y="5568"/>
                  </a:lnTo>
                  <a:lnTo>
                    <a:pt x="4285" y="5455"/>
                  </a:lnTo>
                  <a:lnTo>
                    <a:pt x="4525" y="5300"/>
                  </a:lnTo>
                  <a:lnTo>
                    <a:pt x="4750" y="5131"/>
                  </a:lnTo>
                  <a:lnTo>
                    <a:pt x="4947" y="4948"/>
                  </a:lnTo>
                  <a:lnTo>
                    <a:pt x="5145" y="4736"/>
                  </a:lnTo>
                  <a:lnTo>
                    <a:pt x="5314" y="4525"/>
                  </a:lnTo>
                  <a:lnTo>
                    <a:pt x="5455" y="4285"/>
                  </a:lnTo>
                  <a:lnTo>
                    <a:pt x="5582" y="4031"/>
                  </a:lnTo>
                  <a:lnTo>
                    <a:pt x="5680" y="3764"/>
                  </a:lnTo>
                  <a:lnTo>
                    <a:pt x="5751" y="3482"/>
                  </a:lnTo>
                  <a:lnTo>
                    <a:pt x="5793" y="3200"/>
                  </a:lnTo>
                  <a:lnTo>
                    <a:pt x="5807" y="2904"/>
                  </a:lnTo>
                  <a:lnTo>
                    <a:pt x="5807" y="2904"/>
                  </a:lnTo>
                  <a:lnTo>
                    <a:pt x="5793" y="2608"/>
                  </a:lnTo>
                  <a:lnTo>
                    <a:pt x="5751" y="2312"/>
                  </a:lnTo>
                  <a:lnTo>
                    <a:pt x="5680" y="2044"/>
                  </a:lnTo>
                  <a:lnTo>
                    <a:pt x="5582" y="1776"/>
                  </a:lnTo>
                  <a:lnTo>
                    <a:pt x="5455" y="1523"/>
                  </a:lnTo>
                  <a:lnTo>
                    <a:pt x="5314" y="1283"/>
                  </a:lnTo>
                  <a:lnTo>
                    <a:pt x="5145" y="1057"/>
                  </a:lnTo>
                  <a:lnTo>
                    <a:pt x="4947" y="846"/>
                  </a:lnTo>
                  <a:lnTo>
                    <a:pt x="4750" y="663"/>
                  </a:lnTo>
                  <a:lnTo>
                    <a:pt x="4525" y="494"/>
                  </a:lnTo>
                  <a:lnTo>
                    <a:pt x="4285" y="353"/>
                  </a:lnTo>
                  <a:lnTo>
                    <a:pt x="4031" y="226"/>
                  </a:lnTo>
                  <a:lnTo>
                    <a:pt x="3764" y="127"/>
                  </a:lnTo>
                  <a:lnTo>
                    <a:pt x="3482" y="57"/>
                  </a:lnTo>
                  <a:lnTo>
                    <a:pt x="3200" y="14"/>
                  </a:lnTo>
                  <a:lnTo>
                    <a:pt x="2904" y="0"/>
                  </a:lnTo>
                  <a:lnTo>
                    <a:pt x="2904" y="0"/>
                  </a:lnTo>
                  <a:lnTo>
                    <a:pt x="2608" y="14"/>
                  </a:lnTo>
                  <a:lnTo>
                    <a:pt x="2326" y="57"/>
                  </a:lnTo>
                  <a:lnTo>
                    <a:pt x="2044" y="127"/>
                  </a:lnTo>
                  <a:lnTo>
                    <a:pt x="1776" y="226"/>
                  </a:lnTo>
                  <a:lnTo>
                    <a:pt x="1522" y="353"/>
                  </a:lnTo>
                  <a:lnTo>
                    <a:pt x="1283" y="494"/>
                  </a:lnTo>
                  <a:lnTo>
                    <a:pt x="1057" y="663"/>
                  </a:lnTo>
                  <a:lnTo>
                    <a:pt x="846" y="846"/>
                  </a:lnTo>
                  <a:lnTo>
                    <a:pt x="663" y="1057"/>
                  </a:lnTo>
                  <a:lnTo>
                    <a:pt x="493" y="1283"/>
                  </a:lnTo>
                  <a:lnTo>
                    <a:pt x="352" y="1523"/>
                  </a:lnTo>
                  <a:lnTo>
                    <a:pt x="226" y="1776"/>
                  </a:lnTo>
                  <a:lnTo>
                    <a:pt x="127" y="2044"/>
                  </a:lnTo>
                  <a:lnTo>
                    <a:pt x="56" y="2312"/>
                  </a:lnTo>
                  <a:lnTo>
                    <a:pt x="14" y="2608"/>
                  </a:lnTo>
                  <a:lnTo>
                    <a:pt x="0" y="2904"/>
                  </a:lnTo>
                  <a:lnTo>
                    <a:pt x="0" y="2904"/>
                  </a:lnTo>
                  <a:lnTo>
                    <a:pt x="14" y="3200"/>
                  </a:lnTo>
                  <a:lnTo>
                    <a:pt x="56" y="3482"/>
                  </a:lnTo>
                  <a:lnTo>
                    <a:pt x="127" y="3764"/>
                  </a:lnTo>
                  <a:lnTo>
                    <a:pt x="226" y="4031"/>
                  </a:lnTo>
                  <a:lnTo>
                    <a:pt x="352" y="4285"/>
                  </a:lnTo>
                  <a:lnTo>
                    <a:pt x="493" y="4525"/>
                  </a:lnTo>
                  <a:lnTo>
                    <a:pt x="663" y="4736"/>
                  </a:lnTo>
                  <a:lnTo>
                    <a:pt x="846" y="4948"/>
                  </a:lnTo>
                  <a:lnTo>
                    <a:pt x="1057" y="5131"/>
                  </a:lnTo>
                  <a:lnTo>
                    <a:pt x="1283" y="5300"/>
                  </a:lnTo>
                  <a:lnTo>
                    <a:pt x="1522" y="5455"/>
                  </a:lnTo>
                  <a:lnTo>
                    <a:pt x="1776" y="5568"/>
                  </a:lnTo>
                  <a:lnTo>
                    <a:pt x="2044" y="5666"/>
                  </a:lnTo>
                  <a:lnTo>
                    <a:pt x="2326" y="5737"/>
                  </a:lnTo>
                  <a:lnTo>
                    <a:pt x="2608" y="5779"/>
                  </a:lnTo>
                  <a:lnTo>
                    <a:pt x="2904" y="5807"/>
                  </a:lnTo>
                  <a:lnTo>
                    <a:pt x="2904" y="580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 flipH="1">
              <a:off x="2313573" y="1634425"/>
              <a:ext cx="85843" cy="86133"/>
            </a:xfrm>
            <a:custGeom>
              <a:avLst/>
              <a:gdLst/>
              <a:ahLst/>
              <a:cxnLst/>
              <a:rect l="l" t="t" r="r" b="b"/>
              <a:pathLst>
                <a:path w="4145" h="4159" extrusionOk="0">
                  <a:moveTo>
                    <a:pt x="2073" y="4159"/>
                  </a:moveTo>
                  <a:lnTo>
                    <a:pt x="2073" y="4159"/>
                  </a:lnTo>
                  <a:lnTo>
                    <a:pt x="2284" y="4145"/>
                  </a:lnTo>
                  <a:lnTo>
                    <a:pt x="2496" y="4117"/>
                  </a:lnTo>
                  <a:lnTo>
                    <a:pt x="2693" y="4060"/>
                  </a:lnTo>
                  <a:lnTo>
                    <a:pt x="2876" y="3990"/>
                  </a:lnTo>
                  <a:lnTo>
                    <a:pt x="3059" y="3905"/>
                  </a:lnTo>
                  <a:lnTo>
                    <a:pt x="3228" y="3806"/>
                  </a:lnTo>
                  <a:lnTo>
                    <a:pt x="3398" y="3680"/>
                  </a:lnTo>
                  <a:lnTo>
                    <a:pt x="3539" y="3553"/>
                  </a:lnTo>
                  <a:lnTo>
                    <a:pt x="3665" y="3398"/>
                  </a:lnTo>
                  <a:lnTo>
                    <a:pt x="3792" y="3243"/>
                  </a:lnTo>
                  <a:lnTo>
                    <a:pt x="3891" y="3074"/>
                  </a:lnTo>
                  <a:lnTo>
                    <a:pt x="3990" y="2890"/>
                  </a:lnTo>
                  <a:lnTo>
                    <a:pt x="4060" y="2693"/>
                  </a:lnTo>
                  <a:lnTo>
                    <a:pt x="4102" y="2496"/>
                  </a:lnTo>
                  <a:lnTo>
                    <a:pt x="4131" y="2298"/>
                  </a:lnTo>
                  <a:lnTo>
                    <a:pt x="4145" y="2087"/>
                  </a:lnTo>
                  <a:lnTo>
                    <a:pt x="4145" y="2087"/>
                  </a:lnTo>
                  <a:lnTo>
                    <a:pt x="4131" y="1875"/>
                  </a:lnTo>
                  <a:lnTo>
                    <a:pt x="4102" y="1664"/>
                  </a:lnTo>
                  <a:lnTo>
                    <a:pt x="4060" y="1467"/>
                  </a:lnTo>
                  <a:lnTo>
                    <a:pt x="3990" y="1269"/>
                  </a:lnTo>
                  <a:lnTo>
                    <a:pt x="3891" y="1100"/>
                  </a:lnTo>
                  <a:lnTo>
                    <a:pt x="3792" y="917"/>
                  </a:lnTo>
                  <a:lnTo>
                    <a:pt x="3665" y="762"/>
                  </a:lnTo>
                  <a:lnTo>
                    <a:pt x="3539" y="621"/>
                  </a:lnTo>
                  <a:lnTo>
                    <a:pt x="3398" y="480"/>
                  </a:lnTo>
                  <a:lnTo>
                    <a:pt x="3228" y="367"/>
                  </a:lnTo>
                  <a:lnTo>
                    <a:pt x="3059" y="254"/>
                  </a:lnTo>
                  <a:lnTo>
                    <a:pt x="2876" y="170"/>
                  </a:lnTo>
                  <a:lnTo>
                    <a:pt x="2693" y="99"/>
                  </a:lnTo>
                  <a:lnTo>
                    <a:pt x="2496" y="43"/>
                  </a:lnTo>
                  <a:lnTo>
                    <a:pt x="2284" y="15"/>
                  </a:lnTo>
                  <a:lnTo>
                    <a:pt x="2073" y="1"/>
                  </a:lnTo>
                  <a:lnTo>
                    <a:pt x="2073" y="1"/>
                  </a:lnTo>
                  <a:lnTo>
                    <a:pt x="1861" y="15"/>
                  </a:lnTo>
                  <a:lnTo>
                    <a:pt x="1650" y="43"/>
                  </a:lnTo>
                  <a:lnTo>
                    <a:pt x="1453" y="99"/>
                  </a:lnTo>
                  <a:lnTo>
                    <a:pt x="1269" y="170"/>
                  </a:lnTo>
                  <a:lnTo>
                    <a:pt x="1086" y="254"/>
                  </a:lnTo>
                  <a:lnTo>
                    <a:pt x="917" y="367"/>
                  </a:lnTo>
                  <a:lnTo>
                    <a:pt x="748" y="480"/>
                  </a:lnTo>
                  <a:lnTo>
                    <a:pt x="607" y="621"/>
                  </a:lnTo>
                  <a:lnTo>
                    <a:pt x="466" y="762"/>
                  </a:lnTo>
                  <a:lnTo>
                    <a:pt x="353" y="917"/>
                  </a:lnTo>
                  <a:lnTo>
                    <a:pt x="240" y="1100"/>
                  </a:lnTo>
                  <a:lnTo>
                    <a:pt x="156" y="1269"/>
                  </a:lnTo>
                  <a:lnTo>
                    <a:pt x="85" y="1467"/>
                  </a:lnTo>
                  <a:lnTo>
                    <a:pt x="43" y="1664"/>
                  </a:lnTo>
                  <a:lnTo>
                    <a:pt x="1" y="1875"/>
                  </a:lnTo>
                  <a:lnTo>
                    <a:pt x="1" y="2087"/>
                  </a:lnTo>
                  <a:lnTo>
                    <a:pt x="1" y="2087"/>
                  </a:lnTo>
                  <a:lnTo>
                    <a:pt x="1" y="2298"/>
                  </a:lnTo>
                  <a:lnTo>
                    <a:pt x="43" y="2496"/>
                  </a:lnTo>
                  <a:lnTo>
                    <a:pt x="85" y="2693"/>
                  </a:lnTo>
                  <a:lnTo>
                    <a:pt x="156" y="2890"/>
                  </a:lnTo>
                  <a:lnTo>
                    <a:pt x="240" y="3074"/>
                  </a:lnTo>
                  <a:lnTo>
                    <a:pt x="353" y="3243"/>
                  </a:lnTo>
                  <a:lnTo>
                    <a:pt x="466" y="3398"/>
                  </a:lnTo>
                  <a:lnTo>
                    <a:pt x="607" y="3553"/>
                  </a:lnTo>
                  <a:lnTo>
                    <a:pt x="748" y="3680"/>
                  </a:lnTo>
                  <a:lnTo>
                    <a:pt x="917" y="3806"/>
                  </a:lnTo>
                  <a:lnTo>
                    <a:pt x="1086" y="3905"/>
                  </a:lnTo>
                  <a:lnTo>
                    <a:pt x="1269" y="3990"/>
                  </a:lnTo>
                  <a:lnTo>
                    <a:pt x="1453" y="4060"/>
                  </a:lnTo>
                  <a:lnTo>
                    <a:pt x="1650" y="4117"/>
                  </a:lnTo>
                  <a:lnTo>
                    <a:pt x="1861" y="4145"/>
                  </a:lnTo>
                  <a:lnTo>
                    <a:pt x="2073" y="4159"/>
                  </a:lnTo>
                  <a:lnTo>
                    <a:pt x="2073" y="4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 flipH="1">
              <a:off x="2351804" y="1651076"/>
              <a:ext cx="32722" cy="32701"/>
            </a:xfrm>
            <a:custGeom>
              <a:avLst/>
              <a:gdLst/>
              <a:ahLst/>
              <a:cxnLst/>
              <a:rect l="l" t="t" r="r" b="b"/>
              <a:pathLst>
                <a:path w="1580" h="1579" extrusionOk="0">
                  <a:moveTo>
                    <a:pt x="790" y="1579"/>
                  </a:moveTo>
                  <a:lnTo>
                    <a:pt x="790" y="1579"/>
                  </a:lnTo>
                  <a:lnTo>
                    <a:pt x="945" y="1565"/>
                  </a:lnTo>
                  <a:lnTo>
                    <a:pt x="1100" y="1522"/>
                  </a:lnTo>
                  <a:lnTo>
                    <a:pt x="1227" y="1452"/>
                  </a:lnTo>
                  <a:lnTo>
                    <a:pt x="1340" y="1353"/>
                  </a:lnTo>
                  <a:lnTo>
                    <a:pt x="1438" y="1241"/>
                  </a:lnTo>
                  <a:lnTo>
                    <a:pt x="1509" y="1100"/>
                  </a:lnTo>
                  <a:lnTo>
                    <a:pt x="1565" y="959"/>
                  </a:lnTo>
                  <a:lnTo>
                    <a:pt x="1579" y="790"/>
                  </a:lnTo>
                  <a:lnTo>
                    <a:pt x="1579" y="790"/>
                  </a:lnTo>
                  <a:lnTo>
                    <a:pt x="1565" y="634"/>
                  </a:lnTo>
                  <a:lnTo>
                    <a:pt x="1509" y="479"/>
                  </a:lnTo>
                  <a:lnTo>
                    <a:pt x="1438" y="353"/>
                  </a:lnTo>
                  <a:lnTo>
                    <a:pt x="1340" y="240"/>
                  </a:lnTo>
                  <a:lnTo>
                    <a:pt x="1227" y="141"/>
                  </a:lnTo>
                  <a:lnTo>
                    <a:pt x="1100" y="57"/>
                  </a:lnTo>
                  <a:lnTo>
                    <a:pt x="945" y="14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621" y="14"/>
                  </a:lnTo>
                  <a:lnTo>
                    <a:pt x="480" y="57"/>
                  </a:lnTo>
                  <a:lnTo>
                    <a:pt x="339" y="141"/>
                  </a:lnTo>
                  <a:lnTo>
                    <a:pt x="226" y="240"/>
                  </a:lnTo>
                  <a:lnTo>
                    <a:pt x="127" y="353"/>
                  </a:lnTo>
                  <a:lnTo>
                    <a:pt x="57" y="479"/>
                  </a:lnTo>
                  <a:lnTo>
                    <a:pt x="15" y="634"/>
                  </a:lnTo>
                  <a:lnTo>
                    <a:pt x="1" y="790"/>
                  </a:lnTo>
                  <a:lnTo>
                    <a:pt x="1" y="790"/>
                  </a:lnTo>
                  <a:lnTo>
                    <a:pt x="15" y="959"/>
                  </a:lnTo>
                  <a:lnTo>
                    <a:pt x="57" y="1100"/>
                  </a:lnTo>
                  <a:lnTo>
                    <a:pt x="127" y="1241"/>
                  </a:lnTo>
                  <a:lnTo>
                    <a:pt x="226" y="1353"/>
                  </a:lnTo>
                  <a:lnTo>
                    <a:pt x="339" y="1452"/>
                  </a:lnTo>
                  <a:lnTo>
                    <a:pt x="480" y="1522"/>
                  </a:lnTo>
                  <a:lnTo>
                    <a:pt x="621" y="1565"/>
                  </a:lnTo>
                  <a:lnTo>
                    <a:pt x="790" y="1579"/>
                  </a:lnTo>
                  <a:lnTo>
                    <a:pt x="790" y="15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 flipH="1">
              <a:off x="2296343" y="1799068"/>
              <a:ext cx="120284" cy="120284"/>
            </a:xfrm>
            <a:custGeom>
              <a:avLst/>
              <a:gdLst/>
              <a:ahLst/>
              <a:cxnLst/>
              <a:rect l="l" t="t" r="r" b="b"/>
              <a:pathLst>
                <a:path w="5808" h="5808" extrusionOk="0">
                  <a:moveTo>
                    <a:pt x="2904" y="5808"/>
                  </a:moveTo>
                  <a:lnTo>
                    <a:pt x="2904" y="5808"/>
                  </a:lnTo>
                  <a:lnTo>
                    <a:pt x="3200" y="5793"/>
                  </a:lnTo>
                  <a:lnTo>
                    <a:pt x="3482" y="5751"/>
                  </a:lnTo>
                  <a:lnTo>
                    <a:pt x="3764" y="5681"/>
                  </a:lnTo>
                  <a:lnTo>
                    <a:pt x="4031" y="5582"/>
                  </a:lnTo>
                  <a:lnTo>
                    <a:pt x="4285" y="5455"/>
                  </a:lnTo>
                  <a:lnTo>
                    <a:pt x="4525" y="5314"/>
                  </a:lnTo>
                  <a:lnTo>
                    <a:pt x="4750" y="5145"/>
                  </a:lnTo>
                  <a:lnTo>
                    <a:pt x="4947" y="4948"/>
                  </a:lnTo>
                  <a:lnTo>
                    <a:pt x="5145" y="4750"/>
                  </a:lnTo>
                  <a:lnTo>
                    <a:pt x="5314" y="4525"/>
                  </a:lnTo>
                  <a:lnTo>
                    <a:pt x="5455" y="4285"/>
                  </a:lnTo>
                  <a:lnTo>
                    <a:pt x="5582" y="4032"/>
                  </a:lnTo>
                  <a:lnTo>
                    <a:pt x="5680" y="3764"/>
                  </a:lnTo>
                  <a:lnTo>
                    <a:pt x="5751" y="3482"/>
                  </a:lnTo>
                  <a:lnTo>
                    <a:pt x="5793" y="3200"/>
                  </a:lnTo>
                  <a:lnTo>
                    <a:pt x="5807" y="2904"/>
                  </a:lnTo>
                  <a:lnTo>
                    <a:pt x="5807" y="2904"/>
                  </a:lnTo>
                  <a:lnTo>
                    <a:pt x="5793" y="2608"/>
                  </a:lnTo>
                  <a:lnTo>
                    <a:pt x="5751" y="2312"/>
                  </a:lnTo>
                  <a:lnTo>
                    <a:pt x="5680" y="2044"/>
                  </a:lnTo>
                  <a:lnTo>
                    <a:pt x="5582" y="1776"/>
                  </a:lnTo>
                  <a:lnTo>
                    <a:pt x="5455" y="1523"/>
                  </a:lnTo>
                  <a:lnTo>
                    <a:pt x="5314" y="1283"/>
                  </a:lnTo>
                  <a:lnTo>
                    <a:pt x="5145" y="1058"/>
                  </a:lnTo>
                  <a:lnTo>
                    <a:pt x="4947" y="846"/>
                  </a:lnTo>
                  <a:lnTo>
                    <a:pt x="4750" y="663"/>
                  </a:lnTo>
                  <a:lnTo>
                    <a:pt x="4525" y="494"/>
                  </a:lnTo>
                  <a:lnTo>
                    <a:pt x="4285" y="353"/>
                  </a:lnTo>
                  <a:lnTo>
                    <a:pt x="4031" y="226"/>
                  </a:lnTo>
                  <a:lnTo>
                    <a:pt x="3764" y="127"/>
                  </a:lnTo>
                  <a:lnTo>
                    <a:pt x="3482" y="57"/>
                  </a:lnTo>
                  <a:lnTo>
                    <a:pt x="3200" y="15"/>
                  </a:lnTo>
                  <a:lnTo>
                    <a:pt x="2904" y="0"/>
                  </a:lnTo>
                  <a:lnTo>
                    <a:pt x="2904" y="0"/>
                  </a:lnTo>
                  <a:lnTo>
                    <a:pt x="2608" y="15"/>
                  </a:lnTo>
                  <a:lnTo>
                    <a:pt x="2326" y="57"/>
                  </a:lnTo>
                  <a:lnTo>
                    <a:pt x="2044" y="127"/>
                  </a:lnTo>
                  <a:lnTo>
                    <a:pt x="1776" y="226"/>
                  </a:lnTo>
                  <a:lnTo>
                    <a:pt x="1522" y="353"/>
                  </a:lnTo>
                  <a:lnTo>
                    <a:pt x="1283" y="494"/>
                  </a:lnTo>
                  <a:lnTo>
                    <a:pt x="1057" y="663"/>
                  </a:lnTo>
                  <a:lnTo>
                    <a:pt x="846" y="846"/>
                  </a:lnTo>
                  <a:lnTo>
                    <a:pt x="663" y="1058"/>
                  </a:lnTo>
                  <a:lnTo>
                    <a:pt x="493" y="1283"/>
                  </a:lnTo>
                  <a:lnTo>
                    <a:pt x="352" y="1523"/>
                  </a:lnTo>
                  <a:lnTo>
                    <a:pt x="226" y="1776"/>
                  </a:lnTo>
                  <a:lnTo>
                    <a:pt x="127" y="2044"/>
                  </a:lnTo>
                  <a:lnTo>
                    <a:pt x="56" y="2312"/>
                  </a:lnTo>
                  <a:lnTo>
                    <a:pt x="14" y="2608"/>
                  </a:lnTo>
                  <a:lnTo>
                    <a:pt x="0" y="2904"/>
                  </a:lnTo>
                  <a:lnTo>
                    <a:pt x="0" y="2904"/>
                  </a:lnTo>
                  <a:lnTo>
                    <a:pt x="14" y="3200"/>
                  </a:lnTo>
                  <a:lnTo>
                    <a:pt x="56" y="3482"/>
                  </a:lnTo>
                  <a:lnTo>
                    <a:pt x="127" y="3764"/>
                  </a:lnTo>
                  <a:lnTo>
                    <a:pt x="226" y="4032"/>
                  </a:lnTo>
                  <a:lnTo>
                    <a:pt x="352" y="4285"/>
                  </a:lnTo>
                  <a:lnTo>
                    <a:pt x="493" y="4525"/>
                  </a:lnTo>
                  <a:lnTo>
                    <a:pt x="663" y="4750"/>
                  </a:lnTo>
                  <a:lnTo>
                    <a:pt x="846" y="4948"/>
                  </a:lnTo>
                  <a:lnTo>
                    <a:pt x="1057" y="5145"/>
                  </a:lnTo>
                  <a:lnTo>
                    <a:pt x="1283" y="5314"/>
                  </a:lnTo>
                  <a:lnTo>
                    <a:pt x="1522" y="5455"/>
                  </a:lnTo>
                  <a:lnTo>
                    <a:pt x="1776" y="5582"/>
                  </a:lnTo>
                  <a:lnTo>
                    <a:pt x="2044" y="5681"/>
                  </a:lnTo>
                  <a:lnTo>
                    <a:pt x="2326" y="5751"/>
                  </a:lnTo>
                  <a:lnTo>
                    <a:pt x="2608" y="5793"/>
                  </a:lnTo>
                  <a:lnTo>
                    <a:pt x="2904" y="5808"/>
                  </a:lnTo>
                  <a:lnTo>
                    <a:pt x="2904" y="58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 flipH="1">
              <a:off x="2313573" y="1816299"/>
              <a:ext cx="85843" cy="85822"/>
            </a:xfrm>
            <a:custGeom>
              <a:avLst/>
              <a:gdLst/>
              <a:ahLst/>
              <a:cxnLst/>
              <a:rect l="l" t="t" r="r" b="b"/>
              <a:pathLst>
                <a:path w="4145" h="4144" extrusionOk="0">
                  <a:moveTo>
                    <a:pt x="2073" y="4144"/>
                  </a:moveTo>
                  <a:lnTo>
                    <a:pt x="2073" y="4144"/>
                  </a:lnTo>
                  <a:lnTo>
                    <a:pt x="2284" y="4130"/>
                  </a:lnTo>
                  <a:lnTo>
                    <a:pt x="2496" y="4102"/>
                  </a:lnTo>
                  <a:lnTo>
                    <a:pt x="2693" y="4059"/>
                  </a:lnTo>
                  <a:lnTo>
                    <a:pt x="2876" y="3989"/>
                  </a:lnTo>
                  <a:lnTo>
                    <a:pt x="3059" y="3890"/>
                  </a:lnTo>
                  <a:lnTo>
                    <a:pt x="3228" y="3792"/>
                  </a:lnTo>
                  <a:lnTo>
                    <a:pt x="3398" y="3665"/>
                  </a:lnTo>
                  <a:lnTo>
                    <a:pt x="3539" y="3538"/>
                  </a:lnTo>
                  <a:lnTo>
                    <a:pt x="3665" y="3383"/>
                  </a:lnTo>
                  <a:lnTo>
                    <a:pt x="3792" y="3228"/>
                  </a:lnTo>
                  <a:lnTo>
                    <a:pt x="3891" y="3059"/>
                  </a:lnTo>
                  <a:lnTo>
                    <a:pt x="3990" y="2875"/>
                  </a:lnTo>
                  <a:lnTo>
                    <a:pt x="4060" y="2692"/>
                  </a:lnTo>
                  <a:lnTo>
                    <a:pt x="4102" y="2495"/>
                  </a:lnTo>
                  <a:lnTo>
                    <a:pt x="4131" y="2283"/>
                  </a:lnTo>
                  <a:lnTo>
                    <a:pt x="4145" y="2072"/>
                  </a:lnTo>
                  <a:lnTo>
                    <a:pt x="4145" y="2072"/>
                  </a:lnTo>
                  <a:lnTo>
                    <a:pt x="4131" y="1861"/>
                  </a:lnTo>
                  <a:lnTo>
                    <a:pt x="4102" y="1649"/>
                  </a:lnTo>
                  <a:lnTo>
                    <a:pt x="4060" y="1452"/>
                  </a:lnTo>
                  <a:lnTo>
                    <a:pt x="3990" y="1269"/>
                  </a:lnTo>
                  <a:lnTo>
                    <a:pt x="3891" y="1085"/>
                  </a:lnTo>
                  <a:lnTo>
                    <a:pt x="3792" y="916"/>
                  </a:lnTo>
                  <a:lnTo>
                    <a:pt x="3665" y="747"/>
                  </a:lnTo>
                  <a:lnTo>
                    <a:pt x="3539" y="606"/>
                  </a:lnTo>
                  <a:lnTo>
                    <a:pt x="3398" y="465"/>
                  </a:lnTo>
                  <a:lnTo>
                    <a:pt x="3228" y="352"/>
                  </a:lnTo>
                  <a:lnTo>
                    <a:pt x="3059" y="240"/>
                  </a:lnTo>
                  <a:lnTo>
                    <a:pt x="2876" y="155"/>
                  </a:lnTo>
                  <a:lnTo>
                    <a:pt x="2693" y="85"/>
                  </a:lnTo>
                  <a:lnTo>
                    <a:pt x="2496" y="42"/>
                  </a:lnTo>
                  <a:lnTo>
                    <a:pt x="2284" y="0"/>
                  </a:lnTo>
                  <a:lnTo>
                    <a:pt x="2073" y="0"/>
                  </a:lnTo>
                  <a:lnTo>
                    <a:pt x="2073" y="0"/>
                  </a:lnTo>
                  <a:lnTo>
                    <a:pt x="1861" y="0"/>
                  </a:lnTo>
                  <a:lnTo>
                    <a:pt x="1650" y="42"/>
                  </a:lnTo>
                  <a:lnTo>
                    <a:pt x="1453" y="85"/>
                  </a:lnTo>
                  <a:lnTo>
                    <a:pt x="1269" y="155"/>
                  </a:lnTo>
                  <a:lnTo>
                    <a:pt x="1086" y="240"/>
                  </a:lnTo>
                  <a:lnTo>
                    <a:pt x="917" y="352"/>
                  </a:lnTo>
                  <a:lnTo>
                    <a:pt x="748" y="465"/>
                  </a:lnTo>
                  <a:lnTo>
                    <a:pt x="607" y="606"/>
                  </a:lnTo>
                  <a:lnTo>
                    <a:pt x="466" y="747"/>
                  </a:lnTo>
                  <a:lnTo>
                    <a:pt x="353" y="916"/>
                  </a:lnTo>
                  <a:lnTo>
                    <a:pt x="240" y="1085"/>
                  </a:lnTo>
                  <a:lnTo>
                    <a:pt x="156" y="1269"/>
                  </a:lnTo>
                  <a:lnTo>
                    <a:pt x="85" y="1452"/>
                  </a:lnTo>
                  <a:lnTo>
                    <a:pt x="43" y="1649"/>
                  </a:lnTo>
                  <a:lnTo>
                    <a:pt x="1" y="1861"/>
                  </a:lnTo>
                  <a:lnTo>
                    <a:pt x="1" y="2072"/>
                  </a:lnTo>
                  <a:lnTo>
                    <a:pt x="1" y="2072"/>
                  </a:lnTo>
                  <a:lnTo>
                    <a:pt x="1" y="2283"/>
                  </a:lnTo>
                  <a:lnTo>
                    <a:pt x="43" y="2495"/>
                  </a:lnTo>
                  <a:lnTo>
                    <a:pt x="85" y="2692"/>
                  </a:lnTo>
                  <a:lnTo>
                    <a:pt x="156" y="2875"/>
                  </a:lnTo>
                  <a:lnTo>
                    <a:pt x="240" y="3059"/>
                  </a:lnTo>
                  <a:lnTo>
                    <a:pt x="353" y="3228"/>
                  </a:lnTo>
                  <a:lnTo>
                    <a:pt x="466" y="3383"/>
                  </a:lnTo>
                  <a:lnTo>
                    <a:pt x="607" y="3538"/>
                  </a:lnTo>
                  <a:lnTo>
                    <a:pt x="748" y="3665"/>
                  </a:lnTo>
                  <a:lnTo>
                    <a:pt x="917" y="3792"/>
                  </a:lnTo>
                  <a:lnTo>
                    <a:pt x="1086" y="3890"/>
                  </a:lnTo>
                  <a:lnTo>
                    <a:pt x="1269" y="3989"/>
                  </a:lnTo>
                  <a:lnTo>
                    <a:pt x="1453" y="4059"/>
                  </a:lnTo>
                  <a:lnTo>
                    <a:pt x="1650" y="4102"/>
                  </a:lnTo>
                  <a:lnTo>
                    <a:pt x="1861" y="4130"/>
                  </a:lnTo>
                  <a:lnTo>
                    <a:pt x="2073" y="4144"/>
                  </a:lnTo>
                  <a:lnTo>
                    <a:pt x="2073" y="41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 flipH="1">
              <a:off x="2351804" y="1832639"/>
              <a:ext cx="32722" cy="33012"/>
            </a:xfrm>
            <a:custGeom>
              <a:avLst/>
              <a:gdLst/>
              <a:ahLst/>
              <a:cxnLst/>
              <a:rect l="l" t="t" r="r" b="b"/>
              <a:pathLst>
                <a:path w="1580" h="1594" extrusionOk="0">
                  <a:moveTo>
                    <a:pt x="790" y="1593"/>
                  </a:moveTo>
                  <a:lnTo>
                    <a:pt x="790" y="1593"/>
                  </a:lnTo>
                  <a:lnTo>
                    <a:pt x="945" y="1579"/>
                  </a:lnTo>
                  <a:lnTo>
                    <a:pt x="1100" y="1523"/>
                  </a:lnTo>
                  <a:lnTo>
                    <a:pt x="1227" y="1452"/>
                  </a:lnTo>
                  <a:lnTo>
                    <a:pt x="1340" y="1353"/>
                  </a:lnTo>
                  <a:lnTo>
                    <a:pt x="1438" y="1241"/>
                  </a:lnTo>
                  <a:lnTo>
                    <a:pt x="1509" y="1100"/>
                  </a:lnTo>
                  <a:lnTo>
                    <a:pt x="1565" y="959"/>
                  </a:lnTo>
                  <a:lnTo>
                    <a:pt x="1579" y="804"/>
                  </a:lnTo>
                  <a:lnTo>
                    <a:pt x="1579" y="804"/>
                  </a:lnTo>
                  <a:lnTo>
                    <a:pt x="1565" y="635"/>
                  </a:lnTo>
                  <a:lnTo>
                    <a:pt x="1509" y="494"/>
                  </a:lnTo>
                  <a:lnTo>
                    <a:pt x="1438" y="353"/>
                  </a:lnTo>
                  <a:lnTo>
                    <a:pt x="1340" y="240"/>
                  </a:lnTo>
                  <a:lnTo>
                    <a:pt x="1227" y="141"/>
                  </a:lnTo>
                  <a:lnTo>
                    <a:pt x="1100" y="71"/>
                  </a:lnTo>
                  <a:lnTo>
                    <a:pt x="945" y="14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621" y="14"/>
                  </a:lnTo>
                  <a:lnTo>
                    <a:pt x="480" y="71"/>
                  </a:lnTo>
                  <a:lnTo>
                    <a:pt x="339" y="141"/>
                  </a:lnTo>
                  <a:lnTo>
                    <a:pt x="226" y="240"/>
                  </a:lnTo>
                  <a:lnTo>
                    <a:pt x="127" y="353"/>
                  </a:lnTo>
                  <a:lnTo>
                    <a:pt x="57" y="494"/>
                  </a:lnTo>
                  <a:lnTo>
                    <a:pt x="15" y="635"/>
                  </a:lnTo>
                  <a:lnTo>
                    <a:pt x="1" y="804"/>
                  </a:lnTo>
                  <a:lnTo>
                    <a:pt x="1" y="804"/>
                  </a:lnTo>
                  <a:lnTo>
                    <a:pt x="15" y="959"/>
                  </a:lnTo>
                  <a:lnTo>
                    <a:pt x="57" y="1100"/>
                  </a:lnTo>
                  <a:lnTo>
                    <a:pt x="127" y="1241"/>
                  </a:lnTo>
                  <a:lnTo>
                    <a:pt x="226" y="1353"/>
                  </a:lnTo>
                  <a:lnTo>
                    <a:pt x="339" y="1452"/>
                  </a:lnTo>
                  <a:lnTo>
                    <a:pt x="480" y="1523"/>
                  </a:lnTo>
                  <a:lnTo>
                    <a:pt x="621" y="1579"/>
                  </a:lnTo>
                  <a:lnTo>
                    <a:pt x="790" y="1593"/>
                  </a:lnTo>
                  <a:lnTo>
                    <a:pt x="790" y="15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 flipH="1">
              <a:off x="2136380" y="1617505"/>
              <a:ext cx="120284" cy="120284"/>
            </a:xfrm>
            <a:custGeom>
              <a:avLst/>
              <a:gdLst/>
              <a:ahLst/>
              <a:cxnLst/>
              <a:rect l="l" t="t" r="r" b="b"/>
              <a:pathLst>
                <a:path w="5808" h="5808" extrusionOk="0">
                  <a:moveTo>
                    <a:pt x="2904" y="5807"/>
                  </a:moveTo>
                  <a:lnTo>
                    <a:pt x="2904" y="5807"/>
                  </a:lnTo>
                  <a:lnTo>
                    <a:pt x="3200" y="5779"/>
                  </a:lnTo>
                  <a:lnTo>
                    <a:pt x="3496" y="5737"/>
                  </a:lnTo>
                  <a:lnTo>
                    <a:pt x="3764" y="5666"/>
                  </a:lnTo>
                  <a:lnTo>
                    <a:pt x="4031" y="5568"/>
                  </a:lnTo>
                  <a:lnTo>
                    <a:pt x="4285" y="5455"/>
                  </a:lnTo>
                  <a:lnTo>
                    <a:pt x="4525" y="5300"/>
                  </a:lnTo>
                  <a:lnTo>
                    <a:pt x="4750" y="5131"/>
                  </a:lnTo>
                  <a:lnTo>
                    <a:pt x="4962" y="4948"/>
                  </a:lnTo>
                  <a:lnTo>
                    <a:pt x="5145" y="4736"/>
                  </a:lnTo>
                  <a:lnTo>
                    <a:pt x="5314" y="4525"/>
                  </a:lnTo>
                  <a:lnTo>
                    <a:pt x="5455" y="4285"/>
                  </a:lnTo>
                  <a:lnTo>
                    <a:pt x="5582" y="4031"/>
                  </a:lnTo>
                  <a:lnTo>
                    <a:pt x="5681" y="3764"/>
                  </a:lnTo>
                  <a:lnTo>
                    <a:pt x="5751" y="3482"/>
                  </a:lnTo>
                  <a:lnTo>
                    <a:pt x="5793" y="3200"/>
                  </a:lnTo>
                  <a:lnTo>
                    <a:pt x="5807" y="2904"/>
                  </a:lnTo>
                  <a:lnTo>
                    <a:pt x="5807" y="2904"/>
                  </a:lnTo>
                  <a:lnTo>
                    <a:pt x="5793" y="2608"/>
                  </a:lnTo>
                  <a:lnTo>
                    <a:pt x="5751" y="2312"/>
                  </a:lnTo>
                  <a:lnTo>
                    <a:pt x="5681" y="2044"/>
                  </a:lnTo>
                  <a:lnTo>
                    <a:pt x="5582" y="1776"/>
                  </a:lnTo>
                  <a:lnTo>
                    <a:pt x="5455" y="1523"/>
                  </a:lnTo>
                  <a:lnTo>
                    <a:pt x="5314" y="1283"/>
                  </a:lnTo>
                  <a:lnTo>
                    <a:pt x="5145" y="1057"/>
                  </a:lnTo>
                  <a:lnTo>
                    <a:pt x="4962" y="846"/>
                  </a:lnTo>
                  <a:lnTo>
                    <a:pt x="4750" y="663"/>
                  </a:lnTo>
                  <a:lnTo>
                    <a:pt x="4525" y="494"/>
                  </a:lnTo>
                  <a:lnTo>
                    <a:pt x="4285" y="353"/>
                  </a:lnTo>
                  <a:lnTo>
                    <a:pt x="4031" y="226"/>
                  </a:lnTo>
                  <a:lnTo>
                    <a:pt x="3764" y="127"/>
                  </a:lnTo>
                  <a:lnTo>
                    <a:pt x="3496" y="57"/>
                  </a:lnTo>
                  <a:lnTo>
                    <a:pt x="3200" y="14"/>
                  </a:lnTo>
                  <a:lnTo>
                    <a:pt x="2904" y="0"/>
                  </a:lnTo>
                  <a:lnTo>
                    <a:pt x="2904" y="0"/>
                  </a:lnTo>
                  <a:lnTo>
                    <a:pt x="2608" y="14"/>
                  </a:lnTo>
                  <a:lnTo>
                    <a:pt x="2326" y="57"/>
                  </a:lnTo>
                  <a:lnTo>
                    <a:pt x="2044" y="127"/>
                  </a:lnTo>
                  <a:lnTo>
                    <a:pt x="1776" y="226"/>
                  </a:lnTo>
                  <a:lnTo>
                    <a:pt x="1522" y="353"/>
                  </a:lnTo>
                  <a:lnTo>
                    <a:pt x="1283" y="494"/>
                  </a:lnTo>
                  <a:lnTo>
                    <a:pt x="1057" y="663"/>
                  </a:lnTo>
                  <a:lnTo>
                    <a:pt x="860" y="846"/>
                  </a:lnTo>
                  <a:lnTo>
                    <a:pt x="663" y="1057"/>
                  </a:lnTo>
                  <a:lnTo>
                    <a:pt x="494" y="1283"/>
                  </a:lnTo>
                  <a:lnTo>
                    <a:pt x="353" y="1523"/>
                  </a:lnTo>
                  <a:lnTo>
                    <a:pt x="226" y="1776"/>
                  </a:lnTo>
                  <a:lnTo>
                    <a:pt x="127" y="2044"/>
                  </a:lnTo>
                  <a:lnTo>
                    <a:pt x="57" y="2312"/>
                  </a:lnTo>
                  <a:lnTo>
                    <a:pt x="14" y="2608"/>
                  </a:lnTo>
                  <a:lnTo>
                    <a:pt x="0" y="2904"/>
                  </a:lnTo>
                  <a:lnTo>
                    <a:pt x="0" y="2904"/>
                  </a:lnTo>
                  <a:lnTo>
                    <a:pt x="14" y="3200"/>
                  </a:lnTo>
                  <a:lnTo>
                    <a:pt x="57" y="3482"/>
                  </a:lnTo>
                  <a:lnTo>
                    <a:pt x="127" y="3764"/>
                  </a:lnTo>
                  <a:lnTo>
                    <a:pt x="226" y="4031"/>
                  </a:lnTo>
                  <a:lnTo>
                    <a:pt x="353" y="4285"/>
                  </a:lnTo>
                  <a:lnTo>
                    <a:pt x="494" y="4525"/>
                  </a:lnTo>
                  <a:lnTo>
                    <a:pt x="663" y="4736"/>
                  </a:lnTo>
                  <a:lnTo>
                    <a:pt x="860" y="4948"/>
                  </a:lnTo>
                  <a:lnTo>
                    <a:pt x="1057" y="5131"/>
                  </a:lnTo>
                  <a:lnTo>
                    <a:pt x="1283" y="5300"/>
                  </a:lnTo>
                  <a:lnTo>
                    <a:pt x="1522" y="5455"/>
                  </a:lnTo>
                  <a:lnTo>
                    <a:pt x="1776" y="5568"/>
                  </a:lnTo>
                  <a:lnTo>
                    <a:pt x="2044" y="5666"/>
                  </a:lnTo>
                  <a:lnTo>
                    <a:pt x="2326" y="5737"/>
                  </a:lnTo>
                  <a:lnTo>
                    <a:pt x="2608" y="5779"/>
                  </a:lnTo>
                  <a:lnTo>
                    <a:pt x="2904" y="5807"/>
                  </a:lnTo>
                  <a:lnTo>
                    <a:pt x="2904" y="580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 flipH="1">
              <a:off x="2153611" y="1634425"/>
              <a:ext cx="85843" cy="86133"/>
            </a:xfrm>
            <a:custGeom>
              <a:avLst/>
              <a:gdLst/>
              <a:ahLst/>
              <a:cxnLst/>
              <a:rect l="l" t="t" r="r" b="b"/>
              <a:pathLst>
                <a:path w="4145" h="4159" extrusionOk="0">
                  <a:moveTo>
                    <a:pt x="2073" y="4159"/>
                  </a:moveTo>
                  <a:lnTo>
                    <a:pt x="2073" y="4159"/>
                  </a:lnTo>
                  <a:lnTo>
                    <a:pt x="2284" y="4145"/>
                  </a:lnTo>
                  <a:lnTo>
                    <a:pt x="2496" y="4117"/>
                  </a:lnTo>
                  <a:lnTo>
                    <a:pt x="2693" y="4060"/>
                  </a:lnTo>
                  <a:lnTo>
                    <a:pt x="2876" y="3990"/>
                  </a:lnTo>
                  <a:lnTo>
                    <a:pt x="3059" y="3905"/>
                  </a:lnTo>
                  <a:lnTo>
                    <a:pt x="3229" y="3806"/>
                  </a:lnTo>
                  <a:lnTo>
                    <a:pt x="3398" y="3680"/>
                  </a:lnTo>
                  <a:lnTo>
                    <a:pt x="3539" y="3553"/>
                  </a:lnTo>
                  <a:lnTo>
                    <a:pt x="3680" y="3398"/>
                  </a:lnTo>
                  <a:lnTo>
                    <a:pt x="3792" y="3243"/>
                  </a:lnTo>
                  <a:lnTo>
                    <a:pt x="3905" y="3074"/>
                  </a:lnTo>
                  <a:lnTo>
                    <a:pt x="3990" y="2890"/>
                  </a:lnTo>
                  <a:lnTo>
                    <a:pt x="4060" y="2693"/>
                  </a:lnTo>
                  <a:lnTo>
                    <a:pt x="4103" y="2496"/>
                  </a:lnTo>
                  <a:lnTo>
                    <a:pt x="4145" y="2298"/>
                  </a:lnTo>
                  <a:lnTo>
                    <a:pt x="4145" y="2087"/>
                  </a:lnTo>
                  <a:lnTo>
                    <a:pt x="4145" y="2087"/>
                  </a:lnTo>
                  <a:lnTo>
                    <a:pt x="4145" y="1875"/>
                  </a:lnTo>
                  <a:lnTo>
                    <a:pt x="4103" y="1664"/>
                  </a:lnTo>
                  <a:lnTo>
                    <a:pt x="4060" y="1467"/>
                  </a:lnTo>
                  <a:lnTo>
                    <a:pt x="3990" y="1269"/>
                  </a:lnTo>
                  <a:lnTo>
                    <a:pt x="3905" y="1100"/>
                  </a:lnTo>
                  <a:lnTo>
                    <a:pt x="3792" y="917"/>
                  </a:lnTo>
                  <a:lnTo>
                    <a:pt x="3680" y="762"/>
                  </a:lnTo>
                  <a:lnTo>
                    <a:pt x="3539" y="621"/>
                  </a:lnTo>
                  <a:lnTo>
                    <a:pt x="3398" y="480"/>
                  </a:lnTo>
                  <a:lnTo>
                    <a:pt x="3229" y="367"/>
                  </a:lnTo>
                  <a:lnTo>
                    <a:pt x="3059" y="254"/>
                  </a:lnTo>
                  <a:lnTo>
                    <a:pt x="2876" y="170"/>
                  </a:lnTo>
                  <a:lnTo>
                    <a:pt x="2693" y="99"/>
                  </a:lnTo>
                  <a:lnTo>
                    <a:pt x="2496" y="43"/>
                  </a:lnTo>
                  <a:lnTo>
                    <a:pt x="2284" y="15"/>
                  </a:lnTo>
                  <a:lnTo>
                    <a:pt x="2073" y="1"/>
                  </a:lnTo>
                  <a:lnTo>
                    <a:pt x="2073" y="1"/>
                  </a:lnTo>
                  <a:lnTo>
                    <a:pt x="1861" y="15"/>
                  </a:lnTo>
                  <a:lnTo>
                    <a:pt x="1664" y="43"/>
                  </a:lnTo>
                  <a:lnTo>
                    <a:pt x="1453" y="99"/>
                  </a:lnTo>
                  <a:lnTo>
                    <a:pt x="1269" y="170"/>
                  </a:lnTo>
                  <a:lnTo>
                    <a:pt x="1086" y="254"/>
                  </a:lnTo>
                  <a:lnTo>
                    <a:pt x="917" y="367"/>
                  </a:lnTo>
                  <a:lnTo>
                    <a:pt x="762" y="480"/>
                  </a:lnTo>
                  <a:lnTo>
                    <a:pt x="607" y="621"/>
                  </a:lnTo>
                  <a:lnTo>
                    <a:pt x="480" y="762"/>
                  </a:lnTo>
                  <a:lnTo>
                    <a:pt x="353" y="917"/>
                  </a:lnTo>
                  <a:lnTo>
                    <a:pt x="255" y="1100"/>
                  </a:lnTo>
                  <a:lnTo>
                    <a:pt x="156" y="1269"/>
                  </a:lnTo>
                  <a:lnTo>
                    <a:pt x="100" y="1467"/>
                  </a:lnTo>
                  <a:lnTo>
                    <a:pt x="43" y="1664"/>
                  </a:lnTo>
                  <a:lnTo>
                    <a:pt x="15" y="1875"/>
                  </a:lnTo>
                  <a:lnTo>
                    <a:pt x="1" y="2087"/>
                  </a:lnTo>
                  <a:lnTo>
                    <a:pt x="1" y="2087"/>
                  </a:lnTo>
                  <a:lnTo>
                    <a:pt x="15" y="2298"/>
                  </a:lnTo>
                  <a:lnTo>
                    <a:pt x="43" y="2496"/>
                  </a:lnTo>
                  <a:lnTo>
                    <a:pt x="100" y="2693"/>
                  </a:lnTo>
                  <a:lnTo>
                    <a:pt x="156" y="2890"/>
                  </a:lnTo>
                  <a:lnTo>
                    <a:pt x="255" y="3074"/>
                  </a:lnTo>
                  <a:lnTo>
                    <a:pt x="353" y="3243"/>
                  </a:lnTo>
                  <a:lnTo>
                    <a:pt x="480" y="3398"/>
                  </a:lnTo>
                  <a:lnTo>
                    <a:pt x="607" y="3553"/>
                  </a:lnTo>
                  <a:lnTo>
                    <a:pt x="762" y="3680"/>
                  </a:lnTo>
                  <a:lnTo>
                    <a:pt x="917" y="3806"/>
                  </a:lnTo>
                  <a:lnTo>
                    <a:pt x="1086" y="3905"/>
                  </a:lnTo>
                  <a:lnTo>
                    <a:pt x="1269" y="3990"/>
                  </a:lnTo>
                  <a:lnTo>
                    <a:pt x="1453" y="4060"/>
                  </a:lnTo>
                  <a:lnTo>
                    <a:pt x="1664" y="4117"/>
                  </a:lnTo>
                  <a:lnTo>
                    <a:pt x="1861" y="4145"/>
                  </a:lnTo>
                  <a:lnTo>
                    <a:pt x="2073" y="4159"/>
                  </a:lnTo>
                  <a:lnTo>
                    <a:pt x="2073" y="4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 flipH="1">
              <a:off x="2191841" y="1651076"/>
              <a:ext cx="32722" cy="32701"/>
            </a:xfrm>
            <a:custGeom>
              <a:avLst/>
              <a:gdLst/>
              <a:ahLst/>
              <a:cxnLst/>
              <a:rect l="l" t="t" r="r" b="b"/>
              <a:pathLst>
                <a:path w="1580" h="1579" extrusionOk="0">
                  <a:moveTo>
                    <a:pt x="790" y="1579"/>
                  </a:moveTo>
                  <a:lnTo>
                    <a:pt x="790" y="1579"/>
                  </a:lnTo>
                  <a:lnTo>
                    <a:pt x="945" y="1565"/>
                  </a:lnTo>
                  <a:lnTo>
                    <a:pt x="1100" y="1522"/>
                  </a:lnTo>
                  <a:lnTo>
                    <a:pt x="1227" y="1452"/>
                  </a:lnTo>
                  <a:lnTo>
                    <a:pt x="1354" y="1353"/>
                  </a:lnTo>
                  <a:lnTo>
                    <a:pt x="1452" y="1241"/>
                  </a:lnTo>
                  <a:lnTo>
                    <a:pt x="1523" y="1100"/>
                  </a:lnTo>
                  <a:lnTo>
                    <a:pt x="1565" y="959"/>
                  </a:lnTo>
                  <a:lnTo>
                    <a:pt x="1579" y="790"/>
                  </a:lnTo>
                  <a:lnTo>
                    <a:pt x="1579" y="790"/>
                  </a:lnTo>
                  <a:lnTo>
                    <a:pt x="1565" y="634"/>
                  </a:lnTo>
                  <a:lnTo>
                    <a:pt x="1523" y="479"/>
                  </a:lnTo>
                  <a:lnTo>
                    <a:pt x="1452" y="353"/>
                  </a:lnTo>
                  <a:lnTo>
                    <a:pt x="1354" y="240"/>
                  </a:lnTo>
                  <a:lnTo>
                    <a:pt x="1227" y="141"/>
                  </a:lnTo>
                  <a:lnTo>
                    <a:pt x="1100" y="57"/>
                  </a:lnTo>
                  <a:lnTo>
                    <a:pt x="945" y="14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635" y="14"/>
                  </a:lnTo>
                  <a:lnTo>
                    <a:pt x="480" y="57"/>
                  </a:lnTo>
                  <a:lnTo>
                    <a:pt x="353" y="141"/>
                  </a:lnTo>
                  <a:lnTo>
                    <a:pt x="226" y="240"/>
                  </a:lnTo>
                  <a:lnTo>
                    <a:pt x="128" y="353"/>
                  </a:lnTo>
                  <a:lnTo>
                    <a:pt x="57" y="479"/>
                  </a:lnTo>
                  <a:lnTo>
                    <a:pt x="15" y="634"/>
                  </a:lnTo>
                  <a:lnTo>
                    <a:pt x="1" y="790"/>
                  </a:lnTo>
                  <a:lnTo>
                    <a:pt x="1" y="790"/>
                  </a:lnTo>
                  <a:lnTo>
                    <a:pt x="15" y="959"/>
                  </a:lnTo>
                  <a:lnTo>
                    <a:pt x="57" y="1100"/>
                  </a:lnTo>
                  <a:lnTo>
                    <a:pt x="128" y="1241"/>
                  </a:lnTo>
                  <a:lnTo>
                    <a:pt x="226" y="1353"/>
                  </a:lnTo>
                  <a:lnTo>
                    <a:pt x="353" y="1452"/>
                  </a:lnTo>
                  <a:lnTo>
                    <a:pt x="480" y="1522"/>
                  </a:lnTo>
                  <a:lnTo>
                    <a:pt x="635" y="1565"/>
                  </a:lnTo>
                  <a:lnTo>
                    <a:pt x="790" y="1579"/>
                  </a:lnTo>
                  <a:lnTo>
                    <a:pt x="790" y="15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 flipH="1">
              <a:off x="2136380" y="1799068"/>
              <a:ext cx="120284" cy="120284"/>
            </a:xfrm>
            <a:custGeom>
              <a:avLst/>
              <a:gdLst/>
              <a:ahLst/>
              <a:cxnLst/>
              <a:rect l="l" t="t" r="r" b="b"/>
              <a:pathLst>
                <a:path w="5808" h="5808" extrusionOk="0">
                  <a:moveTo>
                    <a:pt x="2904" y="5808"/>
                  </a:moveTo>
                  <a:lnTo>
                    <a:pt x="2904" y="5808"/>
                  </a:lnTo>
                  <a:lnTo>
                    <a:pt x="3200" y="5793"/>
                  </a:lnTo>
                  <a:lnTo>
                    <a:pt x="3496" y="5751"/>
                  </a:lnTo>
                  <a:lnTo>
                    <a:pt x="3764" y="5681"/>
                  </a:lnTo>
                  <a:lnTo>
                    <a:pt x="4031" y="5582"/>
                  </a:lnTo>
                  <a:lnTo>
                    <a:pt x="4285" y="5455"/>
                  </a:lnTo>
                  <a:lnTo>
                    <a:pt x="4525" y="5314"/>
                  </a:lnTo>
                  <a:lnTo>
                    <a:pt x="4750" y="5145"/>
                  </a:lnTo>
                  <a:lnTo>
                    <a:pt x="4962" y="4948"/>
                  </a:lnTo>
                  <a:lnTo>
                    <a:pt x="5145" y="4750"/>
                  </a:lnTo>
                  <a:lnTo>
                    <a:pt x="5314" y="4525"/>
                  </a:lnTo>
                  <a:lnTo>
                    <a:pt x="5455" y="4285"/>
                  </a:lnTo>
                  <a:lnTo>
                    <a:pt x="5582" y="4032"/>
                  </a:lnTo>
                  <a:lnTo>
                    <a:pt x="5681" y="3764"/>
                  </a:lnTo>
                  <a:lnTo>
                    <a:pt x="5751" y="3482"/>
                  </a:lnTo>
                  <a:lnTo>
                    <a:pt x="5793" y="3200"/>
                  </a:lnTo>
                  <a:lnTo>
                    <a:pt x="5807" y="2904"/>
                  </a:lnTo>
                  <a:lnTo>
                    <a:pt x="5807" y="2904"/>
                  </a:lnTo>
                  <a:lnTo>
                    <a:pt x="5793" y="2608"/>
                  </a:lnTo>
                  <a:lnTo>
                    <a:pt x="5751" y="2326"/>
                  </a:lnTo>
                  <a:lnTo>
                    <a:pt x="5681" y="2044"/>
                  </a:lnTo>
                  <a:lnTo>
                    <a:pt x="5582" y="1776"/>
                  </a:lnTo>
                  <a:lnTo>
                    <a:pt x="5455" y="1523"/>
                  </a:lnTo>
                  <a:lnTo>
                    <a:pt x="5314" y="1283"/>
                  </a:lnTo>
                  <a:lnTo>
                    <a:pt x="5145" y="1058"/>
                  </a:lnTo>
                  <a:lnTo>
                    <a:pt x="4962" y="846"/>
                  </a:lnTo>
                  <a:lnTo>
                    <a:pt x="4750" y="663"/>
                  </a:lnTo>
                  <a:lnTo>
                    <a:pt x="4525" y="494"/>
                  </a:lnTo>
                  <a:lnTo>
                    <a:pt x="4285" y="353"/>
                  </a:lnTo>
                  <a:lnTo>
                    <a:pt x="4031" y="226"/>
                  </a:lnTo>
                  <a:lnTo>
                    <a:pt x="3764" y="127"/>
                  </a:lnTo>
                  <a:lnTo>
                    <a:pt x="3496" y="57"/>
                  </a:lnTo>
                  <a:lnTo>
                    <a:pt x="3200" y="15"/>
                  </a:lnTo>
                  <a:lnTo>
                    <a:pt x="2904" y="0"/>
                  </a:lnTo>
                  <a:lnTo>
                    <a:pt x="2904" y="0"/>
                  </a:lnTo>
                  <a:lnTo>
                    <a:pt x="2608" y="15"/>
                  </a:lnTo>
                  <a:lnTo>
                    <a:pt x="2326" y="57"/>
                  </a:lnTo>
                  <a:lnTo>
                    <a:pt x="2044" y="127"/>
                  </a:lnTo>
                  <a:lnTo>
                    <a:pt x="1776" y="226"/>
                  </a:lnTo>
                  <a:lnTo>
                    <a:pt x="1522" y="353"/>
                  </a:lnTo>
                  <a:lnTo>
                    <a:pt x="1283" y="494"/>
                  </a:lnTo>
                  <a:lnTo>
                    <a:pt x="1057" y="663"/>
                  </a:lnTo>
                  <a:lnTo>
                    <a:pt x="860" y="846"/>
                  </a:lnTo>
                  <a:lnTo>
                    <a:pt x="663" y="1058"/>
                  </a:lnTo>
                  <a:lnTo>
                    <a:pt x="494" y="1283"/>
                  </a:lnTo>
                  <a:lnTo>
                    <a:pt x="353" y="1523"/>
                  </a:lnTo>
                  <a:lnTo>
                    <a:pt x="226" y="1776"/>
                  </a:lnTo>
                  <a:lnTo>
                    <a:pt x="127" y="2044"/>
                  </a:lnTo>
                  <a:lnTo>
                    <a:pt x="57" y="2326"/>
                  </a:lnTo>
                  <a:lnTo>
                    <a:pt x="14" y="2608"/>
                  </a:lnTo>
                  <a:lnTo>
                    <a:pt x="0" y="2904"/>
                  </a:lnTo>
                  <a:lnTo>
                    <a:pt x="0" y="2904"/>
                  </a:lnTo>
                  <a:lnTo>
                    <a:pt x="14" y="3200"/>
                  </a:lnTo>
                  <a:lnTo>
                    <a:pt x="57" y="3482"/>
                  </a:lnTo>
                  <a:lnTo>
                    <a:pt x="127" y="3764"/>
                  </a:lnTo>
                  <a:lnTo>
                    <a:pt x="226" y="4032"/>
                  </a:lnTo>
                  <a:lnTo>
                    <a:pt x="353" y="4285"/>
                  </a:lnTo>
                  <a:lnTo>
                    <a:pt x="494" y="4525"/>
                  </a:lnTo>
                  <a:lnTo>
                    <a:pt x="663" y="4750"/>
                  </a:lnTo>
                  <a:lnTo>
                    <a:pt x="860" y="4948"/>
                  </a:lnTo>
                  <a:lnTo>
                    <a:pt x="1057" y="5145"/>
                  </a:lnTo>
                  <a:lnTo>
                    <a:pt x="1283" y="5314"/>
                  </a:lnTo>
                  <a:lnTo>
                    <a:pt x="1522" y="5455"/>
                  </a:lnTo>
                  <a:lnTo>
                    <a:pt x="1776" y="5582"/>
                  </a:lnTo>
                  <a:lnTo>
                    <a:pt x="2044" y="5681"/>
                  </a:lnTo>
                  <a:lnTo>
                    <a:pt x="2326" y="5751"/>
                  </a:lnTo>
                  <a:lnTo>
                    <a:pt x="2608" y="5793"/>
                  </a:lnTo>
                  <a:lnTo>
                    <a:pt x="2904" y="5808"/>
                  </a:lnTo>
                  <a:lnTo>
                    <a:pt x="2904" y="58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 flipH="1">
              <a:off x="2153611" y="1816299"/>
              <a:ext cx="85843" cy="85822"/>
            </a:xfrm>
            <a:custGeom>
              <a:avLst/>
              <a:gdLst/>
              <a:ahLst/>
              <a:cxnLst/>
              <a:rect l="l" t="t" r="r" b="b"/>
              <a:pathLst>
                <a:path w="4145" h="4144" extrusionOk="0">
                  <a:moveTo>
                    <a:pt x="2073" y="4144"/>
                  </a:moveTo>
                  <a:lnTo>
                    <a:pt x="2073" y="4144"/>
                  </a:lnTo>
                  <a:lnTo>
                    <a:pt x="2284" y="4130"/>
                  </a:lnTo>
                  <a:lnTo>
                    <a:pt x="2496" y="4102"/>
                  </a:lnTo>
                  <a:lnTo>
                    <a:pt x="2693" y="4059"/>
                  </a:lnTo>
                  <a:lnTo>
                    <a:pt x="2876" y="3989"/>
                  </a:lnTo>
                  <a:lnTo>
                    <a:pt x="3059" y="3890"/>
                  </a:lnTo>
                  <a:lnTo>
                    <a:pt x="3229" y="3792"/>
                  </a:lnTo>
                  <a:lnTo>
                    <a:pt x="3398" y="3665"/>
                  </a:lnTo>
                  <a:lnTo>
                    <a:pt x="3539" y="3538"/>
                  </a:lnTo>
                  <a:lnTo>
                    <a:pt x="3680" y="3397"/>
                  </a:lnTo>
                  <a:lnTo>
                    <a:pt x="3792" y="3228"/>
                  </a:lnTo>
                  <a:lnTo>
                    <a:pt x="3905" y="3059"/>
                  </a:lnTo>
                  <a:lnTo>
                    <a:pt x="3990" y="2875"/>
                  </a:lnTo>
                  <a:lnTo>
                    <a:pt x="4060" y="2692"/>
                  </a:lnTo>
                  <a:lnTo>
                    <a:pt x="4103" y="2495"/>
                  </a:lnTo>
                  <a:lnTo>
                    <a:pt x="4145" y="2283"/>
                  </a:lnTo>
                  <a:lnTo>
                    <a:pt x="4145" y="2072"/>
                  </a:lnTo>
                  <a:lnTo>
                    <a:pt x="4145" y="2072"/>
                  </a:lnTo>
                  <a:lnTo>
                    <a:pt x="4145" y="1861"/>
                  </a:lnTo>
                  <a:lnTo>
                    <a:pt x="4103" y="1649"/>
                  </a:lnTo>
                  <a:lnTo>
                    <a:pt x="4060" y="1452"/>
                  </a:lnTo>
                  <a:lnTo>
                    <a:pt x="3990" y="1269"/>
                  </a:lnTo>
                  <a:lnTo>
                    <a:pt x="3905" y="1085"/>
                  </a:lnTo>
                  <a:lnTo>
                    <a:pt x="3792" y="916"/>
                  </a:lnTo>
                  <a:lnTo>
                    <a:pt x="3680" y="747"/>
                  </a:lnTo>
                  <a:lnTo>
                    <a:pt x="3539" y="606"/>
                  </a:lnTo>
                  <a:lnTo>
                    <a:pt x="3398" y="465"/>
                  </a:lnTo>
                  <a:lnTo>
                    <a:pt x="3229" y="352"/>
                  </a:lnTo>
                  <a:lnTo>
                    <a:pt x="3059" y="240"/>
                  </a:lnTo>
                  <a:lnTo>
                    <a:pt x="2876" y="155"/>
                  </a:lnTo>
                  <a:lnTo>
                    <a:pt x="2693" y="85"/>
                  </a:lnTo>
                  <a:lnTo>
                    <a:pt x="2496" y="42"/>
                  </a:lnTo>
                  <a:lnTo>
                    <a:pt x="2284" y="0"/>
                  </a:lnTo>
                  <a:lnTo>
                    <a:pt x="2073" y="0"/>
                  </a:lnTo>
                  <a:lnTo>
                    <a:pt x="2073" y="0"/>
                  </a:lnTo>
                  <a:lnTo>
                    <a:pt x="1861" y="0"/>
                  </a:lnTo>
                  <a:lnTo>
                    <a:pt x="1664" y="42"/>
                  </a:lnTo>
                  <a:lnTo>
                    <a:pt x="1453" y="85"/>
                  </a:lnTo>
                  <a:lnTo>
                    <a:pt x="1269" y="155"/>
                  </a:lnTo>
                  <a:lnTo>
                    <a:pt x="1086" y="240"/>
                  </a:lnTo>
                  <a:lnTo>
                    <a:pt x="917" y="352"/>
                  </a:lnTo>
                  <a:lnTo>
                    <a:pt x="762" y="465"/>
                  </a:lnTo>
                  <a:lnTo>
                    <a:pt x="607" y="606"/>
                  </a:lnTo>
                  <a:lnTo>
                    <a:pt x="480" y="747"/>
                  </a:lnTo>
                  <a:lnTo>
                    <a:pt x="353" y="916"/>
                  </a:lnTo>
                  <a:lnTo>
                    <a:pt x="255" y="1085"/>
                  </a:lnTo>
                  <a:lnTo>
                    <a:pt x="156" y="1269"/>
                  </a:lnTo>
                  <a:lnTo>
                    <a:pt x="100" y="1452"/>
                  </a:lnTo>
                  <a:lnTo>
                    <a:pt x="43" y="1649"/>
                  </a:lnTo>
                  <a:lnTo>
                    <a:pt x="15" y="1861"/>
                  </a:lnTo>
                  <a:lnTo>
                    <a:pt x="1" y="2072"/>
                  </a:lnTo>
                  <a:lnTo>
                    <a:pt x="1" y="2072"/>
                  </a:lnTo>
                  <a:lnTo>
                    <a:pt x="15" y="2283"/>
                  </a:lnTo>
                  <a:lnTo>
                    <a:pt x="43" y="2495"/>
                  </a:lnTo>
                  <a:lnTo>
                    <a:pt x="100" y="2692"/>
                  </a:lnTo>
                  <a:lnTo>
                    <a:pt x="156" y="2875"/>
                  </a:lnTo>
                  <a:lnTo>
                    <a:pt x="255" y="3059"/>
                  </a:lnTo>
                  <a:lnTo>
                    <a:pt x="353" y="3228"/>
                  </a:lnTo>
                  <a:lnTo>
                    <a:pt x="480" y="3397"/>
                  </a:lnTo>
                  <a:lnTo>
                    <a:pt x="607" y="3538"/>
                  </a:lnTo>
                  <a:lnTo>
                    <a:pt x="762" y="3665"/>
                  </a:lnTo>
                  <a:lnTo>
                    <a:pt x="917" y="3792"/>
                  </a:lnTo>
                  <a:lnTo>
                    <a:pt x="1086" y="3890"/>
                  </a:lnTo>
                  <a:lnTo>
                    <a:pt x="1269" y="3989"/>
                  </a:lnTo>
                  <a:lnTo>
                    <a:pt x="1453" y="4059"/>
                  </a:lnTo>
                  <a:lnTo>
                    <a:pt x="1664" y="4102"/>
                  </a:lnTo>
                  <a:lnTo>
                    <a:pt x="1861" y="4130"/>
                  </a:lnTo>
                  <a:lnTo>
                    <a:pt x="2073" y="4144"/>
                  </a:lnTo>
                  <a:lnTo>
                    <a:pt x="2073" y="41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 flipH="1">
              <a:off x="2191841" y="1832639"/>
              <a:ext cx="32722" cy="33012"/>
            </a:xfrm>
            <a:custGeom>
              <a:avLst/>
              <a:gdLst/>
              <a:ahLst/>
              <a:cxnLst/>
              <a:rect l="l" t="t" r="r" b="b"/>
              <a:pathLst>
                <a:path w="1580" h="1594" extrusionOk="0">
                  <a:moveTo>
                    <a:pt x="790" y="1593"/>
                  </a:moveTo>
                  <a:lnTo>
                    <a:pt x="790" y="1593"/>
                  </a:lnTo>
                  <a:lnTo>
                    <a:pt x="945" y="1579"/>
                  </a:lnTo>
                  <a:lnTo>
                    <a:pt x="1100" y="1523"/>
                  </a:lnTo>
                  <a:lnTo>
                    <a:pt x="1227" y="1452"/>
                  </a:lnTo>
                  <a:lnTo>
                    <a:pt x="1354" y="1353"/>
                  </a:lnTo>
                  <a:lnTo>
                    <a:pt x="1452" y="1241"/>
                  </a:lnTo>
                  <a:lnTo>
                    <a:pt x="1523" y="1100"/>
                  </a:lnTo>
                  <a:lnTo>
                    <a:pt x="1565" y="959"/>
                  </a:lnTo>
                  <a:lnTo>
                    <a:pt x="1579" y="804"/>
                  </a:lnTo>
                  <a:lnTo>
                    <a:pt x="1579" y="804"/>
                  </a:lnTo>
                  <a:lnTo>
                    <a:pt x="1565" y="635"/>
                  </a:lnTo>
                  <a:lnTo>
                    <a:pt x="1523" y="494"/>
                  </a:lnTo>
                  <a:lnTo>
                    <a:pt x="1452" y="353"/>
                  </a:lnTo>
                  <a:lnTo>
                    <a:pt x="1354" y="240"/>
                  </a:lnTo>
                  <a:lnTo>
                    <a:pt x="1227" y="141"/>
                  </a:lnTo>
                  <a:lnTo>
                    <a:pt x="1100" y="71"/>
                  </a:lnTo>
                  <a:lnTo>
                    <a:pt x="945" y="29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635" y="29"/>
                  </a:lnTo>
                  <a:lnTo>
                    <a:pt x="480" y="71"/>
                  </a:lnTo>
                  <a:lnTo>
                    <a:pt x="353" y="141"/>
                  </a:lnTo>
                  <a:lnTo>
                    <a:pt x="226" y="240"/>
                  </a:lnTo>
                  <a:lnTo>
                    <a:pt x="128" y="353"/>
                  </a:lnTo>
                  <a:lnTo>
                    <a:pt x="57" y="494"/>
                  </a:lnTo>
                  <a:lnTo>
                    <a:pt x="15" y="635"/>
                  </a:lnTo>
                  <a:lnTo>
                    <a:pt x="1" y="804"/>
                  </a:lnTo>
                  <a:lnTo>
                    <a:pt x="1" y="804"/>
                  </a:lnTo>
                  <a:lnTo>
                    <a:pt x="15" y="959"/>
                  </a:lnTo>
                  <a:lnTo>
                    <a:pt x="57" y="1100"/>
                  </a:lnTo>
                  <a:lnTo>
                    <a:pt x="128" y="1241"/>
                  </a:lnTo>
                  <a:lnTo>
                    <a:pt x="226" y="1353"/>
                  </a:lnTo>
                  <a:lnTo>
                    <a:pt x="353" y="1452"/>
                  </a:lnTo>
                  <a:lnTo>
                    <a:pt x="480" y="1523"/>
                  </a:lnTo>
                  <a:lnTo>
                    <a:pt x="635" y="1579"/>
                  </a:lnTo>
                  <a:lnTo>
                    <a:pt x="790" y="1593"/>
                  </a:lnTo>
                  <a:lnTo>
                    <a:pt x="790" y="15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 flipH="1">
              <a:off x="2625319" y="1987341"/>
              <a:ext cx="120304" cy="120284"/>
            </a:xfrm>
            <a:custGeom>
              <a:avLst/>
              <a:gdLst/>
              <a:ahLst/>
              <a:cxnLst/>
              <a:rect l="l" t="t" r="r" b="b"/>
              <a:pathLst>
                <a:path w="5809" h="5808" extrusionOk="0">
                  <a:moveTo>
                    <a:pt x="2905" y="5808"/>
                  </a:moveTo>
                  <a:lnTo>
                    <a:pt x="2905" y="5808"/>
                  </a:lnTo>
                  <a:lnTo>
                    <a:pt x="3201" y="5794"/>
                  </a:lnTo>
                  <a:lnTo>
                    <a:pt x="3482" y="5752"/>
                  </a:lnTo>
                  <a:lnTo>
                    <a:pt x="3764" y="5681"/>
                  </a:lnTo>
                  <a:lnTo>
                    <a:pt x="4032" y="5582"/>
                  </a:lnTo>
                  <a:lnTo>
                    <a:pt x="4286" y="5456"/>
                  </a:lnTo>
                  <a:lnTo>
                    <a:pt x="4525" y="5315"/>
                  </a:lnTo>
                  <a:lnTo>
                    <a:pt x="4751" y="5145"/>
                  </a:lnTo>
                  <a:lnTo>
                    <a:pt x="4948" y="4962"/>
                  </a:lnTo>
                  <a:lnTo>
                    <a:pt x="5146" y="4751"/>
                  </a:lnTo>
                  <a:lnTo>
                    <a:pt x="5301" y="4525"/>
                  </a:lnTo>
                  <a:lnTo>
                    <a:pt x="5456" y="4286"/>
                  </a:lnTo>
                  <a:lnTo>
                    <a:pt x="5583" y="4032"/>
                  </a:lnTo>
                  <a:lnTo>
                    <a:pt x="5667" y="3764"/>
                  </a:lnTo>
                  <a:lnTo>
                    <a:pt x="5752" y="3496"/>
                  </a:lnTo>
                  <a:lnTo>
                    <a:pt x="5794" y="3200"/>
                  </a:lnTo>
                  <a:lnTo>
                    <a:pt x="5808" y="2904"/>
                  </a:lnTo>
                  <a:lnTo>
                    <a:pt x="5808" y="2904"/>
                  </a:lnTo>
                  <a:lnTo>
                    <a:pt x="5794" y="2608"/>
                  </a:lnTo>
                  <a:lnTo>
                    <a:pt x="5752" y="2326"/>
                  </a:lnTo>
                  <a:lnTo>
                    <a:pt x="5667" y="2045"/>
                  </a:lnTo>
                  <a:lnTo>
                    <a:pt x="5583" y="1777"/>
                  </a:lnTo>
                  <a:lnTo>
                    <a:pt x="5456" y="1523"/>
                  </a:lnTo>
                  <a:lnTo>
                    <a:pt x="5301" y="1283"/>
                  </a:lnTo>
                  <a:lnTo>
                    <a:pt x="5146" y="1058"/>
                  </a:lnTo>
                  <a:lnTo>
                    <a:pt x="4948" y="861"/>
                  </a:lnTo>
                  <a:lnTo>
                    <a:pt x="4751" y="663"/>
                  </a:lnTo>
                  <a:lnTo>
                    <a:pt x="4525" y="508"/>
                  </a:lnTo>
                  <a:lnTo>
                    <a:pt x="4286" y="353"/>
                  </a:lnTo>
                  <a:lnTo>
                    <a:pt x="4032" y="226"/>
                  </a:lnTo>
                  <a:lnTo>
                    <a:pt x="3764" y="142"/>
                  </a:lnTo>
                  <a:lnTo>
                    <a:pt x="3482" y="57"/>
                  </a:lnTo>
                  <a:lnTo>
                    <a:pt x="3201" y="15"/>
                  </a:lnTo>
                  <a:lnTo>
                    <a:pt x="2905" y="1"/>
                  </a:lnTo>
                  <a:lnTo>
                    <a:pt x="2905" y="1"/>
                  </a:lnTo>
                  <a:lnTo>
                    <a:pt x="2609" y="15"/>
                  </a:lnTo>
                  <a:lnTo>
                    <a:pt x="2313" y="57"/>
                  </a:lnTo>
                  <a:lnTo>
                    <a:pt x="2045" y="142"/>
                  </a:lnTo>
                  <a:lnTo>
                    <a:pt x="1777" y="226"/>
                  </a:lnTo>
                  <a:lnTo>
                    <a:pt x="1523" y="353"/>
                  </a:lnTo>
                  <a:lnTo>
                    <a:pt x="1284" y="508"/>
                  </a:lnTo>
                  <a:lnTo>
                    <a:pt x="1058" y="663"/>
                  </a:lnTo>
                  <a:lnTo>
                    <a:pt x="847" y="861"/>
                  </a:lnTo>
                  <a:lnTo>
                    <a:pt x="663" y="1058"/>
                  </a:lnTo>
                  <a:lnTo>
                    <a:pt x="494" y="1283"/>
                  </a:lnTo>
                  <a:lnTo>
                    <a:pt x="353" y="1523"/>
                  </a:lnTo>
                  <a:lnTo>
                    <a:pt x="226" y="1777"/>
                  </a:lnTo>
                  <a:lnTo>
                    <a:pt x="128" y="2045"/>
                  </a:lnTo>
                  <a:lnTo>
                    <a:pt x="57" y="2326"/>
                  </a:lnTo>
                  <a:lnTo>
                    <a:pt x="15" y="2608"/>
                  </a:lnTo>
                  <a:lnTo>
                    <a:pt x="1" y="2904"/>
                  </a:lnTo>
                  <a:lnTo>
                    <a:pt x="1" y="2904"/>
                  </a:lnTo>
                  <a:lnTo>
                    <a:pt x="15" y="3200"/>
                  </a:lnTo>
                  <a:lnTo>
                    <a:pt x="57" y="3496"/>
                  </a:lnTo>
                  <a:lnTo>
                    <a:pt x="128" y="3764"/>
                  </a:lnTo>
                  <a:lnTo>
                    <a:pt x="226" y="4032"/>
                  </a:lnTo>
                  <a:lnTo>
                    <a:pt x="353" y="4286"/>
                  </a:lnTo>
                  <a:lnTo>
                    <a:pt x="494" y="4525"/>
                  </a:lnTo>
                  <a:lnTo>
                    <a:pt x="663" y="4751"/>
                  </a:lnTo>
                  <a:lnTo>
                    <a:pt x="847" y="4962"/>
                  </a:lnTo>
                  <a:lnTo>
                    <a:pt x="1058" y="5145"/>
                  </a:lnTo>
                  <a:lnTo>
                    <a:pt x="1284" y="5315"/>
                  </a:lnTo>
                  <a:lnTo>
                    <a:pt x="1523" y="5456"/>
                  </a:lnTo>
                  <a:lnTo>
                    <a:pt x="1777" y="5582"/>
                  </a:lnTo>
                  <a:lnTo>
                    <a:pt x="2045" y="5681"/>
                  </a:lnTo>
                  <a:lnTo>
                    <a:pt x="2313" y="5752"/>
                  </a:lnTo>
                  <a:lnTo>
                    <a:pt x="2609" y="5794"/>
                  </a:lnTo>
                  <a:lnTo>
                    <a:pt x="2905" y="5808"/>
                  </a:lnTo>
                  <a:lnTo>
                    <a:pt x="2905" y="58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 flipH="1">
              <a:off x="2642549" y="2004571"/>
              <a:ext cx="85843" cy="85843"/>
            </a:xfrm>
            <a:custGeom>
              <a:avLst/>
              <a:gdLst/>
              <a:ahLst/>
              <a:cxnLst/>
              <a:rect l="l" t="t" r="r" b="b"/>
              <a:pathLst>
                <a:path w="4145" h="4145" extrusionOk="0">
                  <a:moveTo>
                    <a:pt x="2073" y="4144"/>
                  </a:moveTo>
                  <a:lnTo>
                    <a:pt x="2073" y="4144"/>
                  </a:lnTo>
                  <a:lnTo>
                    <a:pt x="2284" y="4144"/>
                  </a:lnTo>
                  <a:lnTo>
                    <a:pt x="2481" y="4102"/>
                  </a:lnTo>
                  <a:lnTo>
                    <a:pt x="2693" y="4060"/>
                  </a:lnTo>
                  <a:lnTo>
                    <a:pt x="2876" y="3989"/>
                  </a:lnTo>
                  <a:lnTo>
                    <a:pt x="3059" y="3905"/>
                  </a:lnTo>
                  <a:lnTo>
                    <a:pt x="3228" y="3792"/>
                  </a:lnTo>
                  <a:lnTo>
                    <a:pt x="3383" y="3679"/>
                  </a:lnTo>
                  <a:lnTo>
                    <a:pt x="3538" y="3538"/>
                  </a:lnTo>
                  <a:lnTo>
                    <a:pt x="3665" y="3397"/>
                  </a:lnTo>
                  <a:lnTo>
                    <a:pt x="3792" y="3228"/>
                  </a:lnTo>
                  <a:lnTo>
                    <a:pt x="3891" y="3059"/>
                  </a:lnTo>
                  <a:lnTo>
                    <a:pt x="3989" y="2876"/>
                  </a:lnTo>
                  <a:lnTo>
                    <a:pt x="4046" y="2693"/>
                  </a:lnTo>
                  <a:lnTo>
                    <a:pt x="4102" y="2495"/>
                  </a:lnTo>
                  <a:lnTo>
                    <a:pt x="4130" y="2284"/>
                  </a:lnTo>
                  <a:lnTo>
                    <a:pt x="4145" y="2072"/>
                  </a:lnTo>
                  <a:lnTo>
                    <a:pt x="4145" y="2072"/>
                  </a:lnTo>
                  <a:lnTo>
                    <a:pt x="4130" y="1861"/>
                  </a:lnTo>
                  <a:lnTo>
                    <a:pt x="4102" y="1664"/>
                  </a:lnTo>
                  <a:lnTo>
                    <a:pt x="4046" y="1452"/>
                  </a:lnTo>
                  <a:lnTo>
                    <a:pt x="3989" y="1269"/>
                  </a:lnTo>
                  <a:lnTo>
                    <a:pt x="3891" y="1086"/>
                  </a:lnTo>
                  <a:lnTo>
                    <a:pt x="3792" y="917"/>
                  </a:lnTo>
                  <a:lnTo>
                    <a:pt x="3665" y="761"/>
                  </a:lnTo>
                  <a:lnTo>
                    <a:pt x="3538" y="606"/>
                  </a:lnTo>
                  <a:lnTo>
                    <a:pt x="3383" y="480"/>
                  </a:lnTo>
                  <a:lnTo>
                    <a:pt x="3228" y="353"/>
                  </a:lnTo>
                  <a:lnTo>
                    <a:pt x="3059" y="254"/>
                  </a:lnTo>
                  <a:lnTo>
                    <a:pt x="2876" y="155"/>
                  </a:lnTo>
                  <a:lnTo>
                    <a:pt x="2693" y="99"/>
                  </a:lnTo>
                  <a:lnTo>
                    <a:pt x="2481" y="43"/>
                  </a:lnTo>
                  <a:lnTo>
                    <a:pt x="2284" y="14"/>
                  </a:lnTo>
                  <a:lnTo>
                    <a:pt x="2073" y="0"/>
                  </a:lnTo>
                  <a:lnTo>
                    <a:pt x="2073" y="0"/>
                  </a:lnTo>
                  <a:lnTo>
                    <a:pt x="1861" y="14"/>
                  </a:lnTo>
                  <a:lnTo>
                    <a:pt x="1650" y="43"/>
                  </a:lnTo>
                  <a:lnTo>
                    <a:pt x="1452" y="99"/>
                  </a:lnTo>
                  <a:lnTo>
                    <a:pt x="1269" y="155"/>
                  </a:lnTo>
                  <a:lnTo>
                    <a:pt x="1086" y="254"/>
                  </a:lnTo>
                  <a:lnTo>
                    <a:pt x="917" y="353"/>
                  </a:lnTo>
                  <a:lnTo>
                    <a:pt x="748" y="480"/>
                  </a:lnTo>
                  <a:lnTo>
                    <a:pt x="607" y="606"/>
                  </a:lnTo>
                  <a:lnTo>
                    <a:pt x="466" y="761"/>
                  </a:lnTo>
                  <a:lnTo>
                    <a:pt x="353" y="917"/>
                  </a:lnTo>
                  <a:lnTo>
                    <a:pt x="240" y="1086"/>
                  </a:lnTo>
                  <a:lnTo>
                    <a:pt x="156" y="1269"/>
                  </a:lnTo>
                  <a:lnTo>
                    <a:pt x="85" y="1452"/>
                  </a:lnTo>
                  <a:lnTo>
                    <a:pt x="43" y="1664"/>
                  </a:lnTo>
                  <a:lnTo>
                    <a:pt x="1" y="1861"/>
                  </a:lnTo>
                  <a:lnTo>
                    <a:pt x="1" y="2072"/>
                  </a:lnTo>
                  <a:lnTo>
                    <a:pt x="1" y="2072"/>
                  </a:lnTo>
                  <a:lnTo>
                    <a:pt x="1" y="2284"/>
                  </a:lnTo>
                  <a:lnTo>
                    <a:pt x="43" y="2495"/>
                  </a:lnTo>
                  <a:lnTo>
                    <a:pt x="85" y="2693"/>
                  </a:lnTo>
                  <a:lnTo>
                    <a:pt x="156" y="2876"/>
                  </a:lnTo>
                  <a:lnTo>
                    <a:pt x="240" y="3059"/>
                  </a:lnTo>
                  <a:lnTo>
                    <a:pt x="353" y="3228"/>
                  </a:lnTo>
                  <a:lnTo>
                    <a:pt x="466" y="3397"/>
                  </a:lnTo>
                  <a:lnTo>
                    <a:pt x="607" y="3538"/>
                  </a:lnTo>
                  <a:lnTo>
                    <a:pt x="748" y="3679"/>
                  </a:lnTo>
                  <a:lnTo>
                    <a:pt x="917" y="3792"/>
                  </a:lnTo>
                  <a:lnTo>
                    <a:pt x="1086" y="3905"/>
                  </a:lnTo>
                  <a:lnTo>
                    <a:pt x="1269" y="3989"/>
                  </a:lnTo>
                  <a:lnTo>
                    <a:pt x="1452" y="4060"/>
                  </a:lnTo>
                  <a:lnTo>
                    <a:pt x="1650" y="4102"/>
                  </a:lnTo>
                  <a:lnTo>
                    <a:pt x="1861" y="4144"/>
                  </a:lnTo>
                  <a:lnTo>
                    <a:pt x="2073" y="4144"/>
                  </a:lnTo>
                  <a:lnTo>
                    <a:pt x="2073" y="41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 flipH="1">
              <a:off x="2680780" y="2021201"/>
              <a:ext cx="33012" cy="32722"/>
            </a:xfrm>
            <a:custGeom>
              <a:avLst/>
              <a:gdLst/>
              <a:ahLst/>
              <a:cxnLst/>
              <a:rect l="l" t="t" r="r" b="b"/>
              <a:pathLst>
                <a:path w="1594" h="1580" extrusionOk="0">
                  <a:moveTo>
                    <a:pt x="804" y="1579"/>
                  </a:moveTo>
                  <a:lnTo>
                    <a:pt x="804" y="1579"/>
                  </a:lnTo>
                  <a:lnTo>
                    <a:pt x="959" y="1565"/>
                  </a:lnTo>
                  <a:lnTo>
                    <a:pt x="1100" y="1523"/>
                  </a:lnTo>
                  <a:lnTo>
                    <a:pt x="1241" y="1438"/>
                  </a:lnTo>
                  <a:lnTo>
                    <a:pt x="1353" y="1340"/>
                  </a:lnTo>
                  <a:lnTo>
                    <a:pt x="1452" y="1227"/>
                  </a:lnTo>
                  <a:lnTo>
                    <a:pt x="1523" y="1100"/>
                  </a:lnTo>
                  <a:lnTo>
                    <a:pt x="1579" y="945"/>
                  </a:lnTo>
                  <a:lnTo>
                    <a:pt x="1593" y="790"/>
                  </a:lnTo>
                  <a:lnTo>
                    <a:pt x="1593" y="790"/>
                  </a:lnTo>
                  <a:lnTo>
                    <a:pt x="1579" y="635"/>
                  </a:lnTo>
                  <a:lnTo>
                    <a:pt x="1523" y="480"/>
                  </a:lnTo>
                  <a:lnTo>
                    <a:pt x="1452" y="339"/>
                  </a:lnTo>
                  <a:lnTo>
                    <a:pt x="1353" y="226"/>
                  </a:lnTo>
                  <a:lnTo>
                    <a:pt x="1241" y="128"/>
                  </a:lnTo>
                  <a:lnTo>
                    <a:pt x="1100" y="57"/>
                  </a:lnTo>
                  <a:lnTo>
                    <a:pt x="959" y="15"/>
                  </a:lnTo>
                  <a:lnTo>
                    <a:pt x="804" y="1"/>
                  </a:lnTo>
                  <a:lnTo>
                    <a:pt x="804" y="1"/>
                  </a:lnTo>
                  <a:lnTo>
                    <a:pt x="635" y="15"/>
                  </a:lnTo>
                  <a:lnTo>
                    <a:pt x="494" y="57"/>
                  </a:lnTo>
                  <a:lnTo>
                    <a:pt x="353" y="128"/>
                  </a:lnTo>
                  <a:lnTo>
                    <a:pt x="240" y="226"/>
                  </a:lnTo>
                  <a:lnTo>
                    <a:pt x="141" y="339"/>
                  </a:lnTo>
                  <a:lnTo>
                    <a:pt x="71" y="480"/>
                  </a:lnTo>
                  <a:lnTo>
                    <a:pt x="28" y="635"/>
                  </a:lnTo>
                  <a:lnTo>
                    <a:pt x="0" y="790"/>
                  </a:lnTo>
                  <a:lnTo>
                    <a:pt x="0" y="790"/>
                  </a:lnTo>
                  <a:lnTo>
                    <a:pt x="28" y="945"/>
                  </a:lnTo>
                  <a:lnTo>
                    <a:pt x="71" y="1100"/>
                  </a:lnTo>
                  <a:lnTo>
                    <a:pt x="141" y="1227"/>
                  </a:lnTo>
                  <a:lnTo>
                    <a:pt x="240" y="1340"/>
                  </a:lnTo>
                  <a:lnTo>
                    <a:pt x="353" y="1438"/>
                  </a:lnTo>
                  <a:lnTo>
                    <a:pt x="494" y="1523"/>
                  </a:lnTo>
                  <a:lnTo>
                    <a:pt x="635" y="1565"/>
                  </a:lnTo>
                  <a:lnTo>
                    <a:pt x="804" y="1579"/>
                  </a:lnTo>
                  <a:lnTo>
                    <a:pt x="804" y="15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 flipH="1">
              <a:off x="2460986" y="1987341"/>
              <a:ext cx="120284" cy="120284"/>
            </a:xfrm>
            <a:custGeom>
              <a:avLst/>
              <a:gdLst/>
              <a:ahLst/>
              <a:cxnLst/>
              <a:rect l="l" t="t" r="r" b="b"/>
              <a:pathLst>
                <a:path w="5808" h="5808" extrusionOk="0">
                  <a:moveTo>
                    <a:pt x="2904" y="5808"/>
                  </a:moveTo>
                  <a:lnTo>
                    <a:pt x="2904" y="5808"/>
                  </a:lnTo>
                  <a:lnTo>
                    <a:pt x="3200" y="5794"/>
                  </a:lnTo>
                  <a:lnTo>
                    <a:pt x="3496" y="5752"/>
                  </a:lnTo>
                  <a:lnTo>
                    <a:pt x="3778" y="5681"/>
                  </a:lnTo>
                  <a:lnTo>
                    <a:pt x="4032" y="5582"/>
                  </a:lnTo>
                  <a:lnTo>
                    <a:pt x="4285" y="5456"/>
                  </a:lnTo>
                  <a:lnTo>
                    <a:pt x="4525" y="5315"/>
                  </a:lnTo>
                  <a:lnTo>
                    <a:pt x="4751" y="5145"/>
                  </a:lnTo>
                  <a:lnTo>
                    <a:pt x="4962" y="4962"/>
                  </a:lnTo>
                  <a:lnTo>
                    <a:pt x="5145" y="4751"/>
                  </a:lnTo>
                  <a:lnTo>
                    <a:pt x="5314" y="4525"/>
                  </a:lnTo>
                  <a:lnTo>
                    <a:pt x="5455" y="4286"/>
                  </a:lnTo>
                  <a:lnTo>
                    <a:pt x="5582" y="4032"/>
                  </a:lnTo>
                  <a:lnTo>
                    <a:pt x="5681" y="3764"/>
                  </a:lnTo>
                  <a:lnTo>
                    <a:pt x="5751" y="3496"/>
                  </a:lnTo>
                  <a:lnTo>
                    <a:pt x="5794" y="3200"/>
                  </a:lnTo>
                  <a:lnTo>
                    <a:pt x="5808" y="2904"/>
                  </a:lnTo>
                  <a:lnTo>
                    <a:pt x="5808" y="2904"/>
                  </a:lnTo>
                  <a:lnTo>
                    <a:pt x="5794" y="2608"/>
                  </a:lnTo>
                  <a:lnTo>
                    <a:pt x="5751" y="2326"/>
                  </a:lnTo>
                  <a:lnTo>
                    <a:pt x="5681" y="2045"/>
                  </a:lnTo>
                  <a:lnTo>
                    <a:pt x="5582" y="1777"/>
                  </a:lnTo>
                  <a:lnTo>
                    <a:pt x="5455" y="1523"/>
                  </a:lnTo>
                  <a:lnTo>
                    <a:pt x="5314" y="1283"/>
                  </a:lnTo>
                  <a:lnTo>
                    <a:pt x="5145" y="1058"/>
                  </a:lnTo>
                  <a:lnTo>
                    <a:pt x="4962" y="861"/>
                  </a:lnTo>
                  <a:lnTo>
                    <a:pt x="4751" y="663"/>
                  </a:lnTo>
                  <a:lnTo>
                    <a:pt x="4525" y="494"/>
                  </a:lnTo>
                  <a:lnTo>
                    <a:pt x="4285" y="353"/>
                  </a:lnTo>
                  <a:lnTo>
                    <a:pt x="4032" y="226"/>
                  </a:lnTo>
                  <a:lnTo>
                    <a:pt x="3778" y="142"/>
                  </a:lnTo>
                  <a:lnTo>
                    <a:pt x="3496" y="57"/>
                  </a:lnTo>
                  <a:lnTo>
                    <a:pt x="3200" y="15"/>
                  </a:lnTo>
                  <a:lnTo>
                    <a:pt x="2904" y="1"/>
                  </a:lnTo>
                  <a:lnTo>
                    <a:pt x="2904" y="1"/>
                  </a:lnTo>
                  <a:lnTo>
                    <a:pt x="2608" y="15"/>
                  </a:lnTo>
                  <a:lnTo>
                    <a:pt x="2326" y="57"/>
                  </a:lnTo>
                  <a:lnTo>
                    <a:pt x="2044" y="142"/>
                  </a:lnTo>
                  <a:lnTo>
                    <a:pt x="1776" y="226"/>
                  </a:lnTo>
                  <a:lnTo>
                    <a:pt x="1523" y="353"/>
                  </a:lnTo>
                  <a:lnTo>
                    <a:pt x="1283" y="494"/>
                  </a:lnTo>
                  <a:lnTo>
                    <a:pt x="1072" y="663"/>
                  </a:lnTo>
                  <a:lnTo>
                    <a:pt x="860" y="861"/>
                  </a:lnTo>
                  <a:lnTo>
                    <a:pt x="677" y="1058"/>
                  </a:lnTo>
                  <a:lnTo>
                    <a:pt x="508" y="1283"/>
                  </a:lnTo>
                  <a:lnTo>
                    <a:pt x="353" y="1523"/>
                  </a:lnTo>
                  <a:lnTo>
                    <a:pt x="240" y="1777"/>
                  </a:lnTo>
                  <a:lnTo>
                    <a:pt x="141" y="2045"/>
                  </a:lnTo>
                  <a:lnTo>
                    <a:pt x="71" y="2326"/>
                  </a:lnTo>
                  <a:lnTo>
                    <a:pt x="29" y="2608"/>
                  </a:lnTo>
                  <a:lnTo>
                    <a:pt x="0" y="2904"/>
                  </a:lnTo>
                  <a:lnTo>
                    <a:pt x="0" y="2904"/>
                  </a:lnTo>
                  <a:lnTo>
                    <a:pt x="29" y="3200"/>
                  </a:lnTo>
                  <a:lnTo>
                    <a:pt x="71" y="3496"/>
                  </a:lnTo>
                  <a:lnTo>
                    <a:pt x="141" y="3764"/>
                  </a:lnTo>
                  <a:lnTo>
                    <a:pt x="240" y="4032"/>
                  </a:lnTo>
                  <a:lnTo>
                    <a:pt x="353" y="4286"/>
                  </a:lnTo>
                  <a:lnTo>
                    <a:pt x="508" y="4525"/>
                  </a:lnTo>
                  <a:lnTo>
                    <a:pt x="677" y="4751"/>
                  </a:lnTo>
                  <a:lnTo>
                    <a:pt x="860" y="4962"/>
                  </a:lnTo>
                  <a:lnTo>
                    <a:pt x="1072" y="5145"/>
                  </a:lnTo>
                  <a:lnTo>
                    <a:pt x="1283" y="5315"/>
                  </a:lnTo>
                  <a:lnTo>
                    <a:pt x="1523" y="5456"/>
                  </a:lnTo>
                  <a:lnTo>
                    <a:pt x="1776" y="5582"/>
                  </a:lnTo>
                  <a:lnTo>
                    <a:pt x="2044" y="5681"/>
                  </a:lnTo>
                  <a:lnTo>
                    <a:pt x="2326" y="5752"/>
                  </a:lnTo>
                  <a:lnTo>
                    <a:pt x="2608" y="5794"/>
                  </a:lnTo>
                  <a:lnTo>
                    <a:pt x="2904" y="5808"/>
                  </a:lnTo>
                  <a:lnTo>
                    <a:pt x="2904" y="58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 flipH="1">
              <a:off x="2477906" y="2004571"/>
              <a:ext cx="86133" cy="85843"/>
            </a:xfrm>
            <a:custGeom>
              <a:avLst/>
              <a:gdLst/>
              <a:ahLst/>
              <a:cxnLst/>
              <a:rect l="l" t="t" r="r" b="b"/>
              <a:pathLst>
                <a:path w="4159" h="4145" extrusionOk="0">
                  <a:moveTo>
                    <a:pt x="2072" y="4144"/>
                  </a:moveTo>
                  <a:lnTo>
                    <a:pt x="2072" y="4144"/>
                  </a:lnTo>
                  <a:lnTo>
                    <a:pt x="2283" y="4144"/>
                  </a:lnTo>
                  <a:lnTo>
                    <a:pt x="2495" y="4102"/>
                  </a:lnTo>
                  <a:lnTo>
                    <a:pt x="2692" y="4060"/>
                  </a:lnTo>
                  <a:lnTo>
                    <a:pt x="2890" y="3989"/>
                  </a:lnTo>
                  <a:lnTo>
                    <a:pt x="3059" y="3905"/>
                  </a:lnTo>
                  <a:lnTo>
                    <a:pt x="3242" y="3792"/>
                  </a:lnTo>
                  <a:lnTo>
                    <a:pt x="3397" y="3679"/>
                  </a:lnTo>
                  <a:lnTo>
                    <a:pt x="3538" y="3538"/>
                  </a:lnTo>
                  <a:lnTo>
                    <a:pt x="3679" y="3397"/>
                  </a:lnTo>
                  <a:lnTo>
                    <a:pt x="3792" y="3228"/>
                  </a:lnTo>
                  <a:lnTo>
                    <a:pt x="3904" y="3059"/>
                  </a:lnTo>
                  <a:lnTo>
                    <a:pt x="3989" y="2876"/>
                  </a:lnTo>
                  <a:lnTo>
                    <a:pt x="4059" y="2693"/>
                  </a:lnTo>
                  <a:lnTo>
                    <a:pt x="4116" y="2495"/>
                  </a:lnTo>
                  <a:lnTo>
                    <a:pt x="4144" y="2284"/>
                  </a:lnTo>
                  <a:lnTo>
                    <a:pt x="4158" y="2072"/>
                  </a:lnTo>
                  <a:lnTo>
                    <a:pt x="4158" y="2072"/>
                  </a:lnTo>
                  <a:lnTo>
                    <a:pt x="4144" y="1861"/>
                  </a:lnTo>
                  <a:lnTo>
                    <a:pt x="4116" y="1664"/>
                  </a:lnTo>
                  <a:lnTo>
                    <a:pt x="4059" y="1452"/>
                  </a:lnTo>
                  <a:lnTo>
                    <a:pt x="3989" y="1269"/>
                  </a:lnTo>
                  <a:lnTo>
                    <a:pt x="3904" y="1086"/>
                  </a:lnTo>
                  <a:lnTo>
                    <a:pt x="3792" y="917"/>
                  </a:lnTo>
                  <a:lnTo>
                    <a:pt x="3679" y="761"/>
                  </a:lnTo>
                  <a:lnTo>
                    <a:pt x="3538" y="606"/>
                  </a:lnTo>
                  <a:lnTo>
                    <a:pt x="3397" y="480"/>
                  </a:lnTo>
                  <a:lnTo>
                    <a:pt x="3242" y="353"/>
                  </a:lnTo>
                  <a:lnTo>
                    <a:pt x="3059" y="254"/>
                  </a:lnTo>
                  <a:lnTo>
                    <a:pt x="2890" y="155"/>
                  </a:lnTo>
                  <a:lnTo>
                    <a:pt x="2692" y="99"/>
                  </a:lnTo>
                  <a:lnTo>
                    <a:pt x="2495" y="43"/>
                  </a:lnTo>
                  <a:lnTo>
                    <a:pt x="2283" y="14"/>
                  </a:lnTo>
                  <a:lnTo>
                    <a:pt x="2072" y="0"/>
                  </a:lnTo>
                  <a:lnTo>
                    <a:pt x="2072" y="0"/>
                  </a:lnTo>
                  <a:lnTo>
                    <a:pt x="1861" y="14"/>
                  </a:lnTo>
                  <a:lnTo>
                    <a:pt x="1663" y="43"/>
                  </a:lnTo>
                  <a:lnTo>
                    <a:pt x="1466" y="99"/>
                  </a:lnTo>
                  <a:lnTo>
                    <a:pt x="1269" y="155"/>
                  </a:lnTo>
                  <a:lnTo>
                    <a:pt x="1085" y="254"/>
                  </a:lnTo>
                  <a:lnTo>
                    <a:pt x="916" y="353"/>
                  </a:lnTo>
                  <a:lnTo>
                    <a:pt x="761" y="480"/>
                  </a:lnTo>
                  <a:lnTo>
                    <a:pt x="606" y="606"/>
                  </a:lnTo>
                  <a:lnTo>
                    <a:pt x="479" y="761"/>
                  </a:lnTo>
                  <a:lnTo>
                    <a:pt x="352" y="917"/>
                  </a:lnTo>
                  <a:lnTo>
                    <a:pt x="254" y="1086"/>
                  </a:lnTo>
                  <a:lnTo>
                    <a:pt x="169" y="1269"/>
                  </a:lnTo>
                  <a:lnTo>
                    <a:pt x="99" y="1452"/>
                  </a:lnTo>
                  <a:lnTo>
                    <a:pt x="42" y="1664"/>
                  </a:lnTo>
                  <a:lnTo>
                    <a:pt x="14" y="1861"/>
                  </a:lnTo>
                  <a:lnTo>
                    <a:pt x="0" y="2072"/>
                  </a:lnTo>
                  <a:lnTo>
                    <a:pt x="0" y="2072"/>
                  </a:lnTo>
                  <a:lnTo>
                    <a:pt x="14" y="2284"/>
                  </a:lnTo>
                  <a:lnTo>
                    <a:pt x="42" y="2495"/>
                  </a:lnTo>
                  <a:lnTo>
                    <a:pt x="99" y="2693"/>
                  </a:lnTo>
                  <a:lnTo>
                    <a:pt x="169" y="2876"/>
                  </a:lnTo>
                  <a:lnTo>
                    <a:pt x="254" y="3059"/>
                  </a:lnTo>
                  <a:lnTo>
                    <a:pt x="352" y="3228"/>
                  </a:lnTo>
                  <a:lnTo>
                    <a:pt x="479" y="3397"/>
                  </a:lnTo>
                  <a:lnTo>
                    <a:pt x="606" y="3538"/>
                  </a:lnTo>
                  <a:lnTo>
                    <a:pt x="761" y="3679"/>
                  </a:lnTo>
                  <a:lnTo>
                    <a:pt x="916" y="3792"/>
                  </a:lnTo>
                  <a:lnTo>
                    <a:pt x="1085" y="3905"/>
                  </a:lnTo>
                  <a:lnTo>
                    <a:pt x="1269" y="3989"/>
                  </a:lnTo>
                  <a:lnTo>
                    <a:pt x="1466" y="4060"/>
                  </a:lnTo>
                  <a:lnTo>
                    <a:pt x="1663" y="4102"/>
                  </a:lnTo>
                  <a:lnTo>
                    <a:pt x="1861" y="4144"/>
                  </a:lnTo>
                  <a:lnTo>
                    <a:pt x="2072" y="4144"/>
                  </a:lnTo>
                  <a:lnTo>
                    <a:pt x="2072" y="41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 flipH="1">
              <a:off x="2516448" y="2021201"/>
              <a:ext cx="32722" cy="32722"/>
            </a:xfrm>
            <a:custGeom>
              <a:avLst/>
              <a:gdLst/>
              <a:ahLst/>
              <a:cxnLst/>
              <a:rect l="l" t="t" r="r" b="b"/>
              <a:pathLst>
                <a:path w="1580" h="1580" extrusionOk="0">
                  <a:moveTo>
                    <a:pt x="790" y="1579"/>
                  </a:moveTo>
                  <a:lnTo>
                    <a:pt x="790" y="1579"/>
                  </a:lnTo>
                  <a:lnTo>
                    <a:pt x="945" y="1565"/>
                  </a:lnTo>
                  <a:lnTo>
                    <a:pt x="1100" y="1523"/>
                  </a:lnTo>
                  <a:lnTo>
                    <a:pt x="1241" y="1438"/>
                  </a:lnTo>
                  <a:lnTo>
                    <a:pt x="1354" y="1340"/>
                  </a:lnTo>
                  <a:lnTo>
                    <a:pt x="1453" y="1227"/>
                  </a:lnTo>
                  <a:lnTo>
                    <a:pt x="1523" y="1100"/>
                  </a:lnTo>
                  <a:lnTo>
                    <a:pt x="1565" y="945"/>
                  </a:lnTo>
                  <a:lnTo>
                    <a:pt x="1580" y="790"/>
                  </a:lnTo>
                  <a:lnTo>
                    <a:pt x="1580" y="790"/>
                  </a:lnTo>
                  <a:lnTo>
                    <a:pt x="1565" y="635"/>
                  </a:lnTo>
                  <a:lnTo>
                    <a:pt x="1523" y="480"/>
                  </a:lnTo>
                  <a:lnTo>
                    <a:pt x="1453" y="339"/>
                  </a:lnTo>
                  <a:lnTo>
                    <a:pt x="1354" y="226"/>
                  </a:lnTo>
                  <a:lnTo>
                    <a:pt x="1241" y="128"/>
                  </a:lnTo>
                  <a:lnTo>
                    <a:pt x="1100" y="57"/>
                  </a:lnTo>
                  <a:lnTo>
                    <a:pt x="945" y="15"/>
                  </a:lnTo>
                  <a:lnTo>
                    <a:pt x="790" y="1"/>
                  </a:lnTo>
                  <a:lnTo>
                    <a:pt x="790" y="1"/>
                  </a:lnTo>
                  <a:lnTo>
                    <a:pt x="635" y="15"/>
                  </a:lnTo>
                  <a:lnTo>
                    <a:pt x="480" y="57"/>
                  </a:lnTo>
                  <a:lnTo>
                    <a:pt x="353" y="128"/>
                  </a:lnTo>
                  <a:lnTo>
                    <a:pt x="241" y="226"/>
                  </a:lnTo>
                  <a:lnTo>
                    <a:pt x="142" y="339"/>
                  </a:lnTo>
                  <a:lnTo>
                    <a:pt x="57" y="480"/>
                  </a:lnTo>
                  <a:lnTo>
                    <a:pt x="15" y="635"/>
                  </a:lnTo>
                  <a:lnTo>
                    <a:pt x="1" y="790"/>
                  </a:lnTo>
                  <a:lnTo>
                    <a:pt x="1" y="790"/>
                  </a:lnTo>
                  <a:lnTo>
                    <a:pt x="15" y="945"/>
                  </a:lnTo>
                  <a:lnTo>
                    <a:pt x="57" y="1100"/>
                  </a:lnTo>
                  <a:lnTo>
                    <a:pt x="142" y="1227"/>
                  </a:lnTo>
                  <a:lnTo>
                    <a:pt x="241" y="1340"/>
                  </a:lnTo>
                  <a:lnTo>
                    <a:pt x="353" y="1438"/>
                  </a:lnTo>
                  <a:lnTo>
                    <a:pt x="480" y="1523"/>
                  </a:lnTo>
                  <a:lnTo>
                    <a:pt x="635" y="1565"/>
                  </a:lnTo>
                  <a:lnTo>
                    <a:pt x="790" y="1579"/>
                  </a:lnTo>
                  <a:lnTo>
                    <a:pt x="790" y="15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 flipH="1">
              <a:off x="2296343" y="1987341"/>
              <a:ext cx="120284" cy="120284"/>
            </a:xfrm>
            <a:custGeom>
              <a:avLst/>
              <a:gdLst/>
              <a:ahLst/>
              <a:cxnLst/>
              <a:rect l="l" t="t" r="r" b="b"/>
              <a:pathLst>
                <a:path w="5808" h="5808" extrusionOk="0">
                  <a:moveTo>
                    <a:pt x="2904" y="5808"/>
                  </a:moveTo>
                  <a:lnTo>
                    <a:pt x="2904" y="5808"/>
                  </a:lnTo>
                  <a:lnTo>
                    <a:pt x="3200" y="5794"/>
                  </a:lnTo>
                  <a:lnTo>
                    <a:pt x="3482" y="5752"/>
                  </a:lnTo>
                  <a:lnTo>
                    <a:pt x="3764" y="5681"/>
                  </a:lnTo>
                  <a:lnTo>
                    <a:pt x="4031" y="5582"/>
                  </a:lnTo>
                  <a:lnTo>
                    <a:pt x="4285" y="5456"/>
                  </a:lnTo>
                  <a:lnTo>
                    <a:pt x="4525" y="5315"/>
                  </a:lnTo>
                  <a:lnTo>
                    <a:pt x="4750" y="5145"/>
                  </a:lnTo>
                  <a:lnTo>
                    <a:pt x="4947" y="4962"/>
                  </a:lnTo>
                  <a:lnTo>
                    <a:pt x="5145" y="4751"/>
                  </a:lnTo>
                  <a:lnTo>
                    <a:pt x="5314" y="4525"/>
                  </a:lnTo>
                  <a:lnTo>
                    <a:pt x="5455" y="4286"/>
                  </a:lnTo>
                  <a:lnTo>
                    <a:pt x="5582" y="4032"/>
                  </a:lnTo>
                  <a:lnTo>
                    <a:pt x="5680" y="3764"/>
                  </a:lnTo>
                  <a:lnTo>
                    <a:pt x="5751" y="3496"/>
                  </a:lnTo>
                  <a:lnTo>
                    <a:pt x="5793" y="3200"/>
                  </a:lnTo>
                  <a:lnTo>
                    <a:pt x="5807" y="2904"/>
                  </a:lnTo>
                  <a:lnTo>
                    <a:pt x="5807" y="2904"/>
                  </a:lnTo>
                  <a:lnTo>
                    <a:pt x="5793" y="2608"/>
                  </a:lnTo>
                  <a:lnTo>
                    <a:pt x="5751" y="2326"/>
                  </a:lnTo>
                  <a:lnTo>
                    <a:pt x="5680" y="2045"/>
                  </a:lnTo>
                  <a:lnTo>
                    <a:pt x="5582" y="1777"/>
                  </a:lnTo>
                  <a:lnTo>
                    <a:pt x="5455" y="1523"/>
                  </a:lnTo>
                  <a:lnTo>
                    <a:pt x="5314" y="1283"/>
                  </a:lnTo>
                  <a:lnTo>
                    <a:pt x="5145" y="1058"/>
                  </a:lnTo>
                  <a:lnTo>
                    <a:pt x="4947" y="861"/>
                  </a:lnTo>
                  <a:lnTo>
                    <a:pt x="4750" y="663"/>
                  </a:lnTo>
                  <a:lnTo>
                    <a:pt x="4525" y="494"/>
                  </a:lnTo>
                  <a:lnTo>
                    <a:pt x="4285" y="353"/>
                  </a:lnTo>
                  <a:lnTo>
                    <a:pt x="4031" y="226"/>
                  </a:lnTo>
                  <a:lnTo>
                    <a:pt x="3764" y="142"/>
                  </a:lnTo>
                  <a:lnTo>
                    <a:pt x="3482" y="57"/>
                  </a:lnTo>
                  <a:lnTo>
                    <a:pt x="3200" y="15"/>
                  </a:lnTo>
                  <a:lnTo>
                    <a:pt x="2904" y="1"/>
                  </a:lnTo>
                  <a:lnTo>
                    <a:pt x="2904" y="1"/>
                  </a:lnTo>
                  <a:lnTo>
                    <a:pt x="2608" y="15"/>
                  </a:lnTo>
                  <a:lnTo>
                    <a:pt x="2326" y="57"/>
                  </a:lnTo>
                  <a:lnTo>
                    <a:pt x="2044" y="142"/>
                  </a:lnTo>
                  <a:lnTo>
                    <a:pt x="1776" y="226"/>
                  </a:lnTo>
                  <a:lnTo>
                    <a:pt x="1522" y="353"/>
                  </a:lnTo>
                  <a:lnTo>
                    <a:pt x="1283" y="494"/>
                  </a:lnTo>
                  <a:lnTo>
                    <a:pt x="1057" y="663"/>
                  </a:lnTo>
                  <a:lnTo>
                    <a:pt x="846" y="861"/>
                  </a:lnTo>
                  <a:lnTo>
                    <a:pt x="663" y="1058"/>
                  </a:lnTo>
                  <a:lnTo>
                    <a:pt x="493" y="1283"/>
                  </a:lnTo>
                  <a:lnTo>
                    <a:pt x="352" y="1523"/>
                  </a:lnTo>
                  <a:lnTo>
                    <a:pt x="226" y="1777"/>
                  </a:lnTo>
                  <a:lnTo>
                    <a:pt x="127" y="2045"/>
                  </a:lnTo>
                  <a:lnTo>
                    <a:pt x="56" y="2326"/>
                  </a:lnTo>
                  <a:lnTo>
                    <a:pt x="14" y="2608"/>
                  </a:lnTo>
                  <a:lnTo>
                    <a:pt x="0" y="2904"/>
                  </a:lnTo>
                  <a:lnTo>
                    <a:pt x="0" y="2904"/>
                  </a:lnTo>
                  <a:lnTo>
                    <a:pt x="14" y="3200"/>
                  </a:lnTo>
                  <a:lnTo>
                    <a:pt x="56" y="3496"/>
                  </a:lnTo>
                  <a:lnTo>
                    <a:pt x="127" y="3764"/>
                  </a:lnTo>
                  <a:lnTo>
                    <a:pt x="226" y="4032"/>
                  </a:lnTo>
                  <a:lnTo>
                    <a:pt x="352" y="4286"/>
                  </a:lnTo>
                  <a:lnTo>
                    <a:pt x="493" y="4525"/>
                  </a:lnTo>
                  <a:lnTo>
                    <a:pt x="663" y="4751"/>
                  </a:lnTo>
                  <a:lnTo>
                    <a:pt x="846" y="4962"/>
                  </a:lnTo>
                  <a:lnTo>
                    <a:pt x="1057" y="5145"/>
                  </a:lnTo>
                  <a:lnTo>
                    <a:pt x="1283" y="5315"/>
                  </a:lnTo>
                  <a:lnTo>
                    <a:pt x="1522" y="5456"/>
                  </a:lnTo>
                  <a:lnTo>
                    <a:pt x="1776" y="5582"/>
                  </a:lnTo>
                  <a:lnTo>
                    <a:pt x="2044" y="5681"/>
                  </a:lnTo>
                  <a:lnTo>
                    <a:pt x="2326" y="5752"/>
                  </a:lnTo>
                  <a:lnTo>
                    <a:pt x="2608" y="5794"/>
                  </a:lnTo>
                  <a:lnTo>
                    <a:pt x="2904" y="5808"/>
                  </a:lnTo>
                  <a:lnTo>
                    <a:pt x="2904" y="58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 flipH="1">
              <a:off x="2313573" y="2004571"/>
              <a:ext cx="85843" cy="85843"/>
            </a:xfrm>
            <a:custGeom>
              <a:avLst/>
              <a:gdLst/>
              <a:ahLst/>
              <a:cxnLst/>
              <a:rect l="l" t="t" r="r" b="b"/>
              <a:pathLst>
                <a:path w="4145" h="4145" extrusionOk="0">
                  <a:moveTo>
                    <a:pt x="2073" y="4144"/>
                  </a:moveTo>
                  <a:lnTo>
                    <a:pt x="2073" y="4144"/>
                  </a:lnTo>
                  <a:lnTo>
                    <a:pt x="2284" y="4144"/>
                  </a:lnTo>
                  <a:lnTo>
                    <a:pt x="2496" y="4102"/>
                  </a:lnTo>
                  <a:lnTo>
                    <a:pt x="2693" y="4060"/>
                  </a:lnTo>
                  <a:lnTo>
                    <a:pt x="2876" y="3989"/>
                  </a:lnTo>
                  <a:lnTo>
                    <a:pt x="3059" y="3905"/>
                  </a:lnTo>
                  <a:lnTo>
                    <a:pt x="3228" y="3792"/>
                  </a:lnTo>
                  <a:lnTo>
                    <a:pt x="3398" y="3679"/>
                  </a:lnTo>
                  <a:lnTo>
                    <a:pt x="3539" y="3538"/>
                  </a:lnTo>
                  <a:lnTo>
                    <a:pt x="3665" y="3397"/>
                  </a:lnTo>
                  <a:lnTo>
                    <a:pt x="3792" y="3228"/>
                  </a:lnTo>
                  <a:lnTo>
                    <a:pt x="3891" y="3059"/>
                  </a:lnTo>
                  <a:lnTo>
                    <a:pt x="3990" y="2876"/>
                  </a:lnTo>
                  <a:lnTo>
                    <a:pt x="4060" y="2693"/>
                  </a:lnTo>
                  <a:lnTo>
                    <a:pt x="4102" y="2495"/>
                  </a:lnTo>
                  <a:lnTo>
                    <a:pt x="4131" y="2284"/>
                  </a:lnTo>
                  <a:lnTo>
                    <a:pt x="4145" y="2072"/>
                  </a:lnTo>
                  <a:lnTo>
                    <a:pt x="4145" y="2072"/>
                  </a:lnTo>
                  <a:lnTo>
                    <a:pt x="4131" y="1861"/>
                  </a:lnTo>
                  <a:lnTo>
                    <a:pt x="4102" y="1664"/>
                  </a:lnTo>
                  <a:lnTo>
                    <a:pt x="4060" y="1452"/>
                  </a:lnTo>
                  <a:lnTo>
                    <a:pt x="3990" y="1269"/>
                  </a:lnTo>
                  <a:lnTo>
                    <a:pt x="3891" y="1086"/>
                  </a:lnTo>
                  <a:lnTo>
                    <a:pt x="3792" y="917"/>
                  </a:lnTo>
                  <a:lnTo>
                    <a:pt x="3665" y="761"/>
                  </a:lnTo>
                  <a:lnTo>
                    <a:pt x="3539" y="606"/>
                  </a:lnTo>
                  <a:lnTo>
                    <a:pt x="3398" y="480"/>
                  </a:lnTo>
                  <a:lnTo>
                    <a:pt x="3228" y="353"/>
                  </a:lnTo>
                  <a:lnTo>
                    <a:pt x="3059" y="254"/>
                  </a:lnTo>
                  <a:lnTo>
                    <a:pt x="2876" y="155"/>
                  </a:lnTo>
                  <a:lnTo>
                    <a:pt x="2693" y="99"/>
                  </a:lnTo>
                  <a:lnTo>
                    <a:pt x="2496" y="43"/>
                  </a:lnTo>
                  <a:lnTo>
                    <a:pt x="2284" y="14"/>
                  </a:lnTo>
                  <a:lnTo>
                    <a:pt x="2073" y="0"/>
                  </a:lnTo>
                  <a:lnTo>
                    <a:pt x="2073" y="0"/>
                  </a:lnTo>
                  <a:lnTo>
                    <a:pt x="1861" y="14"/>
                  </a:lnTo>
                  <a:lnTo>
                    <a:pt x="1650" y="43"/>
                  </a:lnTo>
                  <a:lnTo>
                    <a:pt x="1453" y="99"/>
                  </a:lnTo>
                  <a:lnTo>
                    <a:pt x="1269" y="155"/>
                  </a:lnTo>
                  <a:lnTo>
                    <a:pt x="1086" y="254"/>
                  </a:lnTo>
                  <a:lnTo>
                    <a:pt x="917" y="353"/>
                  </a:lnTo>
                  <a:lnTo>
                    <a:pt x="748" y="480"/>
                  </a:lnTo>
                  <a:lnTo>
                    <a:pt x="607" y="606"/>
                  </a:lnTo>
                  <a:lnTo>
                    <a:pt x="466" y="761"/>
                  </a:lnTo>
                  <a:lnTo>
                    <a:pt x="353" y="917"/>
                  </a:lnTo>
                  <a:lnTo>
                    <a:pt x="240" y="1086"/>
                  </a:lnTo>
                  <a:lnTo>
                    <a:pt x="156" y="1269"/>
                  </a:lnTo>
                  <a:lnTo>
                    <a:pt x="85" y="1452"/>
                  </a:lnTo>
                  <a:lnTo>
                    <a:pt x="43" y="1664"/>
                  </a:lnTo>
                  <a:lnTo>
                    <a:pt x="1" y="1861"/>
                  </a:lnTo>
                  <a:lnTo>
                    <a:pt x="1" y="2072"/>
                  </a:lnTo>
                  <a:lnTo>
                    <a:pt x="1" y="2072"/>
                  </a:lnTo>
                  <a:lnTo>
                    <a:pt x="1" y="2284"/>
                  </a:lnTo>
                  <a:lnTo>
                    <a:pt x="43" y="2495"/>
                  </a:lnTo>
                  <a:lnTo>
                    <a:pt x="85" y="2693"/>
                  </a:lnTo>
                  <a:lnTo>
                    <a:pt x="156" y="2876"/>
                  </a:lnTo>
                  <a:lnTo>
                    <a:pt x="240" y="3059"/>
                  </a:lnTo>
                  <a:lnTo>
                    <a:pt x="353" y="3228"/>
                  </a:lnTo>
                  <a:lnTo>
                    <a:pt x="466" y="3397"/>
                  </a:lnTo>
                  <a:lnTo>
                    <a:pt x="607" y="3538"/>
                  </a:lnTo>
                  <a:lnTo>
                    <a:pt x="748" y="3679"/>
                  </a:lnTo>
                  <a:lnTo>
                    <a:pt x="917" y="3792"/>
                  </a:lnTo>
                  <a:lnTo>
                    <a:pt x="1086" y="3905"/>
                  </a:lnTo>
                  <a:lnTo>
                    <a:pt x="1269" y="3989"/>
                  </a:lnTo>
                  <a:lnTo>
                    <a:pt x="1453" y="4060"/>
                  </a:lnTo>
                  <a:lnTo>
                    <a:pt x="1650" y="4102"/>
                  </a:lnTo>
                  <a:lnTo>
                    <a:pt x="1861" y="4144"/>
                  </a:lnTo>
                  <a:lnTo>
                    <a:pt x="2073" y="4144"/>
                  </a:lnTo>
                  <a:lnTo>
                    <a:pt x="2073" y="41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 flipH="1">
              <a:off x="2351804" y="2021201"/>
              <a:ext cx="32722" cy="32722"/>
            </a:xfrm>
            <a:custGeom>
              <a:avLst/>
              <a:gdLst/>
              <a:ahLst/>
              <a:cxnLst/>
              <a:rect l="l" t="t" r="r" b="b"/>
              <a:pathLst>
                <a:path w="1580" h="1580" extrusionOk="0">
                  <a:moveTo>
                    <a:pt x="790" y="1579"/>
                  </a:moveTo>
                  <a:lnTo>
                    <a:pt x="790" y="1579"/>
                  </a:lnTo>
                  <a:lnTo>
                    <a:pt x="945" y="1565"/>
                  </a:lnTo>
                  <a:lnTo>
                    <a:pt x="1100" y="1523"/>
                  </a:lnTo>
                  <a:lnTo>
                    <a:pt x="1227" y="1438"/>
                  </a:lnTo>
                  <a:lnTo>
                    <a:pt x="1340" y="1340"/>
                  </a:lnTo>
                  <a:lnTo>
                    <a:pt x="1438" y="1227"/>
                  </a:lnTo>
                  <a:lnTo>
                    <a:pt x="1509" y="1100"/>
                  </a:lnTo>
                  <a:lnTo>
                    <a:pt x="1565" y="945"/>
                  </a:lnTo>
                  <a:lnTo>
                    <a:pt x="1579" y="790"/>
                  </a:lnTo>
                  <a:lnTo>
                    <a:pt x="1579" y="790"/>
                  </a:lnTo>
                  <a:lnTo>
                    <a:pt x="1565" y="635"/>
                  </a:lnTo>
                  <a:lnTo>
                    <a:pt x="1509" y="480"/>
                  </a:lnTo>
                  <a:lnTo>
                    <a:pt x="1438" y="339"/>
                  </a:lnTo>
                  <a:lnTo>
                    <a:pt x="1340" y="226"/>
                  </a:lnTo>
                  <a:lnTo>
                    <a:pt x="1227" y="128"/>
                  </a:lnTo>
                  <a:lnTo>
                    <a:pt x="1100" y="57"/>
                  </a:lnTo>
                  <a:lnTo>
                    <a:pt x="945" y="15"/>
                  </a:lnTo>
                  <a:lnTo>
                    <a:pt x="790" y="1"/>
                  </a:lnTo>
                  <a:lnTo>
                    <a:pt x="790" y="1"/>
                  </a:lnTo>
                  <a:lnTo>
                    <a:pt x="621" y="15"/>
                  </a:lnTo>
                  <a:lnTo>
                    <a:pt x="480" y="57"/>
                  </a:lnTo>
                  <a:lnTo>
                    <a:pt x="339" y="128"/>
                  </a:lnTo>
                  <a:lnTo>
                    <a:pt x="226" y="226"/>
                  </a:lnTo>
                  <a:lnTo>
                    <a:pt x="127" y="339"/>
                  </a:lnTo>
                  <a:lnTo>
                    <a:pt x="57" y="480"/>
                  </a:lnTo>
                  <a:lnTo>
                    <a:pt x="15" y="635"/>
                  </a:lnTo>
                  <a:lnTo>
                    <a:pt x="1" y="790"/>
                  </a:lnTo>
                  <a:lnTo>
                    <a:pt x="1" y="790"/>
                  </a:lnTo>
                  <a:lnTo>
                    <a:pt x="15" y="945"/>
                  </a:lnTo>
                  <a:lnTo>
                    <a:pt x="57" y="1100"/>
                  </a:lnTo>
                  <a:lnTo>
                    <a:pt x="127" y="1227"/>
                  </a:lnTo>
                  <a:lnTo>
                    <a:pt x="226" y="1340"/>
                  </a:lnTo>
                  <a:lnTo>
                    <a:pt x="339" y="1438"/>
                  </a:lnTo>
                  <a:lnTo>
                    <a:pt x="480" y="1523"/>
                  </a:lnTo>
                  <a:lnTo>
                    <a:pt x="621" y="1565"/>
                  </a:lnTo>
                  <a:lnTo>
                    <a:pt x="790" y="1579"/>
                  </a:lnTo>
                  <a:lnTo>
                    <a:pt x="790" y="15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 flipH="1">
              <a:off x="2136380" y="1987341"/>
              <a:ext cx="120284" cy="120284"/>
            </a:xfrm>
            <a:custGeom>
              <a:avLst/>
              <a:gdLst/>
              <a:ahLst/>
              <a:cxnLst/>
              <a:rect l="l" t="t" r="r" b="b"/>
              <a:pathLst>
                <a:path w="5808" h="5808" extrusionOk="0">
                  <a:moveTo>
                    <a:pt x="2904" y="5808"/>
                  </a:moveTo>
                  <a:lnTo>
                    <a:pt x="2904" y="5808"/>
                  </a:lnTo>
                  <a:lnTo>
                    <a:pt x="3200" y="5794"/>
                  </a:lnTo>
                  <a:lnTo>
                    <a:pt x="3496" y="5752"/>
                  </a:lnTo>
                  <a:lnTo>
                    <a:pt x="3764" y="5681"/>
                  </a:lnTo>
                  <a:lnTo>
                    <a:pt x="4031" y="5582"/>
                  </a:lnTo>
                  <a:lnTo>
                    <a:pt x="4285" y="5456"/>
                  </a:lnTo>
                  <a:lnTo>
                    <a:pt x="4525" y="5315"/>
                  </a:lnTo>
                  <a:lnTo>
                    <a:pt x="4750" y="5145"/>
                  </a:lnTo>
                  <a:lnTo>
                    <a:pt x="4962" y="4962"/>
                  </a:lnTo>
                  <a:lnTo>
                    <a:pt x="5145" y="4751"/>
                  </a:lnTo>
                  <a:lnTo>
                    <a:pt x="5314" y="4525"/>
                  </a:lnTo>
                  <a:lnTo>
                    <a:pt x="5455" y="4286"/>
                  </a:lnTo>
                  <a:lnTo>
                    <a:pt x="5582" y="4032"/>
                  </a:lnTo>
                  <a:lnTo>
                    <a:pt x="5681" y="3764"/>
                  </a:lnTo>
                  <a:lnTo>
                    <a:pt x="5751" y="3496"/>
                  </a:lnTo>
                  <a:lnTo>
                    <a:pt x="5793" y="3200"/>
                  </a:lnTo>
                  <a:lnTo>
                    <a:pt x="5807" y="2904"/>
                  </a:lnTo>
                  <a:lnTo>
                    <a:pt x="5807" y="2904"/>
                  </a:lnTo>
                  <a:lnTo>
                    <a:pt x="5793" y="2608"/>
                  </a:lnTo>
                  <a:lnTo>
                    <a:pt x="5751" y="2326"/>
                  </a:lnTo>
                  <a:lnTo>
                    <a:pt x="5681" y="2045"/>
                  </a:lnTo>
                  <a:lnTo>
                    <a:pt x="5582" y="1777"/>
                  </a:lnTo>
                  <a:lnTo>
                    <a:pt x="5455" y="1523"/>
                  </a:lnTo>
                  <a:lnTo>
                    <a:pt x="5314" y="1283"/>
                  </a:lnTo>
                  <a:lnTo>
                    <a:pt x="5145" y="1058"/>
                  </a:lnTo>
                  <a:lnTo>
                    <a:pt x="4962" y="861"/>
                  </a:lnTo>
                  <a:lnTo>
                    <a:pt x="4750" y="663"/>
                  </a:lnTo>
                  <a:lnTo>
                    <a:pt x="4525" y="508"/>
                  </a:lnTo>
                  <a:lnTo>
                    <a:pt x="4285" y="353"/>
                  </a:lnTo>
                  <a:lnTo>
                    <a:pt x="4031" y="226"/>
                  </a:lnTo>
                  <a:lnTo>
                    <a:pt x="3764" y="142"/>
                  </a:lnTo>
                  <a:lnTo>
                    <a:pt x="3496" y="57"/>
                  </a:lnTo>
                  <a:lnTo>
                    <a:pt x="3200" y="15"/>
                  </a:lnTo>
                  <a:lnTo>
                    <a:pt x="2904" y="1"/>
                  </a:lnTo>
                  <a:lnTo>
                    <a:pt x="2904" y="1"/>
                  </a:lnTo>
                  <a:lnTo>
                    <a:pt x="2608" y="15"/>
                  </a:lnTo>
                  <a:lnTo>
                    <a:pt x="2326" y="57"/>
                  </a:lnTo>
                  <a:lnTo>
                    <a:pt x="2044" y="142"/>
                  </a:lnTo>
                  <a:lnTo>
                    <a:pt x="1776" y="226"/>
                  </a:lnTo>
                  <a:lnTo>
                    <a:pt x="1522" y="353"/>
                  </a:lnTo>
                  <a:lnTo>
                    <a:pt x="1283" y="508"/>
                  </a:lnTo>
                  <a:lnTo>
                    <a:pt x="1057" y="663"/>
                  </a:lnTo>
                  <a:lnTo>
                    <a:pt x="860" y="861"/>
                  </a:lnTo>
                  <a:lnTo>
                    <a:pt x="663" y="1058"/>
                  </a:lnTo>
                  <a:lnTo>
                    <a:pt x="494" y="1283"/>
                  </a:lnTo>
                  <a:lnTo>
                    <a:pt x="353" y="1523"/>
                  </a:lnTo>
                  <a:lnTo>
                    <a:pt x="226" y="1777"/>
                  </a:lnTo>
                  <a:lnTo>
                    <a:pt x="127" y="2045"/>
                  </a:lnTo>
                  <a:lnTo>
                    <a:pt x="57" y="2326"/>
                  </a:lnTo>
                  <a:lnTo>
                    <a:pt x="14" y="2608"/>
                  </a:lnTo>
                  <a:lnTo>
                    <a:pt x="0" y="2904"/>
                  </a:lnTo>
                  <a:lnTo>
                    <a:pt x="0" y="2904"/>
                  </a:lnTo>
                  <a:lnTo>
                    <a:pt x="14" y="3200"/>
                  </a:lnTo>
                  <a:lnTo>
                    <a:pt x="57" y="3496"/>
                  </a:lnTo>
                  <a:lnTo>
                    <a:pt x="127" y="3764"/>
                  </a:lnTo>
                  <a:lnTo>
                    <a:pt x="226" y="4032"/>
                  </a:lnTo>
                  <a:lnTo>
                    <a:pt x="353" y="4286"/>
                  </a:lnTo>
                  <a:lnTo>
                    <a:pt x="494" y="4525"/>
                  </a:lnTo>
                  <a:lnTo>
                    <a:pt x="663" y="4751"/>
                  </a:lnTo>
                  <a:lnTo>
                    <a:pt x="860" y="4962"/>
                  </a:lnTo>
                  <a:lnTo>
                    <a:pt x="1057" y="5145"/>
                  </a:lnTo>
                  <a:lnTo>
                    <a:pt x="1283" y="5315"/>
                  </a:lnTo>
                  <a:lnTo>
                    <a:pt x="1522" y="5456"/>
                  </a:lnTo>
                  <a:lnTo>
                    <a:pt x="1776" y="5582"/>
                  </a:lnTo>
                  <a:lnTo>
                    <a:pt x="2044" y="5681"/>
                  </a:lnTo>
                  <a:lnTo>
                    <a:pt x="2326" y="5752"/>
                  </a:lnTo>
                  <a:lnTo>
                    <a:pt x="2608" y="5794"/>
                  </a:lnTo>
                  <a:lnTo>
                    <a:pt x="2904" y="5808"/>
                  </a:lnTo>
                  <a:lnTo>
                    <a:pt x="2904" y="58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 flipH="1">
              <a:off x="2153611" y="2004571"/>
              <a:ext cx="85843" cy="85843"/>
            </a:xfrm>
            <a:custGeom>
              <a:avLst/>
              <a:gdLst/>
              <a:ahLst/>
              <a:cxnLst/>
              <a:rect l="l" t="t" r="r" b="b"/>
              <a:pathLst>
                <a:path w="4145" h="4145" extrusionOk="0">
                  <a:moveTo>
                    <a:pt x="2073" y="4144"/>
                  </a:moveTo>
                  <a:lnTo>
                    <a:pt x="2073" y="4144"/>
                  </a:lnTo>
                  <a:lnTo>
                    <a:pt x="2284" y="4144"/>
                  </a:lnTo>
                  <a:lnTo>
                    <a:pt x="2496" y="4102"/>
                  </a:lnTo>
                  <a:lnTo>
                    <a:pt x="2693" y="4060"/>
                  </a:lnTo>
                  <a:lnTo>
                    <a:pt x="2876" y="3989"/>
                  </a:lnTo>
                  <a:lnTo>
                    <a:pt x="3059" y="3905"/>
                  </a:lnTo>
                  <a:lnTo>
                    <a:pt x="3229" y="3792"/>
                  </a:lnTo>
                  <a:lnTo>
                    <a:pt x="3398" y="3679"/>
                  </a:lnTo>
                  <a:lnTo>
                    <a:pt x="3539" y="3538"/>
                  </a:lnTo>
                  <a:lnTo>
                    <a:pt x="3680" y="3397"/>
                  </a:lnTo>
                  <a:lnTo>
                    <a:pt x="3792" y="3228"/>
                  </a:lnTo>
                  <a:lnTo>
                    <a:pt x="3905" y="3059"/>
                  </a:lnTo>
                  <a:lnTo>
                    <a:pt x="3990" y="2876"/>
                  </a:lnTo>
                  <a:lnTo>
                    <a:pt x="4060" y="2693"/>
                  </a:lnTo>
                  <a:lnTo>
                    <a:pt x="4103" y="2495"/>
                  </a:lnTo>
                  <a:lnTo>
                    <a:pt x="4145" y="2284"/>
                  </a:lnTo>
                  <a:lnTo>
                    <a:pt x="4145" y="2072"/>
                  </a:lnTo>
                  <a:lnTo>
                    <a:pt x="4145" y="2072"/>
                  </a:lnTo>
                  <a:lnTo>
                    <a:pt x="4145" y="1861"/>
                  </a:lnTo>
                  <a:lnTo>
                    <a:pt x="4103" y="1664"/>
                  </a:lnTo>
                  <a:lnTo>
                    <a:pt x="4060" y="1452"/>
                  </a:lnTo>
                  <a:lnTo>
                    <a:pt x="3990" y="1269"/>
                  </a:lnTo>
                  <a:lnTo>
                    <a:pt x="3905" y="1086"/>
                  </a:lnTo>
                  <a:lnTo>
                    <a:pt x="3792" y="917"/>
                  </a:lnTo>
                  <a:lnTo>
                    <a:pt x="3680" y="761"/>
                  </a:lnTo>
                  <a:lnTo>
                    <a:pt x="3539" y="606"/>
                  </a:lnTo>
                  <a:lnTo>
                    <a:pt x="3398" y="480"/>
                  </a:lnTo>
                  <a:lnTo>
                    <a:pt x="3229" y="353"/>
                  </a:lnTo>
                  <a:lnTo>
                    <a:pt x="3059" y="254"/>
                  </a:lnTo>
                  <a:lnTo>
                    <a:pt x="2876" y="155"/>
                  </a:lnTo>
                  <a:lnTo>
                    <a:pt x="2693" y="99"/>
                  </a:lnTo>
                  <a:lnTo>
                    <a:pt x="2496" y="43"/>
                  </a:lnTo>
                  <a:lnTo>
                    <a:pt x="2284" y="14"/>
                  </a:lnTo>
                  <a:lnTo>
                    <a:pt x="2073" y="0"/>
                  </a:lnTo>
                  <a:lnTo>
                    <a:pt x="2073" y="0"/>
                  </a:lnTo>
                  <a:lnTo>
                    <a:pt x="1861" y="14"/>
                  </a:lnTo>
                  <a:lnTo>
                    <a:pt x="1664" y="43"/>
                  </a:lnTo>
                  <a:lnTo>
                    <a:pt x="1453" y="99"/>
                  </a:lnTo>
                  <a:lnTo>
                    <a:pt x="1269" y="155"/>
                  </a:lnTo>
                  <a:lnTo>
                    <a:pt x="1086" y="254"/>
                  </a:lnTo>
                  <a:lnTo>
                    <a:pt x="917" y="353"/>
                  </a:lnTo>
                  <a:lnTo>
                    <a:pt x="762" y="480"/>
                  </a:lnTo>
                  <a:lnTo>
                    <a:pt x="607" y="606"/>
                  </a:lnTo>
                  <a:lnTo>
                    <a:pt x="480" y="761"/>
                  </a:lnTo>
                  <a:lnTo>
                    <a:pt x="353" y="917"/>
                  </a:lnTo>
                  <a:lnTo>
                    <a:pt x="255" y="1086"/>
                  </a:lnTo>
                  <a:lnTo>
                    <a:pt x="156" y="1269"/>
                  </a:lnTo>
                  <a:lnTo>
                    <a:pt x="100" y="1452"/>
                  </a:lnTo>
                  <a:lnTo>
                    <a:pt x="43" y="1664"/>
                  </a:lnTo>
                  <a:lnTo>
                    <a:pt x="15" y="1861"/>
                  </a:lnTo>
                  <a:lnTo>
                    <a:pt x="1" y="2072"/>
                  </a:lnTo>
                  <a:lnTo>
                    <a:pt x="1" y="2072"/>
                  </a:lnTo>
                  <a:lnTo>
                    <a:pt x="15" y="2284"/>
                  </a:lnTo>
                  <a:lnTo>
                    <a:pt x="43" y="2495"/>
                  </a:lnTo>
                  <a:lnTo>
                    <a:pt x="100" y="2693"/>
                  </a:lnTo>
                  <a:lnTo>
                    <a:pt x="156" y="2876"/>
                  </a:lnTo>
                  <a:lnTo>
                    <a:pt x="255" y="3059"/>
                  </a:lnTo>
                  <a:lnTo>
                    <a:pt x="353" y="3228"/>
                  </a:lnTo>
                  <a:lnTo>
                    <a:pt x="480" y="3397"/>
                  </a:lnTo>
                  <a:lnTo>
                    <a:pt x="607" y="3538"/>
                  </a:lnTo>
                  <a:lnTo>
                    <a:pt x="762" y="3679"/>
                  </a:lnTo>
                  <a:lnTo>
                    <a:pt x="917" y="3792"/>
                  </a:lnTo>
                  <a:lnTo>
                    <a:pt x="1086" y="3905"/>
                  </a:lnTo>
                  <a:lnTo>
                    <a:pt x="1269" y="3989"/>
                  </a:lnTo>
                  <a:lnTo>
                    <a:pt x="1453" y="4060"/>
                  </a:lnTo>
                  <a:lnTo>
                    <a:pt x="1664" y="4102"/>
                  </a:lnTo>
                  <a:lnTo>
                    <a:pt x="1861" y="4144"/>
                  </a:lnTo>
                  <a:lnTo>
                    <a:pt x="2073" y="4144"/>
                  </a:lnTo>
                  <a:lnTo>
                    <a:pt x="2073" y="41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 flipH="1">
              <a:off x="2191841" y="2021201"/>
              <a:ext cx="32722" cy="32722"/>
            </a:xfrm>
            <a:custGeom>
              <a:avLst/>
              <a:gdLst/>
              <a:ahLst/>
              <a:cxnLst/>
              <a:rect l="l" t="t" r="r" b="b"/>
              <a:pathLst>
                <a:path w="1580" h="1580" extrusionOk="0">
                  <a:moveTo>
                    <a:pt x="790" y="1579"/>
                  </a:moveTo>
                  <a:lnTo>
                    <a:pt x="790" y="1579"/>
                  </a:lnTo>
                  <a:lnTo>
                    <a:pt x="945" y="1565"/>
                  </a:lnTo>
                  <a:lnTo>
                    <a:pt x="1100" y="1523"/>
                  </a:lnTo>
                  <a:lnTo>
                    <a:pt x="1227" y="1438"/>
                  </a:lnTo>
                  <a:lnTo>
                    <a:pt x="1354" y="1340"/>
                  </a:lnTo>
                  <a:lnTo>
                    <a:pt x="1452" y="1227"/>
                  </a:lnTo>
                  <a:lnTo>
                    <a:pt x="1523" y="1100"/>
                  </a:lnTo>
                  <a:lnTo>
                    <a:pt x="1565" y="945"/>
                  </a:lnTo>
                  <a:lnTo>
                    <a:pt x="1579" y="790"/>
                  </a:lnTo>
                  <a:lnTo>
                    <a:pt x="1579" y="790"/>
                  </a:lnTo>
                  <a:lnTo>
                    <a:pt x="1565" y="635"/>
                  </a:lnTo>
                  <a:lnTo>
                    <a:pt x="1523" y="480"/>
                  </a:lnTo>
                  <a:lnTo>
                    <a:pt x="1452" y="339"/>
                  </a:lnTo>
                  <a:lnTo>
                    <a:pt x="1354" y="226"/>
                  </a:lnTo>
                  <a:lnTo>
                    <a:pt x="1227" y="128"/>
                  </a:lnTo>
                  <a:lnTo>
                    <a:pt x="1100" y="57"/>
                  </a:lnTo>
                  <a:lnTo>
                    <a:pt x="945" y="15"/>
                  </a:lnTo>
                  <a:lnTo>
                    <a:pt x="790" y="1"/>
                  </a:lnTo>
                  <a:lnTo>
                    <a:pt x="790" y="1"/>
                  </a:lnTo>
                  <a:lnTo>
                    <a:pt x="635" y="15"/>
                  </a:lnTo>
                  <a:lnTo>
                    <a:pt x="480" y="57"/>
                  </a:lnTo>
                  <a:lnTo>
                    <a:pt x="353" y="128"/>
                  </a:lnTo>
                  <a:lnTo>
                    <a:pt x="226" y="226"/>
                  </a:lnTo>
                  <a:lnTo>
                    <a:pt x="128" y="339"/>
                  </a:lnTo>
                  <a:lnTo>
                    <a:pt x="57" y="480"/>
                  </a:lnTo>
                  <a:lnTo>
                    <a:pt x="15" y="635"/>
                  </a:lnTo>
                  <a:lnTo>
                    <a:pt x="1" y="790"/>
                  </a:lnTo>
                  <a:lnTo>
                    <a:pt x="1" y="790"/>
                  </a:lnTo>
                  <a:lnTo>
                    <a:pt x="15" y="945"/>
                  </a:lnTo>
                  <a:lnTo>
                    <a:pt x="57" y="1100"/>
                  </a:lnTo>
                  <a:lnTo>
                    <a:pt x="128" y="1227"/>
                  </a:lnTo>
                  <a:lnTo>
                    <a:pt x="226" y="1340"/>
                  </a:lnTo>
                  <a:lnTo>
                    <a:pt x="353" y="1438"/>
                  </a:lnTo>
                  <a:lnTo>
                    <a:pt x="480" y="1523"/>
                  </a:lnTo>
                  <a:lnTo>
                    <a:pt x="635" y="1565"/>
                  </a:lnTo>
                  <a:lnTo>
                    <a:pt x="790" y="1579"/>
                  </a:lnTo>
                  <a:lnTo>
                    <a:pt x="790" y="15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 flipH="1">
              <a:off x="2247007" y="2784834"/>
              <a:ext cx="858823" cy="381830"/>
            </a:xfrm>
            <a:custGeom>
              <a:avLst/>
              <a:gdLst/>
              <a:ahLst/>
              <a:cxnLst/>
              <a:rect l="l" t="t" r="r" b="b"/>
              <a:pathLst>
                <a:path w="41469" h="18437" extrusionOk="0">
                  <a:moveTo>
                    <a:pt x="4610" y="1"/>
                  </a:moveTo>
                  <a:lnTo>
                    <a:pt x="36859" y="1"/>
                  </a:lnTo>
                  <a:lnTo>
                    <a:pt x="36859" y="1"/>
                  </a:lnTo>
                  <a:lnTo>
                    <a:pt x="37099" y="15"/>
                  </a:lnTo>
                  <a:lnTo>
                    <a:pt x="37324" y="29"/>
                  </a:lnTo>
                  <a:lnTo>
                    <a:pt x="37564" y="57"/>
                  </a:lnTo>
                  <a:lnTo>
                    <a:pt x="37790" y="99"/>
                  </a:lnTo>
                  <a:lnTo>
                    <a:pt x="38015" y="156"/>
                  </a:lnTo>
                  <a:lnTo>
                    <a:pt x="38226" y="212"/>
                  </a:lnTo>
                  <a:lnTo>
                    <a:pt x="38438" y="282"/>
                  </a:lnTo>
                  <a:lnTo>
                    <a:pt x="38649" y="367"/>
                  </a:lnTo>
                  <a:lnTo>
                    <a:pt x="38861" y="466"/>
                  </a:lnTo>
                  <a:lnTo>
                    <a:pt x="39058" y="564"/>
                  </a:lnTo>
                  <a:lnTo>
                    <a:pt x="39241" y="677"/>
                  </a:lnTo>
                  <a:lnTo>
                    <a:pt x="39439" y="790"/>
                  </a:lnTo>
                  <a:lnTo>
                    <a:pt x="39608" y="917"/>
                  </a:lnTo>
                  <a:lnTo>
                    <a:pt x="39791" y="1058"/>
                  </a:lnTo>
                  <a:lnTo>
                    <a:pt x="39960" y="1213"/>
                  </a:lnTo>
                  <a:lnTo>
                    <a:pt x="40115" y="1354"/>
                  </a:lnTo>
                  <a:lnTo>
                    <a:pt x="40270" y="1523"/>
                  </a:lnTo>
                  <a:lnTo>
                    <a:pt x="40411" y="1692"/>
                  </a:lnTo>
                  <a:lnTo>
                    <a:pt x="40552" y="1861"/>
                  </a:lnTo>
                  <a:lnTo>
                    <a:pt x="40679" y="2044"/>
                  </a:lnTo>
                  <a:lnTo>
                    <a:pt x="40806" y="2228"/>
                  </a:lnTo>
                  <a:lnTo>
                    <a:pt x="40919" y="2425"/>
                  </a:lnTo>
                  <a:lnTo>
                    <a:pt x="41017" y="2622"/>
                  </a:lnTo>
                  <a:lnTo>
                    <a:pt x="41102" y="2820"/>
                  </a:lnTo>
                  <a:lnTo>
                    <a:pt x="41186" y="3031"/>
                  </a:lnTo>
                  <a:lnTo>
                    <a:pt x="41257" y="3242"/>
                  </a:lnTo>
                  <a:lnTo>
                    <a:pt x="41327" y="3468"/>
                  </a:lnTo>
                  <a:lnTo>
                    <a:pt x="41370" y="3693"/>
                  </a:lnTo>
                  <a:lnTo>
                    <a:pt x="41412" y="3919"/>
                  </a:lnTo>
                  <a:lnTo>
                    <a:pt x="41440" y="4144"/>
                  </a:lnTo>
                  <a:lnTo>
                    <a:pt x="41468" y="4384"/>
                  </a:lnTo>
                  <a:lnTo>
                    <a:pt x="41468" y="4610"/>
                  </a:lnTo>
                  <a:lnTo>
                    <a:pt x="41468" y="13828"/>
                  </a:lnTo>
                  <a:lnTo>
                    <a:pt x="41468" y="13828"/>
                  </a:lnTo>
                  <a:lnTo>
                    <a:pt x="41468" y="14067"/>
                  </a:lnTo>
                  <a:lnTo>
                    <a:pt x="41440" y="14307"/>
                  </a:lnTo>
                  <a:lnTo>
                    <a:pt x="41412" y="14533"/>
                  </a:lnTo>
                  <a:lnTo>
                    <a:pt x="41370" y="14758"/>
                  </a:lnTo>
                  <a:lnTo>
                    <a:pt x="41327" y="14984"/>
                  </a:lnTo>
                  <a:lnTo>
                    <a:pt x="41257" y="15195"/>
                  </a:lnTo>
                  <a:lnTo>
                    <a:pt x="41186" y="15406"/>
                  </a:lnTo>
                  <a:lnTo>
                    <a:pt x="41102" y="15618"/>
                  </a:lnTo>
                  <a:lnTo>
                    <a:pt x="41017" y="15829"/>
                  </a:lnTo>
                  <a:lnTo>
                    <a:pt x="40919" y="16027"/>
                  </a:lnTo>
                  <a:lnTo>
                    <a:pt x="40806" y="16224"/>
                  </a:lnTo>
                  <a:lnTo>
                    <a:pt x="40679" y="16407"/>
                  </a:lnTo>
                  <a:lnTo>
                    <a:pt x="40552" y="16590"/>
                  </a:lnTo>
                  <a:lnTo>
                    <a:pt x="40411" y="16760"/>
                  </a:lnTo>
                  <a:lnTo>
                    <a:pt x="40270" y="16929"/>
                  </a:lnTo>
                  <a:lnTo>
                    <a:pt x="40115" y="17084"/>
                  </a:lnTo>
                  <a:lnTo>
                    <a:pt x="39960" y="17239"/>
                  </a:lnTo>
                  <a:lnTo>
                    <a:pt x="39791" y="17380"/>
                  </a:lnTo>
                  <a:lnTo>
                    <a:pt x="39608" y="17521"/>
                  </a:lnTo>
                  <a:lnTo>
                    <a:pt x="39439" y="17648"/>
                  </a:lnTo>
                  <a:lnTo>
                    <a:pt x="39241" y="17774"/>
                  </a:lnTo>
                  <a:lnTo>
                    <a:pt x="39058" y="17887"/>
                  </a:lnTo>
                  <a:lnTo>
                    <a:pt x="38861" y="17986"/>
                  </a:lnTo>
                  <a:lnTo>
                    <a:pt x="38649" y="18085"/>
                  </a:lnTo>
                  <a:lnTo>
                    <a:pt x="38438" y="18155"/>
                  </a:lnTo>
                  <a:lnTo>
                    <a:pt x="38226" y="18240"/>
                  </a:lnTo>
                  <a:lnTo>
                    <a:pt x="38015" y="18296"/>
                  </a:lnTo>
                  <a:lnTo>
                    <a:pt x="37790" y="18352"/>
                  </a:lnTo>
                  <a:lnTo>
                    <a:pt x="37564" y="18395"/>
                  </a:lnTo>
                  <a:lnTo>
                    <a:pt x="37324" y="18423"/>
                  </a:lnTo>
                  <a:lnTo>
                    <a:pt x="37099" y="18437"/>
                  </a:lnTo>
                  <a:lnTo>
                    <a:pt x="36859" y="18437"/>
                  </a:lnTo>
                  <a:lnTo>
                    <a:pt x="4610" y="18437"/>
                  </a:lnTo>
                  <a:lnTo>
                    <a:pt x="4610" y="18437"/>
                  </a:lnTo>
                  <a:lnTo>
                    <a:pt x="4370" y="18437"/>
                  </a:lnTo>
                  <a:lnTo>
                    <a:pt x="4130" y="18423"/>
                  </a:lnTo>
                  <a:lnTo>
                    <a:pt x="3905" y="18395"/>
                  </a:lnTo>
                  <a:lnTo>
                    <a:pt x="3679" y="18352"/>
                  </a:lnTo>
                  <a:lnTo>
                    <a:pt x="3454" y="18296"/>
                  </a:lnTo>
                  <a:lnTo>
                    <a:pt x="3242" y="18240"/>
                  </a:lnTo>
                  <a:lnTo>
                    <a:pt x="3031" y="18155"/>
                  </a:lnTo>
                  <a:lnTo>
                    <a:pt x="2820" y="18085"/>
                  </a:lnTo>
                  <a:lnTo>
                    <a:pt x="2608" y="17986"/>
                  </a:lnTo>
                  <a:lnTo>
                    <a:pt x="2411" y="17887"/>
                  </a:lnTo>
                  <a:lnTo>
                    <a:pt x="2214" y="17774"/>
                  </a:lnTo>
                  <a:lnTo>
                    <a:pt x="2030" y="17648"/>
                  </a:lnTo>
                  <a:lnTo>
                    <a:pt x="1847" y="17521"/>
                  </a:lnTo>
                  <a:lnTo>
                    <a:pt x="1678" y="17380"/>
                  </a:lnTo>
                  <a:lnTo>
                    <a:pt x="1509" y="17239"/>
                  </a:lnTo>
                  <a:lnTo>
                    <a:pt x="1354" y="17084"/>
                  </a:lnTo>
                  <a:lnTo>
                    <a:pt x="1199" y="16929"/>
                  </a:lnTo>
                  <a:lnTo>
                    <a:pt x="1058" y="16760"/>
                  </a:lnTo>
                  <a:lnTo>
                    <a:pt x="917" y="16590"/>
                  </a:lnTo>
                  <a:lnTo>
                    <a:pt x="790" y="16407"/>
                  </a:lnTo>
                  <a:lnTo>
                    <a:pt x="663" y="16224"/>
                  </a:lnTo>
                  <a:lnTo>
                    <a:pt x="550" y="16027"/>
                  </a:lnTo>
                  <a:lnTo>
                    <a:pt x="452" y="15829"/>
                  </a:lnTo>
                  <a:lnTo>
                    <a:pt x="367" y="15618"/>
                  </a:lnTo>
                  <a:lnTo>
                    <a:pt x="282" y="15406"/>
                  </a:lnTo>
                  <a:lnTo>
                    <a:pt x="198" y="15195"/>
                  </a:lnTo>
                  <a:lnTo>
                    <a:pt x="142" y="14984"/>
                  </a:lnTo>
                  <a:lnTo>
                    <a:pt x="85" y="14758"/>
                  </a:lnTo>
                  <a:lnTo>
                    <a:pt x="57" y="14533"/>
                  </a:lnTo>
                  <a:lnTo>
                    <a:pt x="15" y="14307"/>
                  </a:lnTo>
                  <a:lnTo>
                    <a:pt x="1" y="14067"/>
                  </a:lnTo>
                  <a:lnTo>
                    <a:pt x="1" y="13828"/>
                  </a:lnTo>
                  <a:lnTo>
                    <a:pt x="1" y="4610"/>
                  </a:lnTo>
                  <a:lnTo>
                    <a:pt x="1" y="4610"/>
                  </a:lnTo>
                  <a:lnTo>
                    <a:pt x="1" y="4384"/>
                  </a:lnTo>
                  <a:lnTo>
                    <a:pt x="15" y="4144"/>
                  </a:lnTo>
                  <a:lnTo>
                    <a:pt x="57" y="3919"/>
                  </a:lnTo>
                  <a:lnTo>
                    <a:pt x="85" y="3693"/>
                  </a:lnTo>
                  <a:lnTo>
                    <a:pt x="142" y="3468"/>
                  </a:lnTo>
                  <a:lnTo>
                    <a:pt x="198" y="3242"/>
                  </a:lnTo>
                  <a:lnTo>
                    <a:pt x="282" y="3031"/>
                  </a:lnTo>
                  <a:lnTo>
                    <a:pt x="367" y="2820"/>
                  </a:lnTo>
                  <a:lnTo>
                    <a:pt x="452" y="2622"/>
                  </a:lnTo>
                  <a:lnTo>
                    <a:pt x="550" y="2425"/>
                  </a:lnTo>
                  <a:lnTo>
                    <a:pt x="663" y="2228"/>
                  </a:lnTo>
                  <a:lnTo>
                    <a:pt x="790" y="2044"/>
                  </a:lnTo>
                  <a:lnTo>
                    <a:pt x="917" y="1861"/>
                  </a:lnTo>
                  <a:lnTo>
                    <a:pt x="1058" y="1692"/>
                  </a:lnTo>
                  <a:lnTo>
                    <a:pt x="1199" y="1523"/>
                  </a:lnTo>
                  <a:lnTo>
                    <a:pt x="1354" y="1354"/>
                  </a:lnTo>
                  <a:lnTo>
                    <a:pt x="1509" y="1213"/>
                  </a:lnTo>
                  <a:lnTo>
                    <a:pt x="1678" y="1058"/>
                  </a:lnTo>
                  <a:lnTo>
                    <a:pt x="1847" y="917"/>
                  </a:lnTo>
                  <a:lnTo>
                    <a:pt x="2030" y="790"/>
                  </a:lnTo>
                  <a:lnTo>
                    <a:pt x="2214" y="677"/>
                  </a:lnTo>
                  <a:lnTo>
                    <a:pt x="2411" y="564"/>
                  </a:lnTo>
                  <a:lnTo>
                    <a:pt x="2608" y="466"/>
                  </a:lnTo>
                  <a:lnTo>
                    <a:pt x="2820" y="367"/>
                  </a:lnTo>
                  <a:lnTo>
                    <a:pt x="3031" y="282"/>
                  </a:lnTo>
                  <a:lnTo>
                    <a:pt x="3242" y="212"/>
                  </a:lnTo>
                  <a:lnTo>
                    <a:pt x="3454" y="156"/>
                  </a:lnTo>
                  <a:lnTo>
                    <a:pt x="3679" y="99"/>
                  </a:lnTo>
                  <a:lnTo>
                    <a:pt x="3905" y="57"/>
                  </a:lnTo>
                  <a:lnTo>
                    <a:pt x="4130" y="29"/>
                  </a:lnTo>
                  <a:lnTo>
                    <a:pt x="4370" y="15"/>
                  </a:lnTo>
                  <a:lnTo>
                    <a:pt x="4610" y="1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 flipH="1">
              <a:off x="2993126" y="2919986"/>
              <a:ext cx="46432" cy="87293"/>
            </a:xfrm>
            <a:custGeom>
              <a:avLst/>
              <a:gdLst/>
              <a:ahLst/>
              <a:cxnLst/>
              <a:rect l="l" t="t" r="r" b="b"/>
              <a:pathLst>
                <a:path w="2242" h="4215" extrusionOk="0">
                  <a:moveTo>
                    <a:pt x="1128" y="1"/>
                  </a:moveTo>
                  <a:lnTo>
                    <a:pt x="1128" y="1"/>
                  </a:lnTo>
                  <a:lnTo>
                    <a:pt x="1241" y="1"/>
                  </a:lnTo>
                  <a:lnTo>
                    <a:pt x="1353" y="29"/>
                  </a:lnTo>
                  <a:lnTo>
                    <a:pt x="1452" y="43"/>
                  </a:lnTo>
                  <a:lnTo>
                    <a:pt x="1565" y="85"/>
                  </a:lnTo>
                  <a:lnTo>
                    <a:pt x="1649" y="127"/>
                  </a:lnTo>
                  <a:lnTo>
                    <a:pt x="1748" y="184"/>
                  </a:lnTo>
                  <a:lnTo>
                    <a:pt x="1833" y="254"/>
                  </a:lnTo>
                  <a:lnTo>
                    <a:pt x="1917" y="325"/>
                  </a:lnTo>
                  <a:lnTo>
                    <a:pt x="1988" y="409"/>
                  </a:lnTo>
                  <a:lnTo>
                    <a:pt x="2044" y="494"/>
                  </a:lnTo>
                  <a:lnTo>
                    <a:pt x="2100" y="578"/>
                  </a:lnTo>
                  <a:lnTo>
                    <a:pt x="2157" y="677"/>
                  </a:lnTo>
                  <a:lnTo>
                    <a:pt x="2185" y="790"/>
                  </a:lnTo>
                  <a:lnTo>
                    <a:pt x="2213" y="889"/>
                  </a:lnTo>
                  <a:lnTo>
                    <a:pt x="2241" y="1001"/>
                  </a:lnTo>
                  <a:lnTo>
                    <a:pt x="2241" y="1114"/>
                  </a:lnTo>
                  <a:lnTo>
                    <a:pt x="2241" y="1114"/>
                  </a:lnTo>
                  <a:lnTo>
                    <a:pt x="2227" y="1283"/>
                  </a:lnTo>
                  <a:lnTo>
                    <a:pt x="2185" y="1452"/>
                  </a:lnTo>
                  <a:lnTo>
                    <a:pt x="2129" y="1607"/>
                  </a:lnTo>
                  <a:lnTo>
                    <a:pt x="2044" y="1748"/>
                  </a:lnTo>
                  <a:lnTo>
                    <a:pt x="1945" y="1875"/>
                  </a:lnTo>
                  <a:lnTo>
                    <a:pt x="1833" y="1988"/>
                  </a:lnTo>
                  <a:lnTo>
                    <a:pt x="1692" y="2073"/>
                  </a:lnTo>
                  <a:lnTo>
                    <a:pt x="1551" y="2157"/>
                  </a:lnTo>
                  <a:lnTo>
                    <a:pt x="1706" y="2608"/>
                  </a:lnTo>
                  <a:lnTo>
                    <a:pt x="2241" y="4215"/>
                  </a:lnTo>
                  <a:lnTo>
                    <a:pt x="1170" y="4215"/>
                  </a:lnTo>
                  <a:lnTo>
                    <a:pt x="99" y="4215"/>
                  </a:lnTo>
                  <a:lnTo>
                    <a:pt x="634" y="2608"/>
                  </a:lnTo>
                  <a:lnTo>
                    <a:pt x="775" y="2171"/>
                  </a:lnTo>
                  <a:lnTo>
                    <a:pt x="775" y="2171"/>
                  </a:lnTo>
                  <a:lnTo>
                    <a:pt x="606" y="2115"/>
                  </a:lnTo>
                  <a:lnTo>
                    <a:pt x="465" y="2016"/>
                  </a:lnTo>
                  <a:lnTo>
                    <a:pt x="338" y="1903"/>
                  </a:lnTo>
                  <a:lnTo>
                    <a:pt x="226" y="1777"/>
                  </a:lnTo>
                  <a:lnTo>
                    <a:pt x="127" y="1636"/>
                  </a:lnTo>
                  <a:lnTo>
                    <a:pt x="71" y="1466"/>
                  </a:lnTo>
                  <a:lnTo>
                    <a:pt x="14" y="1297"/>
                  </a:lnTo>
                  <a:lnTo>
                    <a:pt x="0" y="1114"/>
                  </a:lnTo>
                  <a:lnTo>
                    <a:pt x="0" y="1114"/>
                  </a:lnTo>
                  <a:lnTo>
                    <a:pt x="14" y="1001"/>
                  </a:lnTo>
                  <a:lnTo>
                    <a:pt x="28" y="889"/>
                  </a:lnTo>
                  <a:lnTo>
                    <a:pt x="57" y="790"/>
                  </a:lnTo>
                  <a:lnTo>
                    <a:pt x="99" y="677"/>
                  </a:lnTo>
                  <a:lnTo>
                    <a:pt x="141" y="578"/>
                  </a:lnTo>
                  <a:lnTo>
                    <a:pt x="197" y="494"/>
                  </a:lnTo>
                  <a:lnTo>
                    <a:pt x="268" y="409"/>
                  </a:lnTo>
                  <a:lnTo>
                    <a:pt x="338" y="325"/>
                  </a:lnTo>
                  <a:lnTo>
                    <a:pt x="409" y="254"/>
                  </a:lnTo>
                  <a:lnTo>
                    <a:pt x="493" y="184"/>
                  </a:lnTo>
                  <a:lnTo>
                    <a:pt x="592" y="127"/>
                  </a:lnTo>
                  <a:lnTo>
                    <a:pt x="691" y="85"/>
                  </a:lnTo>
                  <a:lnTo>
                    <a:pt x="789" y="43"/>
                  </a:lnTo>
                  <a:lnTo>
                    <a:pt x="902" y="29"/>
                  </a:lnTo>
                  <a:lnTo>
                    <a:pt x="1015" y="1"/>
                  </a:lnTo>
                  <a:lnTo>
                    <a:pt x="1128" y="1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 flipH="1">
              <a:off x="1290998" y="2567349"/>
              <a:ext cx="60452" cy="740241"/>
            </a:xfrm>
            <a:custGeom>
              <a:avLst/>
              <a:gdLst/>
              <a:ahLst/>
              <a:cxnLst/>
              <a:rect l="l" t="t" r="r" b="b"/>
              <a:pathLst>
                <a:path w="2919" h="32885" extrusionOk="0">
                  <a:moveTo>
                    <a:pt x="0" y="32885"/>
                  </a:moveTo>
                  <a:lnTo>
                    <a:pt x="2918" y="32885"/>
                  </a:lnTo>
                  <a:lnTo>
                    <a:pt x="2918" y="1"/>
                  </a:lnTo>
                  <a:lnTo>
                    <a:pt x="0" y="1"/>
                  </a:lnTo>
                  <a:lnTo>
                    <a:pt x="0" y="328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 flipH="1">
              <a:off x="1151187" y="2562990"/>
              <a:ext cx="340100" cy="40882"/>
            </a:xfrm>
            <a:custGeom>
              <a:avLst/>
              <a:gdLst/>
              <a:ahLst/>
              <a:cxnLst/>
              <a:rect l="l" t="t" r="r" b="b"/>
              <a:pathLst>
                <a:path w="16422" h="1974" extrusionOk="0">
                  <a:moveTo>
                    <a:pt x="973" y="0"/>
                  </a:moveTo>
                  <a:lnTo>
                    <a:pt x="15449" y="0"/>
                  </a:lnTo>
                  <a:lnTo>
                    <a:pt x="15449" y="0"/>
                  </a:lnTo>
                  <a:lnTo>
                    <a:pt x="15562" y="14"/>
                  </a:lnTo>
                  <a:lnTo>
                    <a:pt x="15675" y="28"/>
                  </a:lnTo>
                  <a:lnTo>
                    <a:pt x="15773" y="57"/>
                  </a:lnTo>
                  <a:lnTo>
                    <a:pt x="15872" y="85"/>
                  </a:lnTo>
                  <a:lnTo>
                    <a:pt x="15957" y="127"/>
                  </a:lnTo>
                  <a:lnTo>
                    <a:pt x="16041" y="183"/>
                  </a:lnTo>
                  <a:lnTo>
                    <a:pt x="16112" y="240"/>
                  </a:lnTo>
                  <a:lnTo>
                    <a:pt x="16182" y="310"/>
                  </a:lnTo>
                  <a:lnTo>
                    <a:pt x="16238" y="381"/>
                  </a:lnTo>
                  <a:lnTo>
                    <a:pt x="16281" y="465"/>
                  </a:lnTo>
                  <a:lnTo>
                    <a:pt x="16323" y="536"/>
                  </a:lnTo>
                  <a:lnTo>
                    <a:pt x="16365" y="620"/>
                  </a:lnTo>
                  <a:lnTo>
                    <a:pt x="16408" y="804"/>
                  </a:lnTo>
                  <a:lnTo>
                    <a:pt x="16422" y="987"/>
                  </a:lnTo>
                  <a:lnTo>
                    <a:pt x="16408" y="1170"/>
                  </a:lnTo>
                  <a:lnTo>
                    <a:pt x="16365" y="1353"/>
                  </a:lnTo>
                  <a:lnTo>
                    <a:pt x="16323" y="1438"/>
                  </a:lnTo>
                  <a:lnTo>
                    <a:pt x="16281" y="1508"/>
                  </a:lnTo>
                  <a:lnTo>
                    <a:pt x="16238" y="1593"/>
                  </a:lnTo>
                  <a:lnTo>
                    <a:pt x="16182" y="1663"/>
                  </a:lnTo>
                  <a:lnTo>
                    <a:pt x="16112" y="1734"/>
                  </a:lnTo>
                  <a:lnTo>
                    <a:pt x="16041" y="1790"/>
                  </a:lnTo>
                  <a:lnTo>
                    <a:pt x="15957" y="1847"/>
                  </a:lnTo>
                  <a:lnTo>
                    <a:pt x="15872" y="1889"/>
                  </a:lnTo>
                  <a:lnTo>
                    <a:pt x="15773" y="1917"/>
                  </a:lnTo>
                  <a:lnTo>
                    <a:pt x="15675" y="1945"/>
                  </a:lnTo>
                  <a:lnTo>
                    <a:pt x="15562" y="1974"/>
                  </a:lnTo>
                  <a:lnTo>
                    <a:pt x="15449" y="1974"/>
                  </a:lnTo>
                  <a:lnTo>
                    <a:pt x="973" y="1974"/>
                  </a:lnTo>
                  <a:lnTo>
                    <a:pt x="973" y="1974"/>
                  </a:lnTo>
                  <a:lnTo>
                    <a:pt x="861" y="1974"/>
                  </a:lnTo>
                  <a:lnTo>
                    <a:pt x="748" y="1945"/>
                  </a:lnTo>
                  <a:lnTo>
                    <a:pt x="649" y="1917"/>
                  </a:lnTo>
                  <a:lnTo>
                    <a:pt x="551" y="1889"/>
                  </a:lnTo>
                  <a:lnTo>
                    <a:pt x="466" y="1847"/>
                  </a:lnTo>
                  <a:lnTo>
                    <a:pt x="381" y="1790"/>
                  </a:lnTo>
                  <a:lnTo>
                    <a:pt x="311" y="1734"/>
                  </a:lnTo>
                  <a:lnTo>
                    <a:pt x="241" y="1663"/>
                  </a:lnTo>
                  <a:lnTo>
                    <a:pt x="184" y="1593"/>
                  </a:lnTo>
                  <a:lnTo>
                    <a:pt x="142" y="1508"/>
                  </a:lnTo>
                  <a:lnTo>
                    <a:pt x="100" y="1438"/>
                  </a:lnTo>
                  <a:lnTo>
                    <a:pt x="57" y="1353"/>
                  </a:lnTo>
                  <a:lnTo>
                    <a:pt x="15" y="1170"/>
                  </a:lnTo>
                  <a:lnTo>
                    <a:pt x="1" y="987"/>
                  </a:lnTo>
                  <a:lnTo>
                    <a:pt x="15" y="804"/>
                  </a:lnTo>
                  <a:lnTo>
                    <a:pt x="57" y="620"/>
                  </a:lnTo>
                  <a:lnTo>
                    <a:pt x="100" y="536"/>
                  </a:lnTo>
                  <a:lnTo>
                    <a:pt x="142" y="465"/>
                  </a:lnTo>
                  <a:lnTo>
                    <a:pt x="184" y="381"/>
                  </a:lnTo>
                  <a:lnTo>
                    <a:pt x="241" y="310"/>
                  </a:lnTo>
                  <a:lnTo>
                    <a:pt x="311" y="240"/>
                  </a:lnTo>
                  <a:lnTo>
                    <a:pt x="381" y="183"/>
                  </a:lnTo>
                  <a:lnTo>
                    <a:pt x="466" y="127"/>
                  </a:lnTo>
                  <a:lnTo>
                    <a:pt x="551" y="85"/>
                  </a:lnTo>
                  <a:lnTo>
                    <a:pt x="649" y="57"/>
                  </a:lnTo>
                  <a:lnTo>
                    <a:pt x="748" y="28"/>
                  </a:lnTo>
                  <a:lnTo>
                    <a:pt x="861" y="14"/>
                  </a:lnTo>
                  <a:lnTo>
                    <a:pt x="973" y="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 flipH="1">
              <a:off x="909778" y="3262075"/>
              <a:ext cx="3351848" cy="122958"/>
            </a:xfrm>
            <a:custGeom>
              <a:avLst/>
              <a:gdLst/>
              <a:ahLst/>
              <a:cxnLst/>
              <a:rect l="l" t="t" r="r" b="b"/>
              <a:pathLst>
                <a:path w="285750" h="15110" extrusionOk="0">
                  <a:moveTo>
                    <a:pt x="0" y="15110"/>
                  </a:moveTo>
                  <a:lnTo>
                    <a:pt x="285750" y="15110"/>
                  </a:lnTo>
                  <a:lnTo>
                    <a:pt x="285750" y="0"/>
                  </a:lnTo>
                  <a:lnTo>
                    <a:pt x="0" y="0"/>
                  </a:lnTo>
                  <a:lnTo>
                    <a:pt x="0" y="151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 flipH="1">
              <a:off x="4060200" y="1918750"/>
              <a:ext cx="62192" cy="25121"/>
            </a:xfrm>
            <a:custGeom>
              <a:avLst/>
              <a:gdLst/>
              <a:ahLst/>
              <a:cxnLst/>
              <a:rect l="l" t="t" r="r" b="b"/>
              <a:pathLst>
                <a:path w="3003" h="1213" extrusionOk="0">
                  <a:moveTo>
                    <a:pt x="1" y="1213"/>
                  </a:moveTo>
                  <a:lnTo>
                    <a:pt x="3003" y="1213"/>
                  </a:lnTo>
                  <a:lnTo>
                    <a:pt x="3003" y="0"/>
                  </a:lnTo>
                  <a:lnTo>
                    <a:pt x="1" y="0"/>
                  </a:lnTo>
                  <a:lnTo>
                    <a:pt x="1" y="121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 flipH="1">
              <a:off x="3599261" y="1919040"/>
              <a:ext cx="62213" cy="25121"/>
            </a:xfrm>
            <a:custGeom>
              <a:avLst/>
              <a:gdLst/>
              <a:ahLst/>
              <a:cxnLst/>
              <a:rect l="l" t="t" r="r" b="b"/>
              <a:pathLst>
                <a:path w="3004" h="1213" extrusionOk="0">
                  <a:moveTo>
                    <a:pt x="1" y="1213"/>
                  </a:moveTo>
                  <a:lnTo>
                    <a:pt x="3003" y="1213"/>
                  </a:lnTo>
                  <a:lnTo>
                    <a:pt x="3003" y="0"/>
                  </a:lnTo>
                  <a:lnTo>
                    <a:pt x="1" y="0"/>
                  </a:lnTo>
                  <a:lnTo>
                    <a:pt x="1" y="121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 flipH="1">
              <a:off x="4094641" y="1903280"/>
              <a:ext cx="59852" cy="59852"/>
            </a:xfrm>
            <a:custGeom>
              <a:avLst/>
              <a:gdLst/>
              <a:ahLst/>
              <a:cxnLst/>
              <a:rect l="l" t="t" r="r" b="b"/>
              <a:pathLst>
                <a:path w="2890" h="2890" extrusionOk="0">
                  <a:moveTo>
                    <a:pt x="1438" y="2890"/>
                  </a:moveTo>
                  <a:lnTo>
                    <a:pt x="1438" y="2890"/>
                  </a:lnTo>
                  <a:lnTo>
                    <a:pt x="1593" y="2890"/>
                  </a:lnTo>
                  <a:lnTo>
                    <a:pt x="1734" y="2862"/>
                  </a:lnTo>
                  <a:lnTo>
                    <a:pt x="1875" y="2833"/>
                  </a:lnTo>
                  <a:lnTo>
                    <a:pt x="2002" y="2777"/>
                  </a:lnTo>
                  <a:lnTo>
                    <a:pt x="2129" y="2721"/>
                  </a:lnTo>
                  <a:lnTo>
                    <a:pt x="2255" y="2650"/>
                  </a:lnTo>
                  <a:lnTo>
                    <a:pt x="2354" y="2566"/>
                  </a:lnTo>
                  <a:lnTo>
                    <a:pt x="2467" y="2467"/>
                  </a:lnTo>
                  <a:lnTo>
                    <a:pt x="2551" y="2368"/>
                  </a:lnTo>
                  <a:lnTo>
                    <a:pt x="2636" y="2256"/>
                  </a:lnTo>
                  <a:lnTo>
                    <a:pt x="2707" y="2143"/>
                  </a:lnTo>
                  <a:lnTo>
                    <a:pt x="2777" y="2016"/>
                  </a:lnTo>
                  <a:lnTo>
                    <a:pt x="2819" y="1875"/>
                  </a:lnTo>
                  <a:lnTo>
                    <a:pt x="2862" y="1734"/>
                  </a:lnTo>
                  <a:lnTo>
                    <a:pt x="2876" y="1593"/>
                  </a:lnTo>
                  <a:lnTo>
                    <a:pt x="2890" y="1452"/>
                  </a:lnTo>
                  <a:lnTo>
                    <a:pt x="2890" y="1452"/>
                  </a:lnTo>
                  <a:lnTo>
                    <a:pt x="2876" y="1297"/>
                  </a:lnTo>
                  <a:lnTo>
                    <a:pt x="2862" y="1156"/>
                  </a:lnTo>
                  <a:lnTo>
                    <a:pt x="2819" y="1015"/>
                  </a:lnTo>
                  <a:lnTo>
                    <a:pt x="2777" y="888"/>
                  </a:lnTo>
                  <a:lnTo>
                    <a:pt x="2707" y="761"/>
                  </a:lnTo>
                  <a:lnTo>
                    <a:pt x="2636" y="649"/>
                  </a:lnTo>
                  <a:lnTo>
                    <a:pt x="2551" y="536"/>
                  </a:lnTo>
                  <a:lnTo>
                    <a:pt x="2467" y="423"/>
                  </a:lnTo>
                  <a:lnTo>
                    <a:pt x="2354" y="339"/>
                  </a:lnTo>
                  <a:lnTo>
                    <a:pt x="2255" y="254"/>
                  </a:lnTo>
                  <a:lnTo>
                    <a:pt x="2129" y="184"/>
                  </a:lnTo>
                  <a:lnTo>
                    <a:pt x="2002" y="113"/>
                  </a:lnTo>
                  <a:lnTo>
                    <a:pt x="1875" y="71"/>
                  </a:lnTo>
                  <a:lnTo>
                    <a:pt x="1734" y="29"/>
                  </a:lnTo>
                  <a:lnTo>
                    <a:pt x="1593" y="14"/>
                  </a:lnTo>
                  <a:lnTo>
                    <a:pt x="1438" y="0"/>
                  </a:lnTo>
                  <a:lnTo>
                    <a:pt x="1438" y="0"/>
                  </a:lnTo>
                  <a:lnTo>
                    <a:pt x="1297" y="14"/>
                  </a:lnTo>
                  <a:lnTo>
                    <a:pt x="1156" y="29"/>
                  </a:lnTo>
                  <a:lnTo>
                    <a:pt x="1015" y="71"/>
                  </a:lnTo>
                  <a:lnTo>
                    <a:pt x="874" y="113"/>
                  </a:lnTo>
                  <a:lnTo>
                    <a:pt x="747" y="184"/>
                  </a:lnTo>
                  <a:lnTo>
                    <a:pt x="635" y="254"/>
                  </a:lnTo>
                  <a:lnTo>
                    <a:pt x="522" y="339"/>
                  </a:lnTo>
                  <a:lnTo>
                    <a:pt x="423" y="423"/>
                  </a:lnTo>
                  <a:lnTo>
                    <a:pt x="324" y="536"/>
                  </a:lnTo>
                  <a:lnTo>
                    <a:pt x="240" y="649"/>
                  </a:lnTo>
                  <a:lnTo>
                    <a:pt x="169" y="761"/>
                  </a:lnTo>
                  <a:lnTo>
                    <a:pt x="113" y="888"/>
                  </a:lnTo>
                  <a:lnTo>
                    <a:pt x="57" y="1015"/>
                  </a:lnTo>
                  <a:lnTo>
                    <a:pt x="28" y="1156"/>
                  </a:lnTo>
                  <a:lnTo>
                    <a:pt x="0" y="1297"/>
                  </a:lnTo>
                  <a:lnTo>
                    <a:pt x="0" y="1452"/>
                  </a:lnTo>
                  <a:lnTo>
                    <a:pt x="0" y="1452"/>
                  </a:lnTo>
                  <a:lnTo>
                    <a:pt x="0" y="1593"/>
                  </a:lnTo>
                  <a:lnTo>
                    <a:pt x="28" y="1734"/>
                  </a:lnTo>
                  <a:lnTo>
                    <a:pt x="57" y="1875"/>
                  </a:lnTo>
                  <a:lnTo>
                    <a:pt x="113" y="2016"/>
                  </a:lnTo>
                  <a:lnTo>
                    <a:pt x="169" y="2143"/>
                  </a:lnTo>
                  <a:lnTo>
                    <a:pt x="240" y="2256"/>
                  </a:lnTo>
                  <a:lnTo>
                    <a:pt x="324" y="2368"/>
                  </a:lnTo>
                  <a:lnTo>
                    <a:pt x="423" y="2467"/>
                  </a:lnTo>
                  <a:lnTo>
                    <a:pt x="522" y="2566"/>
                  </a:lnTo>
                  <a:lnTo>
                    <a:pt x="635" y="2650"/>
                  </a:lnTo>
                  <a:lnTo>
                    <a:pt x="747" y="2721"/>
                  </a:lnTo>
                  <a:lnTo>
                    <a:pt x="874" y="2777"/>
                  </a:lnTo>
                  <a:lnTo>
                    <a:pt x="1015" y="2833"/>
                  </a:lnTo>
                  <a:lnTo>
                    <a:pt x="1156" y="2862"/>
                  </a:lnTo>
                  <a:lnTo>
                    <a:pt x="1297" y="2890"/>
                  </a:lnTo>
                  <a:lnTo>
                    <a:pt x="1438" y="2890"/>
                  </a:lnTo>
                  <a:lnTo>
                    <a:pt x="1438" y="289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 flipH="1">
              <a:off x="3640430" y="1578385"/>
              <a:ext cx="441972" cy="380381"/>
            </a:xfrm>
            <a:custGeom>
              <a:avLst/>
              <a:gdLst/>
              <a:ahLst/>
              <a:cxnLst/>
              <a:rect l="l" t="t" r="r" b="b"/>
              <a:pathLst>
                <a:path w="21341" h="18367" extrusionOk="0">
                  <a:moveTo>
                    <a:pt x="1" y="1"/>
                  </a:moveTo>
                  <a:lnTo>
                    <a:pt x="21341" y="1"/>
                  </a:lnTo>
                  <a:lnTo>
                    <a:pt x="17394" y="18366"/>
                  </a:lnTo>
                  <a:lnTo>
                    <a:pt x="3736" y="183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 flipH="1">
              <a:off x="3689181" y="1589485"/>
              <a:ext cx="351469" cy="302428"/>
            </a:xfrm>
            <a:custGeom>
              <a:avLst/>
              <a:gdLst/>
              <a:ahLst/>
              <a:cxnLst/>
              <a:rect l="l" t="t" r="r" b="b"/>
              <a:pathLst>
                <a:path w="16971" h="14603" extrusionOk="0">
                  <a:moveTo>
                    <a:pt x="0" y="0"/>
                  </a:moveTo>
                  <a:lnTo>
                    <a:pt x="7710" y="0"/>
                  </a:lnTo>
                  <a:lnTo>
                    <a:pt x="7710" y="14603"/>
                  </a:lnTo>
                  <a:lnTo>
                    <a:pt x="2974" y="14603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9261" y="0"/>
                  </a:moveTo>
                  <a:lnTo>
                    <a:pt x="16971" y="0"/>
                  </a:lnTo>
                  <a:lnTo>
                    <a:pt x="13828" y="14603"/>
                  </a:lnTo>
                  <a:lnTo>
                    <a:pt x="9261" y="14603"/>
                  </a:lnTo>
                  <a:lnTo>
                    <a:pt x="92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 flipH="1">
              <a:off x="3603938" y="1535764"/>
              <a:ext cx="514954" cy="49932"/>
            </a:xfrm>
            <a:custGeom>
              <a:avLst/>
              <a:gdLst/>
              <a:ahLst/>
              <a:cxnLst/>
              <a:rect l="l" t="t" r="r" b="b"/>
              <a:pathLst>
                <a:path w="24865" h="2411" extrusionOk="0">
                  <a:moveTo>
                    <a:pt x="1" y="2411"/>
                  </a:moveTo>
                  <a:lnTo>
                    <a:pt x="24865" y="2411"/>
                  </a:lnTo>
                  <a:lnTo>
                    <a:pt x="24865" y="1"/>
                  </a:lnTo>
                  <a:lnTo>
                    <a:pt x="1" y="1"/>
                  </a:lnTo>
                  <a:lnTo>
                    <a:pt x="1" y="241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 flipH="1">
              <a:off x="3645980" y="1892759"/>
              <a:ext cx="430872" cy="77683"/>
            </a:xfrm>
            <a:custGeom>
              <a:avLst/>
              <a:gdLst/>
              <a:ahLst/>
              <a:cxnLst/>
              <a:rect l="l" t="t" r="r" b="b"/>
              <a:pathLst>
                <a:path w="20805" h="3751" extrusionOk="0">
                  <a:moveTo>
                    <a:pt x="1" y="3750"/>
                  </a:moveTo>
                  <a:lnTo>
                    <a:pt x="20805" y="3750"/>
                  </a:lnTo>
                  <a:lnTo>
                    <a:pt x="20805" y="1"/>
                  </a:lnTo>
                  <a:lnTo>
                    <a:pt x="1" y="1"/>
                  </a:lnTo>
                  <a:lnTo>
                    <a:pt x="1" y="375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 flipH="1">
              <a:off x="3913947" y="1912330"/>
              <a:ext cx="137224" cy="137204"/>
            </a:xfrm>
            <a:custGeom>
              <a:avLst/>
              <a:gdLst/>
              <a:ahLst/>
              <a:cxnLst/>
              <a:rect l="l" t="t" r="r" b="b"/>
              <a:pathLst>
                <a:path w="6626" h="6625" extrusionOk="0">
                  <a:moveTo>
                    <a:pt x="3313" y="6625"/>
                  </a:moveTo>
                  <a:lnTo>
                    <a:pt x="3313" y="6625"/>
                  </a:lnTo>
                  <a:lnTo>
                    <a:pt x="3482" y="6625"/>
                  </a:lnTo>
                  <a:lnTo>
                    <a:pt x="3652" y="6611"/>
                  </a:lnTo>
                  <a:lnTo>
                    <a:pt x="3990" y="6555"/>
                  </a:lnTo>
                  <a:lnTo>
                    <a:pt x="4300" y="6484"/>
                  </a:lnTo>
                  <a:lnTo>
                    <a:pt x="4610" y="6371"/>
                  </a:lnTo>
                  <a:lnTo>
                    <a:pt x="4892" y="6230"/>
                  </a:lnTo>
                  <a:lnTo>
                    <a:pt x="5174" y="6061"/>
                  </a:lnTo>
                  <a:lnTo>
                    <a:pt x="5428" y="5864"/>
                  </a:lnTo>
                  <a:lnTo>
                    <a:pt x="5653" y="5652"/>
                  </a:lnTo>
                  <a:lnTo>
                    <a:pt x="5879" y="5427"/>
                  </a:lnTo>
                  <a:lnTo>
                    <a:pt x="6062" y="5159"/>
                  </a:lnTo>
                  <a:lnTo>
                    <a:pt x="6231" y="4891"/>
                  </a:lnTo>
                  <a:lnTo>
                    <a:pt x="6372" y="4595"/>
                  </a:lnTo>
                  <a:lnTo>
                    <a:pt x="6485" y="4299"/>
                  </a:lnTo>
                  <a:lnTo>
                    <a:pt x="6569" y="3975"/>
                  </a:lnTo>
                  <a:lnTo>
                    <a:pt x="6612" y="3651"/>
                  </a:lnTo>
                  <a:lnTo>
                    <a:pt x="6626" y="3482"/>
                  </a:lnTo>
                  <a:lnTo>
                    <a:pt x="6626" y="3313"/>
                  </a:lnTo>
                  <a:lnTo>
                    <a:pt x="6626" y="3313"/>
                  </a:lnTo>
                  <a:lnTo>
                    <a:pt x="6626" y="3144"/>
                  </a:lnTo>
                  <a:lnTo>
                    <a:pt x="6612" y="2974"/>
                  </a:lnTo>
                  <a:lnTo>
                    <a:pt x="6569" y="2650"/>
                  </a:lnTo>
                  <a:lnTo>
                    <a:pt x="6485" y="2326"/>
                  </a:lnTo>
                  <a:lnTo>
                    <a:pt x="6372" y="2030"/>
                  </a:lnTo>
                  <a:lnTo>
                    <a:pt x="6231" y="1734"/>
                  </a:lnTo>
                  <a:lnTo>
                    <a:pt x="6062" y="1466"/>
                  </a:lnTo>
                  <a:lnTo>
                    <a:pt x="5879" y="1212"/>
                  </a:lnTo>
                  <a:lnTo>
                    <a:pt x="5653" y="973"/>
                  </a:lnTo>
                  <a:lnTo>
                    <a:pt x="5428" y="761"/>
                  </a:lnTo>
                  <a:lnTo>
                    <a:pt x="5174" y="564"/>
                  </a:lnTo>
                  <a:lnTo>
                    <a:pt x="4892" y="395"/>
                  </a:lnTo>
                  <a:lnTo>
                    <a:pt x="4610" y="254"/>
                  </a:lnTo>
                  <a:lnTo>
                    <a:pt x="4300" y="155"/>
                  </a:lnTo>
                  <a:lnTo>
                    <a:pt x="3990" y="71"/>
                  </a:lnTo>
                  <a:lnTo>
                    <a:pt x="3652" y="14"/>
                  </a:lnTo>
                  <a:lnTo>
                    <a:pt x="3482" y="0"/>
                  </a:lnTo>
                  <a:lnTo>
                    <a:pt x="3313" y="0"/>
                  </a:lnTo>
                  <a:lnTo>
                    <a:pt x="3313" y="0"/>
                  </a:lnTo>
                  <a:lnTo>
                    <a:pt x="3144" y="0"/>
                  </a:lnTo>
                  <a:lnTo>
                    <a:pt x="2975" y="14"/>
                  </a:lnTo>
                  <a:lnTo>
                    <a:pt x="2651" y="71"/>
                  </a:lnTo>
                  <a:lnTo>
                    <a:pt x="2327" y="155"/>
                  </a:lnTo>
                  <a:lnTo>
                    <a:pt x="2031" y="254"/>
                  </a:lnTo>
                  <a:lnTo>
                    <a:pt x="1735" y="395"/>
                  </a:lnTo>
                  <a:lnTo>
                    <a:pt x="1467" y="564"/>
                  </a:lnTo>
                  <a:lnTo>
                    <a:pt x="1213" y="761"/>
                  </a:lnTo>
                  <a:lnTo>
                    <a:pt x="974" y="973"/>
                  </a:lnTo>
                  <a:lnTo>
                    <a:pt x="762" y="1212"/>
                  </a:lnTo>
                  <a:lnTo>
                    <a:pt x="565" y="1466"/>
                  </a:lnTo>
                  <a:lnTo>
                    <a:pt x="410" y="1734"/>
                  </a:lnTo>
                  <a:lnTo>
                    <a:pt x="269" y="2030"/>
                  </a:lnTo>
                  <a:lnTo>
                    <a:pt x="156" y="2326"/>
                  </a:lnTo>
                  <a:lnTo>
                    <a:pt x="71" y="2650"/>
                  </a:lnTo>
                  <a:lnTo>
                    <a:pt x="15" y="2974"/>
                  </a:lnTo>
                  <a:lnTo>
                    <a:pt x="1" y="3144"/>
                  </a:lnTo>
                  <a:lnTo>
                    <a:pt x="1" y="3313"/>
                  </a:lnTo>
                  <a:lnTo>
                    <a:pt x="1" y="3313"/>
                  </a:lnTo>
                  <a:lnTo>
                    <a:pt x="1" y="3482"/>
                  </a:lnTo>
                  <a:lnTo>
                    <a:pt x="15" y="3651"/>
                  </a:lnTo>
                  <a:lnTo>
                    <a:pt x="71" y="3975"/>
                  </a:lnTo>
                  <a:lnTo>
                    <a:pt x="156" y="4299"/>
                  </a:lnTo>
                  <a:lnTo>
                    <a:pt x="269" y="4595"/>
                  </a:lnTo>
                  <a:lnTo>
                    <a:pt x="410" y="4891"/>
                  </a:lnTo>
                  <a:lnTo>
                    <a:pt x="565" y="5159"/>
                  </a:lnTo>
                  <a:lnTo>
                    <a:pt x="762" y="5427"/>
                  </a:lnTo>
                  <a:lnTo>
                    <a:pt x="974" y="5652"/>
                  </a:lnTo>
                  <a:lnTo>
                    <a:pt x="1213" y="5864"/>
                  </a:lnTo>
                  <a:lnTo>
                    <a:pt x="1467" y="6061"/>
                  </a:lnTo>
                  <a:lnTo>
                    <a:pt x="1735" y="6230"/>
                  </a:lnTo>
                  <a:lnTo>
                    <a:pt x="2031" y="6371"/>
                  </a:lnTo>
                  <a:lnTo>
                    <a:pt x="2327" y="6484"/>
                  </a:lnTo>
                  <a:lnTo>
                    <a:pt x="2651" y="6555"/>
                  </a:lnTo>
                  <a:lnTo>
                    <a:pt x="2975" y="6611"/>
                  </a:lnTo>
                  <a:lnTo>
                    <a:pt x="3144" y="6625"/>
                  </a:lnTo>
                  <a:lnTo>
                    <a:pt x="3313" y="6625"/>
                  </a:lnTo>
                  <a:lnTo>
                    <a:pt x="3313" y="6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 flipH="1">
              <a:off x="3683053" y="1914670"/>
              <a:ext cx="137204" cy="137204"/>
            </a:xfrm>
            <a:custGeom>
              <a:avLst/>
              <a:gdLst/>
              <a:ahLst/>
              <a:cxnLst/>
              <a:rect l="l" t="t" r="r" b="b"/>
              <a:pathLst>
                <a:path w="6625" h="6625" extrusionOk="0">
                  <a:moveTo>
                    <a:pt x="3313" y="6625"/>
                  </a:moveTo>
                  <a:lnTo>
                    <a:pt x="3313" y="6625"/>
                  </a:lnTo>
                  <a:lnTo>
                    <a:pt x="3482" y="6625"/>
                  </a:lnTo>
                  <a:lnTo>
                    <a:pt x="3651" y="6611"/>
                  </a:lnTo>
                  <a:lnTo>
                    <a:pt x="3975" y="6554"/>
                  </a:lnTo>
                  <a:lnTo>
                    <a:pt x="4285" y="6484"/>
                  </a:lnTo>
                  <a:lnTo>
                    <a:pt x="4595" y="6371"/>
                  </a:lnTo>
                  <a:lnTo>
                    <a:pt x="4891" y="6230"/>
                  </a:lnTo>
                  <a:lnTo>
                    <a:pt x="5159" y="6061"/>
                  </a:lnTo>
                  <a:lnTo>
                    <a:pt x="5413" y="5864"/>
                  </a:lnTo>
                  <a:lnTo>
                    <a:pt x="5652" y="5652"/>
                  </a:lnTo>
                  <a:lnTo>
                    <a:pt x="5864" y="5413"/>
                  </a:lnTo>
                  <a:lnTo>
                    <a:pt x="6061" y="5159"/>
                  </a:lnTo>
                  <a:lnTo>
                    <a:pt x="6216" y="4891"/>
                  </a:lnTo>
                  <a:lnTo>
                    <a:pt x="6357" y="4595"/>
                  </a:lnTo>
                  <a:lnTo>
                    <a:pt x="6470" y="4299"/>
                  </a:lnTo>
                  <a:lnTo>
                    <a:pt x="6554" y="3975"/>
                  </a:lnTo>
                  <a:lnTo>
                    <a:pt x="6611" y="3651"/>
                  </a:lnTo>
                  <a:lnTo>
                    <a:pt x="6625" y="3482"/>
                  </a:lnTo>
                  <a:lnTo>
                    <a:pt x="6625" y="3312"/>
                  </a:lnTo>
                  <a:lnTo>
                    <a:pt x="6625" y="3312"/>
                  </a:lnTo>
                  <a:lnTo>
                    <a:pt x="6625" y="3143"/>
                  </a:lnTo>
                  <a:lnTo>
                    <a:pt x="6611" y="2974"/>
                  </a:lnTo>
                  <a:lnTo>
                    <a:pt x="6554" y="2650"/>
                  </a:lnTo>
                  <a:lnTo>
                    <a:pt x="6470" y="2326"/>
                  </a:lnTo>
                  <a:lnTo>
                    <a:pt x="6357" y="2030"/>
                  </a:lnTo>
                  <a:lnTo>
                    <a:pt x="6216" y="1734"/>
                  </a:lnTo>
                  <a:lnTo>
                    <a:pt x="6061" y="1466"/>
                  </a:lnTo>
                  <a:lnTo>
                    <a:pt x="5864" y="1198"/>
                  </a:lnTo>
                  <a:lnTo>
                    <a:pt x="5652" y="973"/>
                  </a:lnTo>
                  <a:lnTo>
                    <a:pt x="5413" y="761"/>
                  </a:lnTo>
                  <a:lnTo>
                    <a:pt x="5159" y="564"/>
                  </a:lnTo>
                  <a:lnTo>
                    <a:pt x="4891" y="395"/>
                  </a:lnTo>
                  <a:lnTo>
                    <a:pt x="4595" y="254"/>
                  </a:lnTo>
                  <a:lnTo>
                    <a:pt x="4285" y="141"/>
                  </a:lnTo>
                  <a:lnTo>
                    <a:pt x="3975" y="71"/>
                  </a:lnTo>
                  <a:lnTo>
                    <a:pt x="3806" y="28"/>
                  </a:lnTo>
                  <a:lnTo>
                    <a:pt x="3651" y="14"/>
                  </a:lnTo>
                  <a:lnTo>
                    <a:pt x="3482" y="0"/>
                  </a:lnTo>
                  <a:lnTo>
                    <a:pt x="3313" y="0"/>
                  </a:lnTo>
                  <a:lnTo>
                    <a:pt x="3313" y="0"/>
                  </a:lnTo>
                  <a:lnTo>
                    <a:pt x="3143" y="0"/>
                  </a:lnTo>
                  <a:lnTo>
                    <a:pt x="2974" y="14"/>
                  </a:lnTo>
                  <a:lnTo>
                    <a:pt x="2805" y="28"/>
                  </a:lnTo>
                  <a:lnTo>
                    <a:pt x="2636" y="71"/>
                  </a:lnTo>
                  <a:lnTo>
                    <a:pt x="2326" y="141"/>
                  </a:lnTo>
                  <a:lnTo>
                    <a:pt x="2016" y="254"/>
                  </a:lnTo>
                  <a:lnTo>
                    <a:pt x="1734" y="395"/>
                  </a:lnTo>
                  <a:lnTo>
                    <a:pt x="1452" y="564"/>
                  </a:lnTo>
                  <a:lnTo>
                    <a:pt x="1198" y="761"/>
                  </a:lnTo>
                  <a:lnTo>
                    <a:pt x="973" y="973"/>
                  </a:lnTo>
                  <a:lnTo>
                    <a:pt x="747" y="1198"/>
                  </a:lnTo>
                  <a:lnTo>
                    <a:pt x="564" y="1466"/>
                  </a:lnTo>
                  <a:lnTo>
                    <a:pt x="395" y="1734"/>
                  </a:lnTo>
                  <a:lnTo>
                    <a:pt x="254" y="2030"/>
                  </a:lnTo>
                  <a:lnTo>
                    <a:pt x="141" y="2326"/>
                  </a:lnTo>
                  <a:lnTo>
                    <a:pt x="57" y="2650"/>
                  </a:lnTo>
                  <a:lnTo>
                    <a:pt x="14" y="2974"/>
                  </a:lnTo>
                  <a:lnTo>
                    <a:pt x="0" y="3143"/>
                  </a:lnTo>
                  <a:lnTo>
                    <a:pt x="0" y="3312"/>
                  </a:lnTo>
                  <a:lnTo>
                    <a:pt x="0" y="3312"/>
                  </a:lnTo>
                  <a:lnTo>
                    <a:pt x="0" y="3482"/>
                  </a:lnTo>
                  <a:lnTo>
                    <a:pt x="14" y="3651"/>
                  </a:lnTo>
                  <a:lnTo>
                    <a:pt x="57" y="3975"/>
                  </a:lnTo>
                  <a:lnTo>
                    <a:pt x="141" y="4299"/>
                  </a:lnTo>
                  <a:lnTo>
                    <a:pt x="254" y="4595"/>
                  </a:lnTo>
                  <a:lnTo>
                    <a:pt x="395" y="4891"/>
                  </a:lnTo>
                  <a:lnTo>
                    <a:pt x="564" y="5159"/>
                  </a:lnTo>
                  <a:lnTo>
                    <a:pt x="747" y="5413"/>
                  </a:lnTo>
                  <a:lnTo>
                    <a:pt x="973" y="5652"/>
                  </a:lnTo>
                  <a:lnTo>
                    <a:pt x="1198" y="5864"/>
                  </a:lnTo>
                  <a:lnTo>
                    <a:pt x="1452" y="6061"/>
                  </a:lnTo>
                  <a:lnTo>
                    <a:pt x="1734" y="6230"/>
                  </a:lnTo>
                  <a:lnTo>
                    <a:pt x="2016" y="6371"/>
                  </a:lnTo>
                  <a:lnTo>
                    <a:pt x="2326" y="6484"/>
                  </a:lnTo>
                  <a:lnTo>
                    <a:pt x="2636" y="6554"/>
                  </a:lnTo>
                  <a:lnTo>
                    <a:pt x="2974" y="6611"/>
                  </a:lnTo>
                  <a:lnTo>
                    <a:pt x="3143" y="6625"/>
                  </a:lnTo>
                  <a:lnTo>
                    <a:pt x="3313" y="6625"/>
                  </a:lnTo>
                  <a:lnTo>
                    <a:pt x="3313" y="6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 flipH="1">
              <a:off x="3931758" y="1930430"/>
              <a:ext cx="101313" cy="101023"/>
            </a:xfrm>
            <a:custGeom>
              <a:avLst/>
              <a:gdLst/>
              <a:ahLst/>
              <a:cxnLst/>
              <a:rect l="l" t="t" r="r" b="b"/>
              <a:pathLst>
                <a:path w="4892" h="4878" extrusionOk="0">
                  <a:moveTo>
                    <a:pt x="2439" y="4877"/>
                  </a:moveTo>
                  <a:lnTo>
                    <a:pt x="2439" y="4877"/>
                  </a:lnTo>
                  <a:lnTo>
                    <a:pt x="2693" y="4877"/>
                  </a:lnTo>
                  <a:lnTo>
                    <a:pt x="2933" y="4835"/>
                  </a:lnTo>
                  <a:lnTo>
                    <a:pt x="3172" y="4778"/>
                  </a:lnTo>
                  <a:lnTo>
                    <a:pt x="3398" y="4694"/>
                  </a:lnTo>
                  <a:lnTo>
                    <a:pt x="3609" y="4581"/>
                  </a:lnTo>
                  <a:lnTo>
                    <a:pt x="3807" y="4468"/>
                  </a:lnTo>
                  <a:lnTo>
                    <a:pt x="3990" y="4327"/>
                  </a:lnTo>
                  <a:lnTo>
                    <a:pt x="4173" y="4172"/>
                  </a:lnTo>
                  <a:lnTo>
                    <a:pt x="4328" y="3989"/>
                  </a:lnTo>
                  <a:lnTo>
                    <a:pt x="4469" y="3806"/>
                  </a:lnTo>
                  <a:lnTo>
                    <a:pt x="4596" y="3609"/>
                  </a:lnTo>
                  <a:lnTo>
                    <a:pt x="4695" y="3383"/>
                  </a:lnTo>
                  <a:lnTo>
                    <a:pt x="4779" y="3172"/>
                  </a:lnTo>
                  <a:lnTo>
                    <a:pt x="4835" y="2932"/>
                  </a:lnTo>
                  <a:lnTo>
                    <a:pt x="4878" y="2692"/>
                  </a:lnTo>
                  <a:lnTo>
                    <a:pt x="4892" y="2439"/>
                  </a:lnTo>
                  <a:lnTo>
                    <a:pt x="4892" y="2439"/>
                  </a:lnTo>
                  <a:lnTo>
                    <a:pt x="4878" y="2185"/>
                  </a:lnTo>
                  <a:lnTo>
                    <a:pt x="4835" y="1945"/>
                  </a:lnTo>
                  <a:lnTo>
                    <a:pt x="4779" y="1720"/>
                  </a:lnTo>
                  <a:lnTo>
                    <a:pt x="4695" y="1494"/>
                  </a:lnTo>
                  <a:lnTo>
                    <a:pt x="4596" y="1283"/>
                  </a:lnTo>
                  <a:lnTo>
                    <a:pt x="4469" y="1071"/>
                  </a:lnTo>
                  <a:lnTo>
                    <a:pt x="4328" y="888"/>
                  </a:lnTo>
                  <a:lnTo>
                    <a:pt x="4173" y="719"/>
                  </a:lnTo>
                  <a:lnTo>
                    <a:pt x="3990" y="550"/>
                  </a:lnTo>
                  <a:lnTo>
                    <a:pt x="3807" y="409"/>
                  </a:lnTo>
                  <a:lnTo>
                    <a:pt x="3609" y="296"/>
                  </a:lnTo>
                  <a:lnTo>
                    <a:pt x="3398" y="183"/>
                  </a:lnTo>
                  <a:lnTo>
                    <a:pt x="3172" y="113"/>
                  </a:lnTo>
                  <a:lnTo>
                    <a:pt x="2933" y="42"/>
                  </a:lnTo>
                  <a:lnTo>
                    <a:pt x="2693" y="14"/>
                  </a:lnTo>
                  <a:lnTo>
                    <a:pt x="2439" y="0"/>
                  </a:lnTo>
                  <a:lnTo>
                    <a:pt x="2439" y="0"/>
                  </a:lnTo>
                  <a:lnTo>
                    <a:pt x="2200" y="14"/>
                  </a:lnTo>
                  <a:lnTo>
                    <a:pt x="1946" y="42"/>
                  </a:lnTo>
                  <a:lnTo>
                    <a:pt x="1720" y="113"/>
                  </a:lnTo>
                  <a:lnTo>
                    <a:pt x="1495" y="183"/>
                  </a:lnTo>
                  <a:lnTo>
                    <a:pt x="1283" y="296"/>
                  </a:lnTo>
                  <a:lnTo>
                    <a:pt x="1086" y="409"/>
                  </a:lnTo>
                  <a:lnTo>
                    <a:pt x="889" y="550"/>
                  </a:lnTo>
                  <a:lnTo>
                    <a:pt x="720" y="719"/>
                  </a:lnTo>
                  <a:lnTo>
                    <a:pt x="565" y="888"/>
                  </a:lnTo>
                  <a:lnTo>
                    <a:pt x="424" y="1071"/>
                  </a:lnTo>
                  <a:lnTo>
                    <a:pt x="297" y="1283"/>
                  </a:lnTo>
                  <a:lnTo>
                    <a:pt x="198" y="1494"/>
                  </a:lnTo>
                  <a:lnTo>
                    <a:pt x="114" y="1720"/>
                  </a:lnTo>
                  <a:lnTo>
                    <a:pt x="43" y="1945"/>
                  </a:lnTo>
                  <a:lnTo>
                    <a:pt x="15" y="2185"/>
                  </a:lnTo>
                  <a:lnTo>
                    <a:pt x="1" y="2439"/>
                  </a:lnTo>
                  <a:lnTo>
                    <a:pt x="1" y="2439"/>
                  </a:lnTo>
                  <a:lnTo>
                    <a:pt x="15" y="2692"/>
                  </a:lnTo>
                  <a:lnTo>
                    <a:pt x="43" y="2932"/>
                  </a:lnTo>
                  <a:lnTo>
                    <a:pt x="114" y="3172"/>
                  </a:lnTo>
                  <a:lnTo>
                    <a:pt x="198" y="3383"/>
                  </a:lnTo>
                  <a:lnTo>
                    <a:pt x="297" y="3609"/>
                  </a:lnTo>
                  <a:lnTo>
                    <a:pt x="424" y="3806"/>
                  </a:lnTo>
                  <a:lnTo>
                    <a:pt x="565" y="3989"/>
                  </a:lnTo>
                  <a:lnTo>
                    <a:pt x="720" y="4172"/>
                  </a:lnTo>
                  <a:lnTo>
                    <a:pt x="889" y="4327"/>
                  </a:lnTo>
                  <a:lnTo>
                    <a:pt x="1086" y="4468"/>
                  </a:lnTo>
                  <a:lnTo>
                    <a:pt x="1283" y="4581"/>
                  </a:lnTo>
                  <a:lnTo>
                    <a:pt x="1495" y="4694"/>
                  </a:lnTo>
                  <a:lnTo>
                    <a:pt x="1720" y="4778"/>
                  </a:lnTo>
                  <a:lnTo>
                    <a:pt x="1946" y="4835"/>
                  </a:lnTo>
                  <a:lnTo>
                    <a:pt x="2200" y="4877"/>
                  </a:lnTo>
                  <a:lnTo>
                    <a:pt x="2439" y="4877"/>
                  </a:lnTo>
                  <a:lnTo>
                    <a:pt x="2439" y="4877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 flipH="1">
              <a:off x="3701153" y="1932750"/>
              <a:ext cx="101313" cy="101023"/>
            </a:xfrm>
            <a:custGeom>
              <a:avLst/>
              <a:gdLst/>
              <a:ahLst/>
              <a:cxnLst/>
              <a:rect l="l" t="t" r="r" b="b"/>
              <a:pathLst>
                <a:path w="4892" h="4878" extrusionOk="0">
                  <a:moveTo>
                    <a:pt x="2454" y="4878"/>
                  </a:moveTo>
                  <a:lnTo>
                    <a:pt x="2454" y="4878"/>
                  </a:lnTo>
                  <a:lnTo>
                    <a:pt x="2693" y="4864"/>
                  </a:lnTo>
                  <a:lnTo>
                    <a:pt x="2947" y="4836"/>
                  </a:lnTo>
                  <a:lnTo>
                    <a:pt x="3172" y="4765"/>
                  </a:lnTo>
                  <a:lnTo>
                    <a:pt x="3398" y="4695"/>
                  </a:lnTo>
                  <a:lnTo>
                    <a:pt x="3609" y="4582"/>
                  </a:lnTo>
                  <a:lnTo>
                    <a:pt x="3807" y="4469"/>
                  </a:lnTo>
                  <a:lnTo>
                    <a:pt x="4004" y="4328"/>
                  </a:lnTo>
                  <a:lnTo>
                    <a:pt x="4173" y="4159"/>
                  </a:lnTo>
                  <a:lnTo>
                    <a:pt x="4328" y="3990"/>
                  </a:lnTo>
                  <a:lnTo>
                    <a:pt x="4469" y="3807"/>
                  </a:lnTo>
                  <a:lnTo>
                    <a:pt x="4596" y="3595"/>
                  </a:lnTo>
                  <a:lnTo>
                    <a:pt x="4695" y="3384"/>
                  </a:lnTo>
                  <a:lnTo>
                    <a:pt x="4779" y="3158"/>
                  </a:lnTo>
                  <a:lnTo>
                    <a:pt x="4836" y="2933"/>
                  </a:lnTo>
                  <a:lnTo>
                    <a:pt x="4878" y="2693"/>
                  </a:lnTo>
                  <a:lnTo>
                    <a:pt x="4892" y="2439"/>
                  </a:lnTo>
                  <a:lnTo>
                    <a:pt x="4892" y="2439"/>
                  </a:lnTo>
                  <a:lnTo>
                    <a:pt x="4878" y="2186"/>
                  </a:lnTo>
                  <a:lnTo>
                    <a:pt x="4836" y="1946"/>
                  </a:lnTo>
                  <a:lnTo>
                    <a:pt x="4779" y="1706"/>
                  </a:lnTo>
                  <a:lnTo>
                    <a:pt x="4695" y="1495"/>
                  </a:lnTo>
                  <a:lnTo>
                    <a:pt x="4596" y="1270"/>
                  </a:lnTo>
                  <a:lnTo>
                    <a:pt x="4469" y="1072"/>
                  </a:lnTo>
                  <a:lnTo>
                    <a:pt x="4328" y="889"/>
                  </a:lnTo>
                  <a:lnTo>
                    <a:pt x="4173" y="706"/>
                  </a:lnTo>
                  <a:lnTo>
                    <a:pt x="4004" y="551"/>
                  </a:lnTo>
                  <a:lnTo>
                    <a:pt x="3807" y="410"/>
                  </a:lnTo>
                  <a:lnTo>
                    <a:pt x="3609" y="297"/>
                  </a:lnTo>
                  <a:lnTo>
                    <a:pt x="3398" y="184"/>
                  </a:lnTo>
                  <a:lnTo>
                    <a:pt x="3172" y="100"/>
                  </a:lnTo>
                  <a:lnTo>
                    <a:pt x="2947" y="43"/>
                  </a:lnTo>
                  <a:lnTo>
                    <a:pt x="2693" y="1"/>
                  </a:lnTo>
                  <a:lnTo>
                    <a:pt x="2454" y="1"/>
                  </a:lnTo>
                  <a:lnTo>
                    <a:pt x="2454" y="1"/>
                  </a:lnTo>
                  <a:lnTo>
                    <a:pt x="2200" y="1"/>
                  </a:lnTo>
                  <a:lnTo>
                    <a:pt x="1960" y="43"/>
                  </a:lnTo>
                  <a:lnTo>
                    <a:pt x="1721" y="100"/>
                  </a:lnTo>
                  <a:lnTo>
                    <a:pt x="1495" y="184"/>
                  </a:lnTo>
                  <a:lnTo>
                    <a:pt x="1284" y="297"/>
                  </a:lnTo>
                  <a:lnTo>
                    <a:pt x="1086" y="410"/>
                  </a:lnTo>
                  <a:lnTo>
                    <a:pt x="903" y="551"/>
                  </a:lnTo>
                  <a:lnTo>
                    <a:pt x="720" y="706"/>
                  </a:lnTo>
                  <a:lnTo>
                    <a:pt x="565" y="889"/>
                  </a:lnTo>
                  <a:lnTo>
                    <a:pt x="424" y="1072"/>
                  </a:lnTo>
                  <a:lnTo>
                    <a:pt x="297" y="1270"/>
                  </a:lnTo>
                  <a:lnTo>
                    <a:pt x="198" y="1495"/>
                  </a:lnTo>
                  <a:lnTo>
                    <a:pt x="114" y="1706"/>
                  </a:lnTo>
                  <a:lnTo>
                    <a:pt x="57" y="1946"/>
                  </a:lnTo>
                  <a:lnTo>
                    <a:pt x="15" y="2186"/>
                  </a:lnTo>
                  <a:lnTo>
                    <a:pt x="1" y="2439"/>
                  </a:lnTo>
                  <a:lnTo>
                    <a:pt x="1" y="2439"/>
                  </a:lnTo>
                  <a:lnTo>
                    <a:pt x="15" y="2693"/>
                  </a:lnTo>
                  <a:lnTo>
                    <a:pt x="57" y="2933"/>
                  </a:lnTo>
                  <a:lnTo>
                    <a:pt x="114" y="3158"/>
                  </a:lnTo>
                  <a:lnTo>
                    <a:pt x="198" y="3384"/>
                  </a:lnTo>
                  <a:lnTo>
                    <a:pt x="297" y="3595"/>
                  </a:lnTo>
                  <a:lnTo>
                    <a:pt x="424" y="3807"/>
                  </a:lnTo>
                  <a:lnTo>
                    <a:pt x="565" y="3990"/>
                  </a:lnTo>
                  <a:lnTo>
                    <a:pt x="720" y="4159"/>
                  </a:lnTo>
                  <a:lnTo>
                    <a:pt x="903" y="4328"/>
                  </a:lnTo>
                  <a:lnTo>
                    <a:pt x="1086" y="4469"/>
                  </a:lnTo>
                  <a:lnTo>
                    <a:pt x="1284" y="4582"/>
                  </a:lnTo>
                  <a:lnTo>
                    <a:pt x="1495" y="4695"/>
                  </a:lnTo>
                  <a:lnTo>
                    <a:pt x="1721" y="4765"/>
                  </a:lnTo>
                  <a:lnTo>
                    <a:pt x="1960" y="4836"/>
                  </a:lnTo>
                  <a:lnTo>
                    <a:pt x="2200" y="4864"/>
                  </a:lnTo>
                  <a:lnTo>
                    <a:pt x="2454" y="4878"/>
                  </a:lnTo>
                  <a:lnTo>
                    <a:pt x="2454" y="487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 flipH="1">
              <a:off x="3964728" y="1963400"/>
              <a:ext cx="35352" cy="35352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46" y="1706"/>
                  </a:moveTo>
                  <a:lnTo>
                    <a:pt x="846" y="1706"/>
                  </a:lnTo>
                  <a:lnTo>
                    <a:pt x="931" y="1692"/>
                  </a:lnTo>
                  <a:lnTo>
                    <a:pt x="1015" y="1678"/>
                  </a:lnTo>
                  <a:lnTo>
                    <a:pt x="1185" y="1636"/>
                  </a:lnTo>
                  <a:lnTo>
                    <a:pt x="1326" y="1551"/>
                  </a:lnTo>
                  <a:lnTo>
                    <a:pt x="1452" y="1453"/>
                  </a:lnTo>
                  <a:lnTo>
                    <a:pt x="1551" y="1326"/>
                  </a:lnTo>
                  <a:lnTo>
                    <a:pt x="1636" y="1185"/>
                  </a:lnTo>
                  <a:lnTo>
                    <a:pt x="1692" y="1016"/>
                  </a:lnTo>
                  <a:lnTo>
                    <a:pt x="1692" y="931"/>
                  </a:lnTo>
                  <a:lnTo>
                    <a:pt x="1706" y="847"/>
                  </a:lnTo>
                  <a:lnTo>
                    <a:pt x="1706" y="847"/>
                  </a:lnTo>
                  <a:lnTo>
                    <a:pt x="1692" y="762"/>
                  </a:lnTo>
                  <a:lnTo>
                    <a:pt x="1692" y="678"/>
                  </a:lnTo>
                  <a:lnTo>
                    <a:pt x="1636" y="522"/>
                  </a:lnTo>
                  <a:lnTo>
                    <a:pt x="1551" y="367"/>
                  </a:lnTo>
                  <a:lnTo>
                    <a:pt x="1452" y="241"/>
                  </a:lnTo>
                  <a:lnTo>
                    <a:pt x="1326" y="142"/>
                  </a:lnTo>
                  <a:lnTo>
                    <a:pt x="1185" y="57"/>
                  </a:lnTo>
                  <a:lnTo>
                    <a:pt x="1015" y="15"/>
                  </a:lnTo>
                  <a:lnTo>
                    <a:pt x="931" y="1"/>
                  </a:lnTo>
                  <a:lnTo>
                    <a:pt x="846" y="1"/>
                  </a:lnTo>
                  <a:lnTo>
                    <a:pt x="846" y="1"/>
                  </a:lnTo>
                  <a:lnTo>
                    <a:pt x="762" y="1"/>
                  </a:lnTo>
                  <a:lnTo>
                    <a:pt x="677" y="15"/>
                  </a:lnTo>
                  <a:lnTo>
                    <a:pt x="522" y="57"/>
                  </a:lnTo>
                  <a:lnTo>
                    <a:pt x="367" y="142"/>
                  </a:lnTo>
                  <a:lnTo>
                    <a:pt x="254" y="241"/>
                  </a:lnTo>
                  <a:lnTo>
                    <a:pt x="142" y="367"/>
                  </a:lnTo>
                  <a:lnTo>
                    <a:pt x="71" y="522"/>
                  </a:lnTo>
                  <a:lnTo>
                    <a:pt x="15" y="678"/>
                  </a:lnTo>
                  <a:lnTo>
                    <a:pt x="1" y="762"/>
                  </a:lnTo>
                  <a:lnTo>
                    <a:pt x="1" y="847"/>
                  </a:lnTo>
                  <a:lnTo>
                    <a:pt x="1" y="847"/>
                  </a:lnTo>
                  <a:lnTo>
                    <a:pt x="1" y="931"/>
                  </a:lnTo>
                  <a:lnTo>
                    <a:pt x="15" y="1016"/>
                  </a:lnTo>
                  <a:lnTo>
                    <a:pt x="71" y="1185"/>
                  </a:lnTo>
                  <a:lnTo>
                    <a:pt x="142" y="1326"/>
                  </a:lnTo>
                  <a:lnTo>
                    <a:pt x="254" y="1453"/>
                  </a:lnTo>
                  <a:lnTo>
                    <a:pt x="367" y="1551"/>
                  </a:lnTo>
                  <a:lnTo>
                    <a:pt x="522" y="1636"/>
                  </a:lnTo>
                  <a:lnTo>
                    <a:pt x="677" y="1678"/>
                  </a:lnTo>
                  <a:lnTo>
                    <a:pt x="762" y="1692"/>
                  </a:lnTo>
                  <a:lnTo>
                    <a:pt x="846" y="1706"/>
                  </a:lnTo>
                  <a:lnTo>
                    <a:pt x="846" y="17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 flipH="1">
              <a:off x="3734124" y="1965451"/>
              <a:ext cx="35352" cy="35352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1" y="1706"/>
                  </a:moveTo>
                  <a:lnTo>
                    <a:pt x="861" y="1706"/>
                  </a:lnTo>
                  <a:lnTo>
                    <a:pt x="945" y="1706"/>
                  </a:lnTo>
                  <a:lnTo>
                    <a:pt x="1030" y="1692"/>
                  </a:lnTo>
                  <a:lnTo>
                    <a:pt x="1185" y="1650"/>
                  </a:lnTo>
                  <a:lnTo>
                    <a:pt x="1326" y="1565"/>
                  </a:lnTo>
                  <a:lnTo>
                    <a:pt x="1453" y="1466"/>
                  </a:lnTo>
                  <a:lnTo>
                    <a:pt x="1565" y="1340"/>
                  </a:lnTo>
                  <a:lnTo>
                    <a:pt x="1636" y="1185"/>
                  </a:lnTo>
                  <a:lnTo>
                    <a:pt x="1692" y="1030"/>
                  </a:lnTo>
                  <a:lnTo>
                    <a:pt x="1706" y="945"/>
                  </a:lnTo>
                  <a:lnTo>
                    <a:pt x="1706" y="860"/>
                  </a:lnTo>
                  <a:lnTo>
                    <a:pt x="1706" y="860"/>
                  </a:lnTo>
                  <a:lnTo>
                    <a:pt x="1706" y="776"/>
                  </a:lnTo>
                  <a:lnTo>
                    <a:pt x="1692" y="691"/>
                  </a:lnTo>
                  <a:lnTo>
                    <a:pt x="1636" y="522"/>
                  </a:lnTo>
                  <a:lnTo>
                    <a:pt x="1565" y="381"/>
                  </a:lnTo>
                  <a:lnTo>
                    <a:pt x="1453" y="254"/>
                  </a:lnTo>
                  <a:lnTo>
                    <a:pt x="1326" y="156"/>
                  </a:lnTo>
                  <a:lnTo>
                    <a:pt x="1185" y="71"/>
                  </a:lnTo>
                  <a:lnTo>
                    <a:pt x="1030" y="29"/>
                  </a:lnTo>
                  <a:lnTo>
                    <a:pt x="945" y="15"/>
                  </a:lnTo>
                  <a:lnTo>
                    <a:pt x="861" y="1"/>
                  </a:lnTo>
                  <a:lnTo>
                    <a:pt x="861" y="1"/>
                  </a:lnTo>
                  <a:lnTo>
                    <a:pt x="776" y="15"/>
                  </a:lnTo>
                  <a:lnTo>
                    <a:pt x="691" y="29"/>
                  </a:lnTo>
                  <a:lnTo>
                    <a:pt x="522" y="71"/>
                  </a:lnTo>
                  <a:lnTo>
                    <a:pt x="381" y="156"/>
                  </a:lnTo>
                  <a:lnTo>
                    <a:pt x="254" y="254"/>
                  </a:lnTo>
                  <a:lnTo>
                    <a:pt x="156" y="381"/>
                  </a:lnTo>
                  <a:lnTo>
                    <a:pt x="71" y="522"/>
                  </a:lnTo>
                  <a:lnTo>
                    <a:pt x="15" y="691"/>
                  </a:lnTo>
                  <a:lnTo>
                    <a:pt x="15" y="776"/>
                  </a:lnTo>
                  <a:lnTo>
                    <a:pt x="1" y="860"/>
                  </a:lnTo>
                  <a:lnTo>
                    <a:pt x="1" y="860"/>
                  </a:lnTo>
                  <a:lnTo>
                    <a:pt x="15" y="945"/>
                  </a:lnTo>
                  <a:lnTo>
                    <a:pt x="15" y="1030"/>
                  </a:lnTo>
                  <a:lnTo>
                    <a:pt x="71" y="1185"/>
                  </a:lnTo>
                  <a:lnTo>
                    <a:pt x="156" y="1340"/>
                  </a:lnTo>
                  <a:lnTo>
                    <a:pt x="254" y="1466"/>
                  </a:lnTo>
                  <a:lnTo>
                    <a:pt x="381" y="1565"/>
                  </a:lnTo>
                  <a:lnTo>
                    <a:pt x="522" y="1650"/>
                  </a:lnTo>
                  <a:lnTo>
                    <a:pt x="691" y="1692"/>
                  </a:lnTo>
                  <a:lnTo>
                    <a:pt x="776" y="1706"/>
                  </a:lnTo>
                  <a:lnTo>
                    <a:pt x="861" y="1706"/>
                  </a:lnTo>
                  <a:lnTo>
                    <a:pt x="861" y="17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 flipH="1">
              <a:off x="3570661" y="1895100"/>
              <a:ext cx="54612" cy="75053"/>
            </a:xfrm>
            <a:custGeom>
              <a:avLst/>
              <a:gdLst/>
              <a:ahLst/>
              <a:cxnLst/>
              <a:rect l="l" t="t" r="r" b="b"/>
              <a:pathLst>
                <a:path w="2637" h="3624" extrusionOk="0">
                  <a:moveTo>
                    <a:pt x="832" y="1171"/>
                  </a:moveTo>
                  <a:lnTo>
                    <a:pt x="832" y="2453"/>
                  </a:lnTo>
                  <a:lnTo>
                    <a:pt x="2636" y="2453"/>
                  </a:lnTo>
                  <a:lnTo>
                    <a:pt x="2636" y="3623"/>
                  </a:lnTo>
                  <a:lnTo>
                    <a:pt x="1" y="3623"/>
                  </a:lnTo>
                  <a:lnTo>
                    <a:pt x="1" y="3609"/>
                  </a:lnTo>
                  <a:lnTo>
                    <a:pt x="1" y="2453"/>
                  </a:lnTo>
                  <a:lnTo>
                    <a:pt x="1" y="1171"/>
                  </a:lnTo>
                  <a:lnTo>
                    <a:pt x="1" y="212"/>
                  </a:lnTo>
                  <a:lnTo>
                    <a:pt x="1" y="1"/>
                  </a:lnTo>
                  <a:lnTo>
                    <a:pt x="2636" y="1"/>
                  </a:lnTo>
                  <a:lnTo>
                    <a:pt x="2636" y="1171"/>
                  </a:lnTo>
                  <a:lnTo>
                    <a:pt x="832" y="117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 flipH="1">
              <a:off x="3527746" y="2081633"/>
              <a:ext cx="688628" cy="535084"/>
            </a:xfrm>
            <a:custGeom>
              <a:avLst/>
              <a:gdLst/>
              <a:ahLst/>
              <a:cxnLst/>
              <a:rect l="l" t="t" r="r" b="b"/>
              <a:pathLst>
                <a:path w="33251" h="25837" extrusionOk="0">
                  <a:moveTo>
                    <a:pt x="31799" y="6371"/>
                  </a:moveTo>
                  <a:lnTo>
                    <a:pt x="5554" y="25188"/>
                  </a:lnTo>
                  <a:lnTo>
                    <a:pt x="5554" y="25188"/>
                  </a:lnTo>
                  <a:lnTo>
                    <a:pt x="5413" y="25287"/>
                  </a:lnTo>
                  <a:lnTo>
                    <a:pt x="5258" y="25386"/>
                  </a:lnTo>
                  <a:lnTo>
                    <a:pt x="5103" y="25470"/>
                  </a:lnTo>
                  <a:lnTo>
                    <a:pt x="4948" y="25541"/>
                  </a:lnTo>
                  <a:lnTo>
                    <a:pt x="4778" y="25611"/>
                  </a:lnTo>
                  <a:lnTo>
                    <a:pt x="4623" y="25668"/>
                  </a:lnTo>
                  <a:lnTo>
                    <a:pt x="4454" y="25710"/>
                  </a:lnTo>
                  <a:lnTo>
                    <a:pt x="4285" y="25752"/>
                  </a:lnTo>
                  <a:lnTo>
                    <a:pt x="3947" y="25809"/>
                  </a:lnTo>
                  <a:lnTo>
                    <a:pt x="3608" y="25837"/>
                  </a:lnTo>
                  <a:lnTo>
                    <a:pt x="3270" y="25837"/>
                  </a:lnTo>
                  <a:lnTo>
                    <a:pt x="2946" y="25794"/>
                  </a:lnTo>
                  <a:lnTo>
                    <a:pt x="2608" y="25724"/>
                  </a:lnTo>
                  <a:lnTo>
                    <a:pt x="2284" y="25625"/>
                  </a:lnTo>
                  <a:lnTo>
                    <a:pt x="1973" y="25484"/>
                  </a:lnTo>
                  <a:lnTo>
                    <a:pt x="1677" y="25329"/>
                  </a:lnTo>
                  <a:lnTo>
                    <a:pt x="1536" y="25231"/>
                  </a:lnTo>
                  <a:lnTo>
                    <a:pt x="1396" y="25132"/>
                  </a:lnTo>
                  <a:lnTo>
                    <a:pt x="1255" y="25019"/>
                  </a:lnTo>
                  <a:lnTo>
                    <a:pt x="1128" y="24906"/>
                  </a:lnTo>
                  <a:lnTo>
                    <a:pt x="1001" y="24794"/>
                  </a:lnTo>
                  <a:lnTo>
                    <a:pt x="874" y="24653"/>
                  </a:lnTo>
                  <a:lnTo>
                    <a:pt x="761" y="24526"/>
                  </a:lnTo>
                  <a:lnTo>
                    <a:pt x="648" y="24385"/>
                  </a:lnTo>
                  <a:lnTo>
                    <a:pt x="648" y="24385"/>
                  </a:lnTo>
                  <a:lnTo>
                    <a:pt x="648" y="24385"/>
                  </a:lnTo>
                  <a:lnTo>
                    <a:pt x="550" y="24230"/>
                  </a:lnTo>
                  <a:lnTo>
                    <a:pt x="465" y="24075"/>
                  </a:lnTo>
                  <a:lnTo>
                    <a:pt x="381" y="23920"/>
                  </a:lnTo>
                  <a:lnTo>
                    <a:pt x="296" y="23765"/>
                  </a:lnTo>
                  <a:lnTo>
                    <a:pt x="240" y="23596"/>
                  </a:lnTo>
                  <a:lnTo>
                    <a:pt x="169" y="23441"/>
                  </a:lnTo>
                  <a:lnTo>
                    <a:pt x="127" y="23271"/>
                  </a:lnTo>
                  <a:lnTo>
                    <a:pt x="85" y="23102"/>
                  </a:lnTo>
                  <a:lnTo>
                    <a:pt x="28" y="22778"/>
                  </a:lnTo>
                  <a:lnTo>
                    <a:pt x="0" y="22440"/>
                  </a:lnTo>
                  <a:lnTo>
                    <a:pt x="0" y="22102"/>
                  </a:lnTo>
                  <a:lnTo>
                    <a:pt x="42" y="21763"/>
                  </a:lnTo>
                  <a:lnTo>
                    <a:pt x="113" y="21425"/>
                  </a:lnTo>
                  <a:lnTo>
                    <a:pt x="212" y="21101"/>
                  </a:lnTo>
                  <a:lnTo>
                    <a:pt x="352" y="20791"/>
                  </a:lnTo>
                  <a:lnTo>
                    <a:pt x="508" y="20495"/>
                  </a:lnTo>
                  <a:lnTo>
                    <a:pt x="606" y="20354"/>
                  </a:lnTo>
                  <a:lnTo>
                    <a:pt x="705" y="20213"/>
                  </a:lnTo>
                  <a:lnTo>
                    <a:pt x="818" y="20072"/>
                  </a:lnTo>
                  <a:lnTo>
                    <a:pt x="930" y="19945"/>
                  </a:lnTo>
                  <a:lnTo>
                    <a:pt x="1057" y="19818"/>
                  </a:lnTo>
                  <a:lnTo>
                    <a:pt x="1184" y="19691"/>
                  </a:lnTo>
                  <a:lnTo>
                    <a:pt x="1311" y="19579"/>
                  </a:lnTo>
                  <a:lnTo>
                    <a:pt x="1466" y="19480"/>
                  </a:lnTo>
                  <a:lnTo>
                    <a:pt x="27697" y="649"/>
                  </a:lnTo>
                  <a:lnTo>
                    <a:pt x="27697" y="649"/>
                  </a:lnTo>
                  <a:lnTo>
                    <a:pt x="27852" y="550"/>
                  </a:lnTo>
                  <a:lnTo>
                    <a:pt x="27993" y="466"/>
                  </a:lnTo>
                  <a:lnTo>
                    <a:pt x="28148" y="381"/>
                  </a:lnTo>
                  <a:lnTo>
                    <a:pt x="28317" y="296"/>
                  </a:lnTo>
                  <a:lnTo>
                    <a:pt x="28472" y="240"/>
                  </a:lnTo>
                  <a:lnTo>
                    <a:pt x="28641" y="170"/>
                  </a:lnTo>
                  <a:lnTo>
                    <a:pt x="28796" y="127"/>
                  </a:lnTo>
                  <a:lnTo>
                    <a:pt x="28966" y="85"/>
                  </a:lnTo>
                  <a:lnTo>
                    <a:pt x="29304" y="29"/>
                  </a:lnTo>
                  <a:lnTo>
                    <a:pt x="29642" y="0"/>
                  </a:lnTo>
                  <a:lnTo>
                    <a:pt x="29980" y="0"/>
                  </a:lnTo>
                  <a:lnTo>
                    <a:pt x="30319" y="43"/>
                  </a:lnTo>
                  <a:lnTo>
                    <a:pt x="30643" y="113"/>
                  </a:lnTo>
                  <a:lnTo>
                    <a:pt x="30967" y="212"/>
                  </a:lnTo>
                  <a:lnTo>
                    <a:pt x="31277" y="353"/>
                  </a:lnTo>
                  <a:lnTo>
                    <a:pt x="31587" y="508"/>
                  </a:lnTo>
                  <a:lnTo>
                    <a:pt x="31728" y="607"/>
                  </a:lnTo>
                  <a:lnTo>
                    <a:pt x="31869" y="705"/>
                  </a:lnTo>
                  <a:lnTo>
                    <a:pt x="31996" y="818"/>
                  </a:lnTo>
                  <a:lnTo>
                    <a:pt x="32137" y="931"/>
                  </a:lnTo>
                  <a:lnTo>
                    <a:pt x="32264" y="1058"/>
                  </a:lnTo>
                  <a:lnTo>
                    <a:pt x="32377" y="1184"/>
                  </a:lnTo>
                  <a:lnTo>
                    <a:pt x="32489" y="1311"/>
                  </a:lnTo>
                  <a:lnTo>
                    <a:pt x="32602" y="1466"/>
                  </a:lnTo>
                  <a:lnTo>
                    <a:pt x="32602" y="1466"/>
                  </a:lnTo>
                  <a:lnTo>
                    <a:pt x="32602" y="1466"/>
                  </a:lnTo>
                  <a:lnTo>
                    <a:pt x="32701" y="1607"/>
                  </a:lnTo>
                  <a:lnTo>
                    <a:pt x="32799" y="1762"/>
                  </a:lnTo>
                  <a:lnTo>
                    <a:pt x="32884" y="1917"/>
                  </a:lnTo>
                  <a:lnTo>
                    <a:pt x="32954" y="2072"/>
                  </a:lnTo>
                  <a:lnTo>
                    <a:pt x="33025" y="2242"/>
                  </a:lnTo>
                  <a:lnTo>
                    <a:pt x="33081" y="2397"/>
                  </a:lnTo>
                  <a:lnTo>
                    <a:pt x="33124" y="2566"/>
                  </a:lnTo>
                  <a:lnTo>
                    <a:pt x="33166" y="2735"/>
                  </a:lnTo>
                  <a:lnTo>
                    <a:pt x="33236" y="3073"/>
                  </a:lnTo>
                  <a:lnTo>
                    <a:pt x="33250" y="3411"/>
                  </a:lnTo>
                  <a:lnTo>
                    <a:pt x="33250" y="3750"/>
                  </a:lnTo>
                  <a:lnTo>
                    <a:pt x="33208" y="4074"/>
                  </a:lnTo>
                  <a:lnTo>
                    <a:pt x="33138" y="4412"/>
                  </a:lnTo>
                  <a:lnTo>
                    <a:pt x="33039" y="4736"/>
                  </a:lnTo>
                  <a:lnTo>
                    <a:pt x="32898" y="5046"/>
                  </a:lnTo>
                  <a:lnTo>
                    <a:pt x="32743" y="5342"/>
                  </a:lnTo>
                  <a:lnTo>
                    <a:pt x="32644" y="5498"/>
                  </a:lnTo>
                  <a:lnTo>
                    <a:pt x="32546" y="5624"/>
                  </a:lnTo>
                  <a:lnTo>
                    <a:pt x="32447" y="5765"/>
                  </a:lnTo>
                  <a:lnTo>
                    <a:pt x="32320" y="5892"/>
                  </a:lnTo>
                  <a:lnTo>
                    <a:pt x="32207" y="6019"/>
                  </a:lnTo>
                  <a:lnTo>
                    <a:pt x="32081" y="6146"/>
                  </a:lnTo>
                  <a:lnTo>
                    <a:pt x="31940" y="6259"/>
                  </a:lnTo>
                  <a:lnTo>
                    <a:pt x="31799" y="6371"/>
                  </a:lnTo>
                  <a:lnTo>
                    <a:pt x="31799" y="63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 flipH="1">
              <a:off x="3560741" y="2114623"/>
              <a:ext cx="89053" cy="89053"/>
            </a:xfrm>
            <a:custGeom>
              <a:avLst/>
              <a:gdLst/>
              <a:ahLst/>
              <a:cxnLst/>
              <a:rect l="l" t="t" r="r" b="b"/>
              <a:pathLst>
                <a:path w="4300" h="4300" extrusionOk="0">
                  <a:moveTo>
                    <a:pt x="3412" y="3905"/>
                  </a:moveTo>
                  <a:lnTo>
                    <a:pt x="3412" y="3905"/>
                  </a:lnTo>
                  <a:lnTo>
                    <a:pt x="3228" y="4017"/>
                  </a:lnTo>
                  <a:lnTo>
                    <a:pt x="3031" y="4116"/>
                  </a:lnTo>
                  <a:lnTo>
                    <a:pt x="2834" y="4201"/>
                  </a:lnTo>
                  <a:lnTo>
                    <a:pt x="2636" y="4257"/>
                  </a:lnTo>
                  <a:lnTo>
                    <a:pt x="2425" y="4285"/>
                  </a:lnTo>
                  <a:lnTo>
                    <a:pt x="2214" y="4299"/>
                  </a:lnTo>
                  <a:lnTo>
                    <a:pt x="2016" y="4299"/>
                  </a:lnTo>
                  <a:lnTo>
                    <a:pt x="1805" y="4271"/>
                  </a:lnTo>
                  <a:lnTo>
                    <a:pt x="1608" y="4229"/>
                  </a:lnTo>
                  <a:lnTo>
                    <a:pt x="1410" y="4172"/>
                  </a:lnTo>
                  <a:lnTo>
                    <a:pt x="1213" y="4088"/>
                  </a:lnTo>
                  <a:lnTo>
                    <a:pt x="1030" y="3989"/>
                  </a:lnTo>
                  <a:lnTo>
                    <a:pt x="861" y="3876"/>
                  </a:lnTo>
                  <a:lnTo>
                    <a:pt x="691" y="3735"/>
                  </a:lnTo>
                  <a:lnTo>
                    <a:pt x="550" y="3580"/>
                  </a:lnTo>
                  <a:lnTo>
                    <a:pt x="409" y="3411"/>
                  </a:lnTo>
                  <a:lnTo>
                    <a:pt x="409" y="3411"/>
                  </a:lnTo>
                  <a:lnTo>
                    <a:pt x="283" y="3228"/>
                  </a:lnTo>
                  <a:lnTo>
                    <a:pt x="184" y="3031"/>
                  </a:lnTo>
                  <a:lnTo>
                    <a:pt x="113" y="2833"/>
                  </a:lnTo>
                  <a:lnTo>
                    <a:pt x="57" y="2622"/>
                  </a:lnTo>
                  <a:lnTo>
                    <a:pt x="15" y="2425"/>
                  </a:lnTo>
                  <a:lnTo>
                    <a:pt x="1" y="2213"/>
                  </a:lnTo>
                  <a:lnTo>
                    <a:pt x="15" y="2016"/>
                  </a:lnTo>
                  <a:lnTo>
                    <a:pt x="29" y="1804"/>
                  </a:lnTo>
                  <a:lnTo>
                    <a:pt x="71" y="1607"/>
                  </a:lnTo>
                  <a:lnTo>
                    <a:pt x="142" y="1410"/>
                  </a:lnTo>
                  <a:lnTo>
                    <a:pt x="212" y="1212"/>
                  </a:lnTo>
                  <a:lnTo>
                    <a:pt x="325" y="1029"/>
                  </a:lnTo>
                  <a:lnTo>
                    <a:pt x="438" y="860"/>
                  </a:lnTo>
                  <a:lnTo>
                    <a:pt x="579" y="691"/>
                  </a:lnTo>
                  <a:lnTo>
                    <a:pt x="734" y="550"/>
                  </a:lnTo>
                  <a:lnTo>
                    <a:pt x="903" y="409"/>
                  </a:lnTo>
                  <a:lnTo>
                    <a:pt x="903" y="409"/>
                  </a:lnTo>
                  <a:lnTo>
                    <a:pt x="1086" y="282"/>
                  </a:lnTo>
                  <a:lnTo>
                    <a:pt x="1283" y="183"/>
                  </a:lnTo>
                  <a:lnTo>
                    <a:pt x="1481" y="113"/>
                  </a:lnTo>
                  <a:lnTo>
                    <a:pt x="1678" y="57"/>
                  </a:lnTo>
                  <a:lnTo>
                    <a:pt x="1889" y="14"/>
                  </a:lnTo>
                  <a:lnTo>
                    <a:pt x="2087" y="0"/>
                  </a:lnTo>
                  <a:lnTo>
                    <a:pt x="2298" y="14"/>
                  </a:lnTo>
                  <a:lnTo>
                    <a:pt x="2510" y="28"/>
                  </a:lnTo>
                  <a:lnTo>
                    <a:pt x="2707" y="71"/>
                  </a:lnTo>
                  <a:lnTo>
                    <a:pt x="2904" y="141"/>
                  </a:lnTo>
                  <a:lnTo>
                    <a:pt x="3088" y="226"/>
                  </a:lnTo>
                  <a:lnTo>
                    <a:pt x="3271" y="324"/>
                  </a:lnTo>
                  <a:lnTo>
                    <a:pt x="3454" y="437"/>
                  </a:lnTo>
                  <a:lnTo>
                    <a:pt x="3609" y="578"/>
                  </a:lnTo>
                  <a:lnTo>
                    <a:pt x="3764" y="733"/>
                  </a:lnTo>
                  <a:lnTo>
                    <a:pt x="3905" y="902"/>
                  </a:lnTo>
                  <a:lnTo>
                    <a:pt x="3905" y="902"/>
                  </a:lnTo>
                  <a:lnTo>
                    <a:pt x="4018" y="1086"/>
                  </a:lnTo>
                  <a:lnTo>
                    <a:pt x="4116" y="1283"/>
                  </a:lnTo>
                  <a:lnTo>
                    <a:pt x="4201" y="1480"/>
                  </a:lnTo>
                  <a:lnTo>
                    <a:pt x="4257" y="1678"/>
                  </a:lnTo>
                  <a:lnTo>
                    <a:pt x="4286" y="1889"/>
                  </a:lnTo>
                  <a:lnTo>
                    <a:pt x="4300" y="2086"/>
                  </a:lnTo>
                  <a:lnTo>
                    <a:pt x="4300" y="2298"/>
                  </a:lnTo>
                  <a:lnTo>
                    <a:pt x="4272" y="2509"/>
                  </a:lnTo>
                  <a:lnTo>
                    <a:pt x="4229" y="2706"/>
                  </a:lnTo>
                  <a:lnTo>
                    <a:pt x="4173" y="2904"/>
                  </a:lnTo>
                  <a:lnTo>
                    <a:pt x="4088" y="3087"/>
                  </a:lnTo>
                  <a:lnTo>
                    <a:pt x="3990" y="3270"/>
                  </a:lnTo>
                  <a:lnTo>
                    <a:pt x="3877" y="3453"/>
                  </a:lnTo>
                  <a:lnTo>
                    <a:pt x="3736" y="3609"/>
                  </a:lnTo>
                  <a:lnTo>
                    <a:pt x="3581" y="3764"/>
                  </a:lnTo>
                  <a:lnTo>
                    <a:pt x="3412" y="3905"/>
                  </a:lnTo>
                  <a:lnTo>
                    <a:pt x="3412" y="3905"/>
                  </a:lnTo>
                  <a:close/>
                </a:path>
              </a:pathLst>
            </a:custGeom>
            <a:solidFill>
              <a:srgbClr val="292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 flipH="1">
              <a:off x="4087330" y="2496429"/>
              <a:ext cx="89053" cy="89053"/>
            </a:xfrm>
            <a:custGeom>
              <a:avLst/>
              <a:gdLst/>
              <a:ahLst/>
              <a:cxnLst/>
              <a:rect l="l" t="t" r="r" b="b"/>
              <a:pathLst>
                <a:path w="4300" h="4300" extrusionOk="0">
                  <a:moveTo>
                    <a:pt x="3397" y="3905"/>
                  </a:moveTo>
                  <a:lnTo>
                    <a:pt x="3397" y="3905"/>
                  </a:lnTo>
                  <a:lnTo>
                    <a:pt x="3214" y="4018"/>
                  </a:lnTo>
                  <a:lnTo>
                    <a:pt x="3031" y="4116"/>
                  </a:lnTo>
                  <a:lnTo>
                    <a:pt x="2819" y="4201"/>
                  </a:lnTo>
                  <a:lnTo>
                    <a:pt x="2622" y="4257"/>
                  </a:lnTo>
                  <a:lnTo>
                    <a:pt x="2425" y="4285"/>
                  </a:lnTo>
                  <a:lnTo>
                    <a:pt x="2213" y="4300"/>
                  </a:lnTo>
                  <a:lnTo>
                    <a:pt x="2002" y="4300"/>
                  </a:lnTo>
                  <a:lnTo>
                    <a:pt x="1804" y="4271"/>
                  </a:lnTo>
                  <a:lnTo>
                    <a:pt x="1593" y="4229"/>
                  </a:lnTo>
                  <a:lnTo>
                    <a:pt x="1396" y="4173"/>
                  </a:lnTo>
                  <a:lnTo>
                    <a:pt x="1212" y="4088"/>
                  </a:lnTo>
                  <a:lnTo>
                    <a:pt x="1029" y="3989"/>
                  </a:lnTo>
                  <a:lnTo>
                    <a:pt x="846" y="3877"/>
                  </a:lnTo>
                  <a:lnTo>
                    <a:pt x="691" y="3736"/>
                  </a:lnTo>
                  <a:lnTo>
                    <a:pt x="536" y="3581"/>
                  </a:lnTo>
                  <a:lnTo>
                    <a:pt x="395" y="3412"/>
                  </a:lnTo>
                  <a:lnTo>
                    <a:pt x="395" y="3412"/>
                  </a:lnTo>
                  <a:lnTo>
                    <a:pt x="282" y="3228"/>
                  </a:lnTo>
                  <a:lnTo>
                    <a:pt x="183" y="3031"/>
                  </a:lnTo>
                  <a:lnTo>
                    <a:pt x="113" y="2834"/>
                  </a:lnTo>
                  <a:lnTo>
                    <a:pt x="57" y="2636"/>
                  </a:lnTo>
                  <a:lnTo>
                    <a:pt x="14" y="2425"/>
                  </a:lnTo>
                  <a:lnTo>
                    <a:pt x="0" y="2213"/>
                  </a:lnTo>
                  <a:lnTo>
                    <a:pt x="0" y="2016"/>
                  </a:lnTo>
                  <a:lnTo>
                    <a:pt x="28" y="1805"/>
                  </a:lnTo>
                  <a:lnTo>
                    <a:pt x="71" y="1607"/>
                  </a:lnTo>
                  <a:lnTo>
                    <a:pt x="127" y="1410"/>
                  </a:lnTo>
                  <a:lnTo>
                    <a:pt x="212" y="1213"/>
                  </a:lnTo>
                  <a:lnTo>
                    <a:pt x="310" y="1030"/>
                  </a:lnTo>
                  <a:lnTo>
                    <a:pt x="437" y="860"/>
                  </a:lnTo>
                  <a:lnTo>
                    <a:pt x="564" y="691"/>
                  </a:lnTo>
                  <a:lnTo>
                    <a:pt x="719" y="550"/>
                  </a:lnTo>
                  <a:lnTo>
                    <a:pt x="888" y="409"/>
                  </a:lnTo>
                  <a:lnTo>
                    <a:pt x="888" y="409"/>
                  </a:lnTo>
                  <a:lnTo>
                    <a:pt x="1085" y="297"/>
                  </a:lnTo>
                  <a:lnTo>
                    <a:pt x="1269" y="198"/>
                  </a:lnTo>
                  <a:lnTo>
                    <a:pt x="1466" y="113"/>
                  </a:lnTo>
                  <a:lnTo>
                    <a:pt x="1677" y="57"/>
                  </a:lnTo>
                  <a:lnTo>
                    <a:pt x="1875" y="29"/>
                  </a:lnTo>
                  <a:lnTo>
                    <a:pt x="2086" y="1"/>
                  </a:lnTo>
                  <a:lnTo>
                    <a:pt x="2298" y="15"/>
                  </a:lnTo>
                  <a:lnTo>
                    <a:pt x="2495" y="29"/>
                  </a:lnTo>
                  <a:lnTo>
                    <a:pt x="2692" y="85"/>
                  </a:lnTo>
                  <a:lnTo>
                    <a:pt x="2890" y="142"/>
                  </a:lnTo>
                  <a:lnTo>
                    <a:pt x="3087" y="226"/>
                  </a:lnTo>
                  <a:lnTo>
                    <a:pt x="3270" y="325"/>
                  </a:lnTo>
                  <a:lnTo>
                    <a:pt x="3439" y="438"/>
                  </a:lnTo>
                  <a:lnTo>
                    <a:pt x="3608" y="578"/>
                  </a:lnTo>
                  <a:lnTo>
                    <a:pt x="3764" y="734"/>
                  </a:lnTo>
                  <a:lnTo>
                    <a:pt x="3890" y="903"/>
                  </a:lnTo>
                  <a:lnTo>
                    <a:pt x="3890" y="903"/>
                  </a:lnTo>
                  <a:lnTo>
                    <a:pt x="4017" y="1086"/>
                  </a:lnTo>
                  <a:lnTo>
                    <a:pt x="4116" y="1283"/>
                  </a:lnTo>
                  <a:lnTo>
                    <a:pt x="4186" y="1481"/>
                  </a:lnTo>
                  <a:lnTo>
                    <a:pt x="4243" y="1678"/>
                  </a:lnTo>
                  <a:lnTo>
                    <a:pt x="4285" y="1889"/>
                  </a:lnTo>
                  <a:lnTo>
                    <a:pt x="4299" y="2101"/>
                  </a:lnTo>
                  <a:lnTo>
                    <a:pt x="4299" y="2298"/>
                  </a:lnTo>
                  <a:lnTo>
                    <a:pt x="4271" y="2509"/>
                  </a:lnTo>
                  <a:lnTo>
                    <a:pt x="4229" y="2707"/>
                  </a:lnTo>
                  <a:lnTo>
                    <a:pt x="4158" y="2904"/>
                  </a:lnTo>
                  <a:lnTo>
                    <a:pt x="4088" y="3101"/>
                  </a:lnTo>
                  <a:lnTo>
                    <a:pt x="3989" y="3285"/>
                  </a:lnTo>
                  <a:lnTo>
                    <a:pt x="3862" y="3454"/>
                  </a:lnTo>
                  <a:lnTo>
                    <a:pt x="3721" y="3609"/>
                  </a:lnTo>
                  <a:lnTo>
                    <a:pt x="3580" y="3764"/>
                  </a:lnTo>
                  <a:lnTo>
                    <a:pt x="3397" y="3905"/>
                  </a:lnTo>
                  <a:lnTo>
                    <a:pt x="3397" y="3905"/>
                  </a:lnTo>
                  <a:close/>
                </a:path>
              </a:pathLst>
            </a:custGeom>
            <a:solidFill>
              <a:srgbClr val="292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 flipH="1">
              <a:off x="3527746" y="2081633"/>
              <a:ext cx="688628" cy="535084"/>
            </a:xfrm>
            <a:custGeom>
              <a:avLst/>
              <a:gdLst/>
              <a:ahLst/>
              <a:cxnLst/>
              <a:rect l="l" t="t" r="r" b="b"/>
              <a:pathLst>
                <a:path w="33251" h="25837" extrusionOk="0">
                  <a:moveTo>
                    <a:pt x="1466" y="6371"/>
                  </a:moveTo>
                  <a:lnTo>
                    <a:pt x="27697" y="25188"/>
                  </a:lnTo>
                  <a:lnTo>
                    <a:pt x="27697" y="25188"/>
                  </a:lnTo>
                  <a:lnTo>
                    <a:pt x="27838" y="25287"/>
                  </a:lnTo>
                  <a:lnTo>
                    <a:pt x="27993" y="25386"/>
                  </a:lnTo>
                  <a:lnTo>
                    <a:pt x="28148" y="25470"/>
                  </a:lnTo>
                  <a:lnTo>
                    <a:pt x="28317" y="25541"/>
                  </a:lnTo>
                  <a:lnTo>
                    <a:pt x="28472" y="25611"/>
                  </a:lnTo>
                  <a:lnTo>
                    <a:pt x="28641" y="25668"/>
                  </a:lnTo>
                  <a:lnTo>
                    <a:pt x="28796" y="25710"/>
                  </a:lnTo>
                  <a:lnTo>
                    <a:pt x="28966" y="25752"/>
                  </a:lnTo>
                  <a:lnTo>
                    <a:pt x="29304" y="25809"/>
                  </a:lnTo>
                  <a:lnTo>
                    <a:pt x="29642" y="25837"/>
                  </a:lnTo>
                  <a:lnTo>
                    <a:pt x="29980" y="25837"/>
                  </a:lnTo>
                  <a:lnTo>
                    <a:pt x="30319" y="25794"/>
                  </a:lnTo>
                  <a:lnTo>
                    <a:pt x="30643" y="25724"/>
                  </a:lnTo>
                  <a:lnTo>
                    <a:pt x="30967" y="25625"/>
                  </a:lnTo>
                  <a:lnTo>
                    <a:pt x="31277" y="25484"/>
                  </a:lnTo>
                  <a:lnTo>
                    <a:pt x="31587" y="25329"/>
                  </a:lnTo>
                  <a:lnTo>
                    <a:pt x="31728" y="25231"/>
                  </a:lnTo>
                  <a:lnTo>
                    <a:pt x="31869" y="25132"/>
                  </a:lnTo>
                  <a:lnTo>
                    <a:pt x="31996" y="25019"/>
                  </a:lnTo>
                  <a:lnTo>
                    <a:pt x="32137" y="24906"/>
                  </a:lnTo>
                  <a:lnTo>
                    <a:pt x="32264" y="24794"/>
                  </a:lnTo>
                  <a:lnTo>
                    <a:pt x="32377" y="24653"/>
                  </a:lnTo>
                  <a:lnTo>
                    <a:pt x="32489" y="24526"/>
                  </a:lnTo>
                  <a:lnTo>
                    <a:pt x="32602" y="24385"/>
                  </a:lnTo>
                  <a:lnTo>
                    <a:pt x="32602" y="24385"/>
                  </a:lnTo>
                  <a:lnTo>
                    <a:pt x="32602" y="24385"/>
                  </a:lnTo>
                  <a:lnTo>
                    <a:pt x="32701" y="24230"/>
                  </a:lnTo>
                  <a:lnTo>
                    <a:pt x="32799" y="24075"/>
                  </a:lnTo>
                  <a:lnTo>
                    <a:pt x="32884" y="23920"/>
                  </a:lnTo>
                  <a:lnTo>
                    <a:pt x="32954" y="23765"/>
                  </a:lnTo>
                  <a:lnTo>
                    <a:pt x="33025" y="23596"/>
                  </a:lnTo>
                  <a:lnTo>
                    <a:pt x="33081" y="23441"/>
                  </a:lnTo>
                  <a:lnTo>
                    <a:pt x="33124" y="23271"/>
                  </a:lnTo>
                  <a:lnTo>
                    <a:pt x="33166" y="23102"/>
                  </a:lnTo>
                  <a:lnTo>
                    <a:pt x="33236" y="22778"/>
                  </a:lnTo>
                  <a:lnTo>
                    <a:pt x="33250" y="22440"/>
                  </a:lnTo>
                  <a:lnTo>
                    <a:pt x="33250" y="22102"/>
                  </a:lnTo>
                  <a:lnTo>
                    <a:pt x="33208" y="21763"/>
                  </a:lnTo>
                  <a:lnTo>
                    <a:pt x="33138" y="21425"/>
                  </a:lnTo>
                  <a:lnTo>
                    <a:pt x="33039" y="21101"/>
                  </a:lnTo>
                  <a:lnTo>
                    <a:pt x="32898" y="20791"/>
                  </a:lnTo>
                  <a:lnTo>
                    <a:pt x="32743" y="20495"/>
                  </a:lnTo>
                  <a:lnTo>
                    <a:pt x="32644" y="20354"/>
                  </a:lnTo>
                  <a:lnTo>
                    <a:pt x="32546" y="20213"/>
                  </a:lnTo>
                  <a:lnTo>
                    <a:pt x="32447" y="20072"/>
                  </a:lnTo>
                  <a:lnTo>
                    <a:pt x="32320" y="19945"/>
                  </a:lnTo>
                  <a:lnTo>
                    <a:pt x="32207" y="19818"/>
                  </a:lnTo>
                  <a:lnTo>
                    <a:pt x="32081" y="19691"/>
                  </a:lnTo>
                  <a:lnTo>
                    <a:pt x="31940" y="19579"/>
                  </a:lnTo>
                  <a:lnTo>
                    <a:pt x="31799" y="19480"/>
                  </a:lnTo>
                  <a:lnTo>
                    <a:pt x="5554" y="649"/>
                  </a:lnTo>
                  <a:lnTo>
                    <a:pt x="5554" y="649"/>
                  </a:lnTo>
                  <a:lnTo>
                    <a:pt x="5413" y="550"/>
                  </a:lnTo>
                  <a:lnTo>
                    <a:pt x="5258" y="466"/>
                  </a:lnTo>
                  <a:lnTo>
                    <a:pt x="5103" y="381"/>
                  </a:lnTo>
                  <a:lnTo>
                    <a:pt x="4948" y="296"/>
                  </a:lnTo>
                  <a:lnTo>
                    <a:pt x="4778" y="240"/>
                  </a:lnTo>
                  <a:lnTo>
                    <a:pt x="4623" y="170"/>
                  </a:lnTo>
                  <a:lnTo>
                    <a:pt x="4454" y="127"/>
                  </a:lnTo>
                  <a:lnTo>
                    <a:pt x="4285" y="85"/>
                  </a:lnTo>
                  <a:lnTo>
                    <a:pt x="3947" y="29"/>
                  </a:lnTo>
                  <a:lnTo>
                    <a:pt x="3608" y="0"/>
                  </a:lnTo>
                  <a:lnTo>
                    <a:pt x="3270" y="15"/>
                  </a:lnTo>
                  <a:lnTo>
                    <a:pt x="2946" y="43"/>
                  </a:lnTo>
                  <a:lnTo>
                    <a:pt x="2608" y="113"/>
                  </a:lnTo>
                  <a:lnTo>
                    <a:pt x="2284" y="226"/>
                  </a:lnTo>
                  <a:lnTo>
                    <a:pt x="1973" y="353"/>
                  </a:lnTo>
                  <a:lnTo>
                    <a:pt x="1677" y="508"/>
                  </a:lnTo>
                  <a:lnTo>
                    <a:pt x="1536" y="607"/>
                  </a:lnTo>
                  <a:lnTo>
                    <a:pt x="1396" y="705"/>
                  </a:lnTo>
                  <a:lnTo>
                    <a:pt x="1255" y="818"/>
                  </a:lnTo>
                  <a:lnTo>
                    <a:pt x="1128" y="931"/>
                  </a:lnTo>
                  <a:lnTo>
                    <a:pt x="1001" y="1058"/>
                  </a:lnTo>
                  <a:lnTo>
                    <a:pt x="874" y="1184"/>
                  </a:lnTo>
                  <a:lnTo>
                    <a:pt x="761" y="1311"/>
                  </a:lnTo>
                  <a:lnTo>
                    <a:pt x="648" y="1466"/>
                  </a:lnTo>
                  <a:lnTo>
                    <a:pt x="648" y="1466"/>
                  </a:lnTo>
                  <a:lnTo>
                    <a:pt x="648" y="1466"/>
                  </a:lnTo>
                  <a:lnTo>
                    <a:pt x="550" y="1607"/>
                  </a:lnTo>
                  <a:lnTo>
                    <a:pt x="465" y="1762"/>
                  </a:lnTo>
                  <a:lnTo>
                    <a:pt x="381" y="1917"/>
                  </a:lnTo>
                  <a:lnTo>
                    <a:pt x="296" y="2072"/>
                  </a:lnTo>
                  <a:lnTo>
                    <a:pt x="240" y="2242"/>
                  </a:lnTo>
                  <a:lnTo>
                    <a:pt x="169" y="2397"/>
                  </a:lnTo>
                  <a:lnTo>
                    <a:pt x="127" y="2566"/>
                  </a:lnTo>
                  <a:lnTo>
                    <a:pt x="85" y="2735"/>
                  </a:lnTo>
                  <a:lnTo>
                    <a:pt x="28" y="3073"/>
                  </a:lnTo>
                  <a:lnTo>
                    <a:pt x="0" y="3411"/>
                  </a:lnTo>
                  <a:lnTo>
                    <a:pt x="14" y="3750"/>
                  </a:lnTo>
                  <a:lnTo>
                    <a:pt x="42" y="4074"/>
                  </a:lnTo>
                  <a:lnTo>
                    <a:pt x="113" y="4412"/>
                  </a:lnTo>
                  <a:lnTo>
                    <a:pt x="226" y="4736"/>
                  </a:lnTo>
                  <a:lnTo>
                    <a:pt x="352" y="5046"/>
                  </a:lnTo>
                  <a:lnTo>
                    <a:pt x="508" y="5342"/>
                  </a:lnTo>
                  <a:lnTo>
                    <a:pt x="606" y="5483"/>
                  </a:lnTo>
                  <a:lnTo>
                    <a:pt x="705" y="5624"/>
                  </a:lnTo>
                  <a:lnTo>
                    <a:pt x="818" y="5765"/>
                  </a:lnTo>
                  <a:lnTo>
                    <a:pt x="930" y="5892"/>
                  </a:lnTo>
                  <a:lnTo>
                    <a:pt x="1057" y="6019"/>
                  </a:lnTo>
                  <a:lnTo>
                    <a:pt x="1184" y="6146"/>
                  </a:lnTo>
                  <a:lnTo>
                    <a:pt x="1325" y="6259"/>
                  </a:lnTo>
                  <a:lnTo>
                    <a:pt x="1466" y="6371"/>
                  </a:lnTo>
                  <a:lnTo>
                    <a:pt x="1466" y="637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 flipH="1">
              <a:off x="4094351" y="2114623"/>
              <a:ext cx="89053" cy="89053"/>
            </a:xfrm>
            <a:custGeom>
              <a:avLst/>
              <a:gdLst/>
              <a:ahLst/>
              <a:cxnLst/>
              <a:rect l="l" t="t" r="r" b="b"/>
              <a:pathLst>
                <a:path w="4300" h="4300" extrusionOk="0">
                  <a:moveTo>
                    <a:pt x="903" y="3905"/>
                  </a:moveTo>
                  <a:lnTo>
                    <a:pt x="903" y="3905"/>
                  </a:lnTo>
                  <a:lnTo>
                    <a:pt x="1086" y="4017"/>
                  </a:lnTo>
                  <a:lnTo>
                    <a:pt x="1269" y="4116"/>
                  </a:lnTo>
                  <a:lnTo>
                    <a:pt x="1467" y="4201"/>
                  </a:lnTo>
                  <a:lnTo>
                    <a:pt x="1678" y="4257"/>
                  </a:lnTo>
                  <a:lnTo>
                    <a:pt x="1876" y="4285"/>
                  </a:lnTo>
                  <a:lnTo>
                    <a:pt x="2087" y="4299"/>
                  </a:lnTo>
                  <a:lnTo>
                    <a:pt x="2298" y="4299"/>
                  </a:lnTo>
                  <a:lnTo>
                    <a:pt x="2496" y="4271"/>
                  </a:lnTo>
                  <a:lnTo>
                    <a:pt x="2707" y="4229"/>
                  </a:lnTo>
                  <a:lnTo>
                    <a:pt x="2904" y="4172"/>
                  </a:lnTo>
                  <a:lnTo>
                    <a:pt x="3088" y="4088"/>
                  </a:lnTo>
                  <a:lnTo>
                    <a:pt x="3271" y="3989"/>
                  </a:lnTo>
                  <a:lnTo>
                    <a:pt x="3454" y="3876"/>
                  </a:lnTo>
                  <a:lnTo>
                    <a:pt x="3609" y="3735"/>
                  </a:lnTo>
                  <a:lnTo>
                    <a:pt x="3764" y="3580"/>
                  </a:lnTo>
                  <a:lnTo>
                    <a:pt x="3905" y="3411"/>
                  </a:lnTo>
                  <a:lnTo>
                    <a:pt x="3905" y="3411"/>
                  </a:lnTo>
                  <a:lnTo>
                    <a:pt x="4018" y="3228"/>
                  </a:lnTo>
                  <a:lnTo>
                    <a:pt x="4117" y="3031"/>
                  </a:lnTo>
                  <a:lnTo>
                    <a:pt x="4187" y="2833"/>
                  </a:lnTo>
                  <a:lnTo>
                    <a:pt x="4243" y="2622"/>
                  </a:lnTo>
                  <a:lnTo>
                    <a:pt x="4286" y="2425"/>
                  </a:lnTo>
                  <a:lnTo>
                    <a:pt x="4300" y="2213"/>
                  </a:lnTo>
                  <a:lnTo>
                    <a:pt x="4300" y="2016"/>
                  </a:lnTo>
                  <a:lnTo>
                    <a:pt x="4272" y="1804"/>
                  </a:lnTo>
                  <a:lnTo>
                    <a:pt x="4229" y="1607"/>
                  </a:lnTo>
                  <a:lnTo>
                    <a:pt x="4173" y="1410"/>
                  </a:lnTo>
                  <a:lnTo>
                    <a:pt x="4088" y="1212"/>
                  </a:lnTo>
                  <a:lnTo>
                    <a:pt x="3990" y="1029"/>
                  </a:lnTo>
                  <a:lnTo>
                    <a:pt x="3863" y="860"/>
                  </a:lnTo>
                  <a:lnTo>
                    <a:pt x="3736" y="691"/>
                  </a:lnTo>
                  <a:lnTo>
                    <a:pt x="3581" y="550"/>
                  </a:lnTo>
                  <a:lnTo>
                    <a:pt x="3398" y="409"/>
                  </a:lnTo>
                  <a:lnTo>
                    <a:pt x="3398" y="409"/>
                  </a:lnTo>
                  <a:lnTo>
                    <a:pt x="3215" y="282"/>
                  </a:lnTo>
                  <a:lnTo>
                    <a:pt x="3031" y="183"/>
                  </a:lnTo>
                  <a:lnTo>
                    <a:pt x="2834" y="113"/>
                  </a:lnTo>
                  <a:lnTo>
                    <a:pt x="2623" y="57"/>
                  </a:lnTo>
                  <a:lnTo>
                    <a:pt x="2425" y="14"/>
                  </a:lnTo>
                  <a:lnTo>
                    <a:pt x="2214" y="0"/>
                  </a:lnTo>
                  <a:lnTo>
                    <a:pt x="2002" y="14"/>
                  </a:lnTo>
                  <a:lnTo>
                    <a:pt x="1805" y="28"/>
                  </a:lnTo>
                  <a:lnTo>
                    <a:pt x="1594" y="71"/>
                  </a:lnTo>
                  <a:lnTo>
                    <a:pt x="1396" y="141"/>
                  </a:lnTo>
                  <a:lnTo>
                    <a:pt x="1213" y="226"/>
                  </a:lnTo>
                  <a:lnTo>
                    <a:pt x="1030" y="324"/>
                  </a:lnTo>
                  <a:lnTo>
                    <a:pt x="861" y="437"/>
                  </a:lnTo>
                  <a:lnTo>
                    <a:pt x="692" y="578"/>
                  </a:lnTo>
                  <a:lnTo>
                    <a:pt x="536" y="733"/>
                  </a:lnTo>
                  <a:lnTo>
                    <a:pt x="410" y="902"/>
                  </a:lnTo>
                  <a:lnTo>
                    <a:pt x="410" y="902"/>
                  </a:lnTo>
                  <a:lnTo>
                    <a:pt x="283" y="1086"/>
                  </a:lnTo>
                  <a:lnTo>
                    <a:pt x="184" y="1283"/>
                  </a:lnTo>
                  <a:lnTo>
                    <a:pt x="114" y="1480"/>
                  </a:lnTo>
                  <a:lnTo>
                    <a:pt x="57" y="1678"/>
                  </a:lnTo>
                  <a:lnTo>
                    <a:pt x="15" y="1889"/>
                  </a:lnTo>
                  <a:lnTo>
                    <a:pt x="1" y="2086"/>
                  </a:lnTo>
                  <a:lnTo>
                    <a:pt x="1" y="2298"/>
                  </a:lnTo>
                  <a:lnTo>
                    <a:pt x="29" y="2509"/>
                  </a:lnTo>
                  <a:lnTo>
                    <a:pt x="71" y="2706"/>
                  </a:lnTo>
                  <a:lnTo>
                    <a:pt x="142" y="2904"/>
                  </a:lnTo>
                  <a:lnTo>
                    <a:pt x="212" y="3087"/>
                  </a:lnTo>
                  <a:lnTo>
                    <a:pt x="311" y="3270"/>
                  </a:lnTo>
                  <a:lnTo>
                    <a:pt x="438" y="3453"/>
                  </a:lnTo>
                  <a:lnTo>
                    <a:pt x="565" y="3609"/>
                  </a:lnTo>
                  <a:lnTo>
                    <a:pt x="720" y="3764"/>
                  </a:lnTo>
                  <a:lnTo>
                    <a:pt x="903" y="3905"/>
                  </a:lnTo>
                  <a:lnTo>
                    <a:pt x="903" y="3905"/>
                  </a:lnTo>
                  <a:close/>
                </a:path>
              </a:pathLst>
            </a:custGeom>
            <a:solidFill>
              <a:srgbClr val="292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 flipH="1">
              <a:off x="3567451" y="2496429"/>
              <a:ext cx="89343" cy="89053"/>
            </a:xfrm>
            <a:custGeom>
              <a:avLst/>
              <a:gdLst/>
              <a:ahLst/>
              <a:cxnLst/>
              <a:rect l="l" t="t" r="r" b="b"/>
              <a:pathLst>
                <a:path w="4314" h="4300" extrusionOk="0">
                  <a:moveTo>
                    <a:pt x="903" y="3905"/>
                  </a:moveTo>
                  <a:lnTo>
                    <a:pt x="903" y="3905"/>
                  </a:lnTo>
                  <a:lnTo>
                    <a:pt x="1086" y="4018"/>
                  </a:lnTo>
                  <a:lnTo>
                    <a:pt x="1283" y="4116"/>
                  </a:lnTo>
                  <a:lnTo>
                    <a:pt x="1480" y="4201"/>
                  </a:lnTo>
                  <a:lnTo>
                    <a:pt x="1678" y="4257"/>
                  </a:lnTo>
                  <a:lnTo>
                    <a:pt x="1889" y="4285"/>
                  </a:lnTo>
                  <a:lnTo>
                    <a:pt x="2101" y="4300"/>
                  </a:lnTo>
                  <a:lnTo>
                    <a:pt x="2298" y="4300"/>
                  </a:lnTo>
                  <a:lnTo>
                    <a:pt x="2509" y="4271"/>
                  </a:lnTo>
                  <a:lnTo>
                    <a:pt x="2707" y="4229"/>
                  </a:lnTo>
                  <a:lnTo>
                    <a:pt x="2904" y="4173"/>
                  </a:lnTo>
                  <a:lnTo>
                    <a:pt x="3101" y="4088"/>
                  </a:lnTo>
                  <a:lnTo>
                    <a:pt x="3285" y="3989"/>
                  </a:lnTo>
                  <a:lnTo>
                    <a:pt x="3454" y="3877"/>
                  </a:lnTo>
                  <a:lnTo>
                    <a:pt x="3609" y="3736"/>
                  </a:lnTo>
                  <a:lnTo>
                    <a:pt x="3764" y="3581"/>
                  </a:lnTo>
                  <a:lnTo>
                    <a:pt x="3905" y="3412"/>
                  </a:lnTo>
                  <a:lnTo>
                    <a:pt x="3905" y="3412"/>
                  </a:lnTo>
                  <a:lnTo>
                    <a:pt x="4018" y="3228"/>
                  </a:lnTo>
                  <a:lnTo>
                    <a:pt x="4116" y="3031"/>
                  </a:lnTo>
                  <a:lnTo>
                    <a:pt x="4201" y="2834"/>
                  </a:lnTo>
                  <a:lnTo>
                    <a:pt x="4257" y="2636"/>
                  </a:lnTo>
                  <a:lnTo>
                    <a:pt x="4285" y="2425"/>
                  </a:lnTo>
                  <a:lnTo>
                    <a:pt x="4314" y="2213"/>
                  </a:lnTo>
                  <a:lnTo>
                    <a:pt x="4299" y="2016"/>
                  </a:lnTo>
                  <a:lnTo>
                    <a:pt x="4285" y="1805"/>
                  </a:lnTo>
                  <a:lnTo>
                    <a:pt x="4229" y="1607"/>
                  </a:lnTo>
                  <a:lnTo>
                    <a:pt x="4173" y="1410"/>
                  </a:lnTo>
                  <a:lnTo>
                    <a:pt x="4088" y="1213"/>
                  </a:lnTo>
                  <a:lnTo>
                    <a:pt x="3989" y="1030"/>
                  </a:lnTo>
                  <a:lnTo>
                    <a:pt x="3877" y="860"/>
                  </a:lnTo>
                  <a:lnTo>
                    <a:pt x="3736" y="691"/>
                  </a:lnTo>
                  <a:lnTo>
                    <a:pt x="3581" y="550"/>
                  </a:lnTo>
                  <a:lnTo>
                    <a:pt x="3411" y="409"/>
                  </a:lnTo>
                  <a:lnTo>
                    <a:pt x="3411" y="409"/>
                  </a:lnTo>
                  <a:lnTo>
                    <a:pt x="3228" y="297"/>
                  </a:lnTo>
                  <a:lnTo>
                    <a:pt x="3031" y="198"/>
                  </a:lnTo>
                  <a:lnTo>
                    <a:pt x="2834" y="113"/>
                  </a:lnTo>
                  <a:lnTo>
                    <a:pt x="2636" y="57"/>
                  </a:lnTo>
                  <a:lnTo>
                    <a:pt x="2425" y="29"/>
                  </a:lnTo>
                  <a:lnTo>
                    <a:pt x="2213" y="1"/>
                  </a:lnTo>
                  <a:lnTo>
                    <a:pt x="2016" y="15"/>
                  </a:lnTo>
                  <a:lnTo>
                    <a:pt x="1805" y="29"/>
                  </a:lnTo>
                  <a:lnTo>
                    <a:pt x="1607" y="71"/>
                  </a:lnTo>
                  <a:lnTo>
                    <a:pt x="1410" y="142"/>
                  </a:lnTo>
                  <a:lnTo>
                    <a:pt x="1213" y="226"/>
                  </a:lnTo>
                  <a:lnTo>
                    <a:pt x="1029" y="325"/>
                  </a:lnTo>
                  <a:lnTo>
                    <a:pt x="860" y="438"/>
                  </a:lnTo>
                  <a:lnTo>
                    <a:pt x="705" y="578"/>
                  </a:lnTo>
                  <a:lnTo>
                    <a:pt x="550" y="734"/>
                  </a:lnTo>
                  <a:lnTo>
                    <a:pt x="409" y="903"/>
                  </a:lnTo>
                  <a:lnTo>
                    <a:pt x="409" y="903"/>
                  </a:lnTo>
                  <a:lnTo>
                    <a:pt x="296" y="1086"/>
                  </a:lnTo>
                  <a:lnTo>
                    <a:pt x="198" y="1283"/>
                  </a:lnTo>
                  <a:lnTo>
                    <a:pt x="113" y="1481"/>
                  </a:lnTo>
                  <a:lnTo>
                    <a:pt x="57" y="1678"/>
                  </a:lnTo>
                  <a:lnTo>
                    <a:pt x="29" y="1889"/>
                  </a:lnTo>
                  <a:lnTo>
                    <a:pt x="0" y="2101"/>
                  </a:lnTo>
                  <a:lnTo>
                    <a:pt x="15" y="2298"/>
                  </a:lnTo>
                  <a:lnTo>
                    <a:pt x="29" y="2509"/>
                  </a:lnTo>
                  <a:lnTo>
                    <a:pt x="85" y="2707"/>
                  </a:lnTo>
                  <a:lnTo>
                    <a:pt x="141" y="2904"/>
                  </a:lnTo>
                  <a:lnTo>
                    <a:pt x="226" y="3101"/>
                  </a:lnTo>
                  <a:lnTo>
                    <a:pt x="325" y="3285"/>
                  </a:lnTo>
                  <a:lnTo>
                    <a:pt x="437" y="3454"/>
                  </a:lnTo>
                  <a:lnTo>
                    <a:pt x="578" y="3609"/>
                  </a:lnTo>
                  <a:lnTo>
                    <a:pt x="733" y="3764"/>
                  </a:lnTo>
                  <a:lnTo>
                    <a:pt x="903" y="3905"/>
                  </a:lnTo>
                  <a:lnTo>
                    <a:pt x="903" y="3905"/>
                  </a:lnTo>
                  <a:close/>
                </a:path>
              </a:pathLst>
            </a:custGeom>
            <a:solidFill>
              <a:srgbClr val="292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 flipH="1">
              <a:off x="3527746" y="2474249"/>
              <a:ext cx="688628" cy="535084"/>
            </a:xfrm>
            <a:custGeom>
              <a:avLst/>
              <a:gdLst/>
              <a:ahLst/>
              <a:cxnLst/>
              <a:rect l="l" t="t" r="r" b="b"/>
              <a:pathLst>
                <a:path w="33251" h="25837" extrusionOk="0">
                  <a:moveTo>
                    <a:pt x="31785" y="6371"/>
                  </a:moveTo>
                  <a:lnTo>
                    <a:pt x="5554" y="25188"/>
                  </a:lnTo>
                  <a:lnTo>
                    <a:pt x="5554" y="25188"/>
                  </a:lnTo>
                  <a:lnTo>
                    <a:pt x="5413" y="25287"/>
                  </a:lnTo>
                  <a:lnTo>
                    <a:pt x="5258" y="25386"/>
                  </a:lnTo>
                  <a:lnTo>
                    <a:pt x="5103" y="25470"/>
                  </a:lnTo>
                  <a:lnTo>
                    <a:pt x="4948" y="25541"/>
                  </a:lnTo>
                  <a:lnTo>
                    <a:pt x="4778" y="25611"/>
                  </a:lnTo>
                  <a:lnTo>
                    <a:pt x="4623" y="25667"/>
                  </a:lnTo>
                  <a:lnTo>
                    <a:pt x="4454" y="25710"/>
                  </a:lnTo>
                  <a:lnTo>
                    <a:pt x="4285" y="25752"/>
                  </a:lnTo>
                  <a:lnTo>
                    <a:pt x="3947" y="25808"/>
                  </a:lnTo>
                  <a:lnTo>
                    <a:pt x="3608" y="25837"/>
                  </a:lnTo>
                  <a:lnTo>
                    <a:pt x="3270" y="25837"/>
                  </a:lnTo>
                  <a:lnTo>
                    <a:pt x="2932" y="25794"/>
                  </a:lnTo>
                  <a:lnTo>
                    <a:pt x="2608" y="25724"/>
                  </a:lnTo>
                  <a:lnTo>
                    <a:pt x="2284" y="25625"/>
                  </a:lnTo>
                  <a:lnTo>
                    <a:pt x="1973" y="25484"/>
                  </a:lnTo>
                  <a:lnTo>
                    <a:pt x="1677" y="25329"/>
                  </a:lnTo>
                  <a:lnTo>
                    <a:pt x="1536" y="25231"/>
                  </a:lnTo>
                  <a:lnTo>
                    <a:pt x="1396" y="25132"/>
                  </a:lnTo>
                  <a:lnTo>
                    <a:pt x="1255" y="25019"/>
                  </a:lnTo>
                  <a:lnTo>
                    <a:pt x="1128" y="24906"/>
                  </a:lnTo>
                  <a:lnTo>
                    <a:pt x="1001" y="24794"/>
                  </a:lnTo>
                  <a:lnTo>
                    <a:pt x="874" y="24653"/>
                  </a:lnTo>
                  <a:lnTo>
                    <a:pt x="761" y="24526"/>
                  </a:lnTo>
                  <a:lnTo>
                    <a:pt x="648" y="24385"/>
                  </a:lnTo>
                  <a:lnTo>
                    <a:pt x="648" y="24385"/>
                  </a:lnTo>
                  <a:lnTo>
                    <a:pt x="648" y="24385"/>
                  </a:lnTo>
                  <a:lnTo>
                    <a:pt x="550" y="24230"/>
                  </a:lnTo>
                  <a:lnTo>
                    <a:pt x="465" y="24075"/>
                  </a:lnTo>
                  <a:lnTo>
                    <a:pt x="381" y="23920"/>
                  </a:lnTo>
                  <a:lnTo>
                    <a:pt x="296" y="23765"/>
                  </a:lnTo>
                  <a:lnTo>
                    <a:pt x="226" y="23596"/>
                  </a:lnTo>
                  <a:lnTo>
                    <a:pt x="169" y="23440"/>
                  </a:lnTo>
                  <a:lnTo>
                    <a:pt x="127" y="23271"/>
                  </a:lnTo>
                  <a:lnTo>
                    <a:pt x="85" y="23102"/>
                  </a:lnTo>
                  <a:lnTo>
                    <a:pt x="28" y="22778"/>
                  </a:lnTo>
                  <a:lnTo>
                    <a:pt x="0" y="22440"/>
                  </a:lnTo>
                  <a:lnTo>
                    <a:pt x="0" y="22101"/>
                  </a:lnTo>
                  <a:lnTo>
                    <a:pt x="42" y="21763"/>
                  </a:lnTo>
                  <a:lnTo>
                    <a:pt x="113" y="21425"/>
                  </a:lnTo>
                  <a:lnTo>
                    <a:pt x="212" y="21101"/>
                  </a:lnTo>
                  <a:lnTo>
                    <a:pt x="352" y="20791"/>
                  </a:lnTo>
                  <a:lnTo>
                    <a:pt x="508" y="20495"/>
                  </a:lnTo>
                  <a:lnTo>
                    <a:pt x="606" y="20354"/>
                  </a:lnTo>
                  <a:lnTo>
                    <a:pt x="705" y="20213"/>
                  </a:lnTo>
                  <a:lnTo>
                    <a:pt x="818" y="20072"/>
                  </a:lnTo>
                  <a:lnTo>
                    <a:pt x="930" y="19945"/>
                  </a:lnTo>
                  <a:lnTo>
                    <a:pt x="1057" y="19818"/>
                  </a:lnTo>
                  <a:lnTo>
                    <a:pt x="1184" y="19691"/>
                  </a:lnTo>
                  <a:lnTo>
                    <a:pt x="1311" y="19578"/>
                  </a:lnTo>
                  <a:lnTo>
                    <a:pt x="1466" y="19480"/>
                  </a:lnTo>
                  <a:lnTo>
                    <a:pt x="27697" y="649"/>
                  </a:lnTo>
                  <a:lnTo>
                    <a:pt x="27697" y="649"/>
                  </a:lnTo>
                  <a:lnTo>
                    <a:pt x="27838" y="550"/>
                  </a:lnTo>
                  <a:lnTo>
                    <a:pt x="27993" y="465"/>
                  </a:lnTo>
                  <a:lnTo>
                    <a:pt x="28148" y="381"/>
                  </a:lnTo>
                  <a:lnTo>
                    <a:pt x="28317" y="296"/>
                  </a:lnTo>
                  <a:lnTo>
                    <a:pt x="28472" y="240"/>
                  </a:lnTo>
                  <a:lnTo>
                    <a:pt x="28627" y="169"/>
                  </a:lnTo>
                  <a:lnTo>
                    <a:pt x="28796" y="127"/>
                  </a:lnTo>
                  <a:lnTo>
                    <a:pt x="28966" y="85"/>
                  </a:lnTo>
                  <a:lnTo>
                    <a:pt x="29304" y="29"/>
                  </a:lnTo>
                  <a:lnTo>
                    <a:pt x="29642" y="0"/>
                  </a:lnTo>
                  <a:lnTo>
                    <a:pt x="29980" y="14"/>
                  </a:lnTo>
                  <a:lnTo>
                    <a:pt x="30319" y="43"/>
                  </a:lnTo>
                  <a:lnTo>
                    <a:pt x="30643" y="113"/>
                  </a:lnTo>
                  <a:lnTo>
                    <a:pt x="30967" y="226"/>
                  </a:lnTo>
                  <a:lnTo>
                    <a:pt x="31277" y="353"/>
                  </a:lnTo>
                  <a:lnTo>
                    <a:pt x="31573" y="522"/>
                  </a:lnTo>
                  <a:lnTo>
                    <a:pt x="31728" y="606"/>
                  </a:lnTo>
                  <a:lnTo>
                    <a:pt x="31869" y="705"/>
                  </a:lnTo>
                  <a:lnTo>
                    <a:pt x="31996" y="818"/>
                  </a:lnTo>
                  <a:lnTo>
                    <a:pt x="32137" y="931"/>
                  </a:lnTo>
                  <a:lnTo>
                    <a:pt x="32250" y="1057"/>
                  </a:lnTo>
                  <a:lnTo>
                    <a:pt x="32377" y="1184"/>
                  </a:lnTo>
                  <a:lnTo>
                    <a:pt x="32489" y="1325"/>
                  </a:lnTo>
                  <a:lnTo>
                    <a:pt x="32602" y="1466"/>
                  </a:lnTo>
                  <a:lnTo>
                    <a:pt x="32602" y="1466"/>
                  </a:lnTo>
                  <a:lnTo>
                    <a:pt x="32602" y="1466"/>
                  </a:lnTo>
                  <a:lnTo>
                    <a:pt x="32701" y="1607"/>
                  </a:lnTo>
                  <a:lnTo>
                    <a:pt x="32799" y="1762"/>
                  </a:lnTo>
                  <a:lnTo>
                    <a:pt x="32884" y="1917"/>
                  </a:lnTo>
                  <a:lnTo>
                    <a:pt x="32954" y="2072"/>
                  </a:lnTo>
                  <a:lnTo>
                    <a:pt x="33025" y="2241"/>
                  </a:lnTo>
                  <a:lnTo>
                    <a:pt x="33081" y="2397"/>
                  </a:lnTo>
                  <a:lnTo>
                    <a:pt x="33124" y="2566"/>
                  </a:lnTo>
                  <a:lnTo>
                    <a:pt x="33166" y="2735"/>
                  </a:lnTo>
                  <a:lnTo>
                    <a:pt x="33222" y="3073"/>
                  </a:lnTo>
                  <a:lnTo>
                    <a:pt x="33250" y="3411"/>
                  </a:lnTo>
                  <a:lnTo>
                    <a:pt x="33250" y="3750"/>
                  </a:lnTo>
                  <a:lnTo>
                    <a:pt x="33208" y="4088"/>
                  </a:lnTo>
                  <a:lnTo>
                    <a:pt x="33138" y="4412"/>
                  </a:lnTo>
                  <a:lnTo>
                    <a:pt x="33039" y="4736"/>
                  </a:lnTo>
                  <a:lnTo>
                    <a:pt x="32898" y="5046"/>
                  </a:lnTo>
                  <a:lnTo>
                    <a:pt x="32743" y="5342"/>
                  </a:lnTo>
                  <a:lnTo>
                    <a:pt x="32644" y="5497"/>
                  </a:lnTo>
                  <a:lnTo>
                    <a:pt x="32546" y="5624"/>
                  </a:lnTo>
                  <a:lnTo>
                    <a:pt x="32433" y="5765"/>
                  </a:lnTo>
                  <a:lnTo>
                    <a:pt x="32320" y="5892"/>
                  </a:lnTo>
                  <a:lnTo>
                    <a:pt x="32207" y="6019"/>
                  </a:lnTo>
                  <a:lnTo>
                    <a:pt x="32066" y="6146"/>
                  </a:lnTo>
                  <a:lnTo>
                    <a:pt x="31940" y="6259"/>
                  </a:lnTo>
                  <a:lnTo>
                    <a:pt x="31785" y="6371"/>
                  </a:lnTo>
                  <a:lnTo>
                    <a:pt x="31785" y="63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 flipH="1">
              <a:off x="3560741" y="2507240"/>
              <a:ext cx="89053" cy="89053"/>
            </a:xfrm>
            <a:custGeom>
              <a:avLst/>
              <a:gdLst/>
              <a:ahLst/>
              <a:cxnLst/>
              <a:rect l="l" t="t" r="r" b="b"/>
              <a:pathLst>
                <a:path w="4300" h="4300" extrusionOk="0">
                  <a:moveTo>
                    <a:pt x="3412" y="3904"/>
                  </a:moveTo>
                  <a:lnTo>
                    <a:pt x="3412" y="3904"/>
                  </a:lnTo>
                  <a:lnTo>
                    <a:pt x="3214" y="4017"/>
                  </a:lnTo>
                  <a:lnTo>
                    <a:pt x="3031" y="4116"/>
                  </a:lnTo>
                  <a:lnTo>
                    <a:pt x="2834" y="4200"/>
                  </a:lnTo>
                  <a:lnTo>
                    <a:pt x="2622" y="4257"/>
                  </a:lnTo>
                  <a:lnTo>
                    <a:pt x="2425" y="4285"/>
                  </a:lnTo>
                  <a:lnTo>
                    <a:pt x="2214" y="4299"/>
                  </a:lnTo>
                  <a:lnTo>
                    <a:pt x="2002" y="4299"/>
                  </a:lnTo>
                  <a:lnTo>
                    <a:pt x="1805" y="4271"/>
                  </a:lnTo>
                  <a:lnTo>
                    <a:pt x="1608" y="4229"/>
                  </a:lnTo>
                  <a:lnTo>
                    <a:pt x="1410" y="4172"/>
                  </a:lnTo>
                  <a:lnTo>
                    <a:pt x="1213" y="4088"/>
                  </a:lnTo>
                  <a:lnTo>
                    <a:pt x="1030" y="3989"/>
                  </a:lnTo>
                  <a:lnTo>
                    <a:pt x="861" y="3876"/>
                  </a:lnTo>
                  <a:lnTo>
                    <a:pt x="691" y="3735"/>
                  </a:lnTo>
                  <a:lnTo>
                    <a:pt x="536" y="3580"/>
                  </a:lnTo>
                  <a:lnTo>
                    <a:pt x="409" y="3411"/>
                  </a:lnTo>
                  <a:lnTo>
                    <a:pt x="409" y="3411"/>
                  </a:lnTo>
                  <a:lnTo>
                    <a:pt x="283" y="3228"/>
                  </a:lnTo>
                  <a:lnTo>
                    <a:pt x="184" y="3031"/>
                  </a:lnTo>
                  <a:lnTo>
                    <a:pt x="113" y="2833"/>
                  </a:lnTo>
                  <a:lnTo>
                    <a:pt x="57" y="2636"/>
                  </a:lnTo>
                  <a:lnTo>
                    <a:pt x="15" y="2424"/>
                  </a:lnTo>
                  <a:lnTo>
                    <a:pt x="1" y="2213"/>
                  </a:lnTo>
                  <a:lnTo>
                    <a:pt x="1" y="2016"/>
                  </a:lnTo>
                  <a:lnTo>
                    <a:pt x="29" y="1804"/>
                  </a:lnTo>
                  <a:lnTo>
                    <a:pt x="71" y="1607"/>
                  </a:lnTo>
                  <a:lnTo>
                    <a:pt x="142" y="1410"/>
                  </a:lnTo>
                  <a:lnTo>
                    <a:pt x="212" y="1212"/>
                  </a:lnTo>
                  <a:lnTo>
                    <a:pt x="311" y="1029"/>
                  </a:lnTo>
                  <a:lnTo>
                    <a:pt x="438" y="860"/>
                  </a:lnTo>
                  <a:lnTo>
                    <a:pt x="579" y="691"/>
                  </a:lnTo>
                  <a:lnTo>
                    <a:pt x="720" y="550"/>
                  </a:lnTo>
                  <a:lnTo>
                    <a:pt x="903" y="409"/>
                  </a:lnTo>
                  <a:lnTo>
                    <a:pt x="903" y="409"/>
                  </a:lnTo>
                  <a:lnTo>
                    <a:pt x="1086" y="282"/>
                  </a:lnTo>
                  <a:lnTo>
                    <a:pt x="1283" y="183"/>
                  </a:lnTo>
                  <a:lnTo>
                    <a:pt x="1481" y="113"/>
                  </a:lnTo>
                  <a:lnTo>
                    <a:pt x="1678" y="56"/>
                  </a:lnTo>
                  <a:lnTo>
                    <a:pt x="1889" y="14"/>
                  </a:lnTo>
                  <a:lnTo>
                    <a:pt x="2087" y="0"/>
                  </a:lnTo>
                  <a:lnTo>
                    <a:pt x="2298" y="14"/>
                  </a:lnTo>
                  <a:lnTo>
                    <a:pt x="2496" y="28"/>
                  </a:lnTo>
                  <a:lnTo>
                    <a:pt x="2707" y="71"/>
                  </a:lnTo>
                  <a:lnTo>
                    <a:pt x="2904" y="141"/>
                  </a:lnTo>
                  <a:lnTo>
                    <a:pt x="3088" y="226"/>
                  </a:lnTo>
                  <a:lnTo>
                    <a:pt x="3271" y="324"/>
                  </a:lnTo>
                  <a:lnTo>
                    <a:pt x="3454" y="437"/>
                  </a:lnTo>
                  <a:lnTo>
                    <a:pt x="3609" y="578"/>
                  </a:lnTo>
                  <a:lnTo>
                    <a:pt x="3764" y="733"/>
                  </a:lnTo>
                  <a:lnTo>
                    <a:pt x="3905" y="902"/>
                  </a:lnTo>
                  <a:lnTo>
                    <a:pt x="3905" y="902"/>
                  </a:lnTo>
                  <a:lnTo>
                    <a:pt x="4018" y="1085"/>
                  </a:lnTo>
                  <a:lnTo>
                    <a:pt x="4116" y="1283"/>
                  </a:lnTo>
                  <a:lnTo>
                    <a:pt x="4187" y="1480"/>
                  </a:lnTo>
                  <a:lnTo>
                    <a:pt x="4243" y="1677"/>
                  </a:lnTo>
                  <a:lnTo>
                    <a:pt x="4286" y="1889"/>
                  </a:lnTo>
                  <a:lnTo>
                    <a:pt x="4300" y="2086"/>
                  </a:lnTo>
                  <a:lnTo>
                    <a:pt x="4300" y="2298"/>
                  </a:lnTo>
                  <a:lnTo>
                    <a:pt x="4272" y="2509"/>
                  </a:lnTo>
                  <a:lnTo>
                    <a:pt x="4229" y="2706"/>
                  </a:lnTo>
                  <a:lnTo>
                    <a:pt x="4173" y="2904"/>
                  </a:lnTo>
                  <a:lnTo>
                    <a:pt x="4088" y="3087"/>
                  </a:lnTo>
                  <a:lnTo>
                    <a:pt x="3990" y="3270"/>
                  </a:lnTo>
                  <a:lnTo>
                    <a:pt x="3863" y="3453"/>
                  </a:lnTo>
                  <a:lnTo>
                    <a:pt x="3736" y="3608"/>
                  </a:lnTo>
                  <a:lnTo>
                    <a:pt x="3581" y="3763"/>
                  </a:lnTo>
                  <a:lnTo>
                    <a:pt x="3412" y="3904"/>
                  </a:lnTo>
                  <a:lnTo>
                    <a:pt x="3412" y="3904"/>
                  </a:lnTo>
                  <a:close/>
                </a:path>
              </a:pathLst>
            </a:custGeom>
            <a:solidFill>
              <a:srgbClr val="292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 flipH="1">
              <a:off x="4087330" y="2889045"/>
              <a:ext cx="89053" cy="89343"/>
            </a:xfrm>
            <a:custGeom>
              <a:avLst/>
              <a:gdLst/>
              <a:ahLst/>
              <a:cxnLst/>
              <a:rect l="l" t="t" r="r" b="b"/>
              <a:pathLst>
                <a:path w="4300" h="4314" extrusionOk="0">
                  <a:moveTo>
                    <a:pt x="3397" y="3905"/>
                  </a:moveTo>
                  <a:lnTo>
                    <a:pt x="3397" y="3905"/>
                  </a:lnTo>
                  <a:lnTo>
                    <a:pt x="3214" y="4018"/>
                  </a:lnTo>
                  <a:lnTo>
                    <a:pt x="3017" y="4116"/>
                  </a:lnTo>
                  <a:lnTo>
                    <a:pt x="2819" y="4201"/>
                  </a:lnTo>
                  <a:lnTo>
                    <a:pt x="2622" y="4257"/>
                  </a:lnTo>
                  <a:lnTo>
                    <a:pt x="2410" y="4285"/>
                  </a:lnTo>
                  <a:lnTo>
                    <a:pt x="2213" y="4314"/>
                  </a:lnTo>
                  <a:lnTo>
                    <a:pt x="2002" y="4299"/>
                  </a:lnTo>
                  <a:lnTo>
                    <a:pt x="1804" y="4285"/>
                  </a:lnTo>
                  <a:lnTo>
                    <a:pt x="1593" y="4243"/>
                  </a:lnTo>
                  <a:lnTo>
                    <a:pt x="1396" y="4173"/>
                  </a:lnTo>
                  <a:lnTo>
                    <a:pt x="1212" y="4088"/>
                  </a:lnTo>
                  <a:lnTo>
                    <a:pt x="1029" y="3989"/>
                  </a:lnTo>
                  <a:lnTo>
                    <a:pt x="846" y="3877"/>
                  </a:lnTo>
                  <a:lnTo>
                    <a:pt x="691" y="3736"/>
                  </a:lnTo>
                  <a:lnTo>
                    <a:pt x="536" y="3581"/>
                  </a:lnTo>
                  <a:lnTo>
                    <a:pt x="395" y="3411"/>
                  </a:lnTo>
                  <a:lnTo>
                    <a:pt x="395" y="3411"/>
                  </a:lnTo>
                  <a:lnTo>
                    <a:pt x="282" y="3228"/>
                  </a:lnTo>
                  <a:lnTo>
                    <a:pt x="183" y="3031"/>
                  </a:lnTo>
                  <a:lnTo>
                    <a:pt x="99" y="2834"/>
                  </a:lnTo>
                  <a:lnTo>
                    <a:pt x="42" y="2636"/>
                  </a:lnTo>
                  <a:lnTo>
                    <a:pt x="14" y="2425"/>
                  </a:lnTo>
                  <a:lnTo>
                    <a:pt x="0" y="2213"/>
                  </a:lnTo>
                  <a:lnTo>
                    <a:pt x="0" y="2016"/>
                  </a:lnTo>
                  <a:lnTo>
                    <a:pt x="28" y="1805"/>
                  </a:lnTo>
                  <a:lnTo>
                    <a:pt x="71" y="1607"/>
                  </a:lnTo>
                  <a:lnTo>
                    <a:pt x="127" y="1410"/>
                  </a:lnTo>
                  <a:lnTo>
                    <a:pt x="212" y="1213"/>
                  </a:lnTo>
                  <a:lnTo>
                    <a:pt x="310" y="1029"/>
                  </a:lnTo>
                  <a:lnTo>
                    <a:pt x="423" y="860"/>
                  </a:lnTo>
                  <a:lnTo>
                    <a:pt x="564" y="691"/>
                  </a:lnTo>
                  <a:lnTo>
                    <a:pt x="719" y="550"/>
                  </a:lnTo>
                  <a:lnTo>
                    <a:pt x="888" y="409"/>
                  </a:lnTo>
                  <a:lnTo>
                    <a:pt x="888" y="409"/>
                  </a:lnTo>
                  <a:lnTo>
                    <a:pt x="1085" y="296"/>
                  </a:lnTo>
                  <a:lnTo>
                    <a:pt x="1269" y="198"/>
                  </a:lnTo>
                  <a:lnTo>
                    <a:pt x="1466" y="113"/>
                  </a:lnTo>
                  <a:lnTo>
                    <a:pt x="1677" y="57"/>
                  </a:lnTo>
                  <a:lnTo>
                    <a:pt x="1875" y="29"/>
                  </a:lnTo>
                  <a:lnTo>
                    <a:pt x="2086" y="0"/>
                  </a:lnTo>
                  <a:lnTo>
                    <a:pt x="2284" y="15"/>
                  </a:lnTo>
                  <a:lnTo>
                    <a:pt x="2495" y="29"/>
                  </a:lnTo>
                  <a:lnTo>
                    <a:pt x="2692" y="85"/>
                  </a:lnTo>
                  <a:lnTo>
                    <a:pt x="2890" y="141"/>
                  </a:lnTo>
                  <a:lnTo>
                    <a:pt x="3087" y="226"/>
                  </a:lnTo>
                  <a:lnTo>
                    <a:pt x="3270" y="325"/>
                  </a:lnTo>
                  <a:lnTo>
                    <a:pt x="3439" y="437"/>
                  </a:lnTo>
                  <a:lnTo>
                    <a:pt x="3608" y="578"/>
                  </a:lnTo>
                  <a:lnTo>
                    <a:pt x="3749" y="733"/>
                  </a:lnTo>
                  <a:lnTo>
                    <a:pt x="3890" y="903"/>
                  </a:lnTo>
                  <a:lnTo>
                    <a:pt x="3890" y="903"/>
                  </a:lnTo>
                  <a:lnTo>
                    <a:pt x="4017" y="1086"/>
                  </a:lnTo>
                  <a:lnTo>
                    <a:pt x="4116" y="1283"/>
                  </a:lnTo>
                  <a:lnTo>
                    <a:pt x="4186" y="1480"/>
                  </a:lnTo>
                  <a:lnTo>
                    <a:pt x="4243" y="1678"/>
                  </a:lnTo>
                  <a:lnTo>
                    <a:pt x="4285" y="1889"/>
                  </a:lnTo>
                  <a:lnTo>
                    <a:pt x="4299" y="2101"/>
                  </a:lnTo>
                  <a:lnTo>
                    <a:pt x="4285" y="2298"/>
                  </a:lnTo>
                  <a:lnTo>
                    <a:pt x="4271" y="2509"/>
                  </a:lnTo>
                  <a:lnTo>
                    <a:pt x="4229" y="2707"/>
                  </a:lnTo>
                  <a:lnTo>
                    <a:pt x="4158" y="2904"/>
                  </a:lnTo>
                  <a:lnTo>
                    <a:pt x="4088" y="3101"/>
                  </a:lnTo>
                  <a:lnTo>
                    <a:pt x="3975" y="3285"/>
                  </a:lnTo>
                  <a:lnTo>
                    <a:pt x="3862" y="3454"/>
                  </a:lnTo>
                  <a:lnTo>
                    <a:pt x="3721" y="3623"/>
                  </a:lnTo>
                  <a:lnTo>
                    <a:pt x="3566" y="3764"/>
                  </a:lnTo>
                  <a:lnTo>
                    <a:pt x="3397" y="3905"/>
                  </a:lnTo>
                  <a:lnTo>
                    <a:pt x="3397" y="3905"/>
                  </a:lnTo>
                  <a:close/>
                </a:path>
              </a:pathLst>
            </a:custGeom>
            <a:solidFill>
              <a:srgbClr val="292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 flipH="1">
              <a:off x="3527746" y="2474249"/>
              <a:ext cx="688628" cy="535084"/>
            </a:xfrm>
            <a:custGeom>
              <a:avLst/>
              <a:gdLst/>
              <a:ahLst/>
              <a:cxnLst/>
              <a:rect l="l" t="t" r="r" b="b"/>
              <a:pathLst>
                <a:path w="33251" h="25837" extrusionOk="0">
                  <a:moveTo>
                    <a:pt x="1466" y="6371"/>
                  </a:moveTo>
                  <a:lnTo>
                    <a:pt x="27697" y="25188"/>
                  </a:lnTo>
                  <a:lnTo>
                    <a:pt x="27697" y="25188"/>
                  </a:lnTo>
                  <a:lnTo>
                    <a:pt x="27838" y="25287"/>
                  </a:lnTo>
                  <a:lnTo>
                    <a:pt x="27993" y="25386"/>
                  </a:lnTo>
                  <a:lnTo>
                    <a:pt x="28148" y="25470"/>
                  </a:lnTo>
                  <a:lnTo>
                    <a:pt x="28303" y="25541"/>
                  </a:lnTo>
                  <a:lnTo>
                    <a:pt x="28472" y="25611"/>
                  </a:lnTo>
                  <a:lnTo>
                    <a:pt x="28627" y="25667"/>
                  </a:lnTo>
                  <a:lnTo>
                    <a:pt x="28796" y="25710"/>
                  </a:lnTo>
                  <a:lnTo>
                    <a:pt x="28966" y="25752"/>
                  </a:lnTo>
                  <a:lnTo>
                    <a:pt x="29304" y="25808"/>
                  </a:lnTo>
                  <a:lnTo>
                    <a:pt x="29642" y="25837"/>
                  </a:lnTo>
                  <a:lnTo>
                    <a:pt x="29980" y="25837"/>
                  </a:lnTo>
                  <a:lnTo>
                    <a:pt x="30319" y="25794"/>
                  </a:lnTo>
                  <a:lnTo>
                    <a:pt x="30643" y="25724"/>
                  </a:lnTo>
                  <a:lnTo>
                    <a:pt x="30967" y="25625"/>
                  </a:lnTo>
                  <a:lnTo>
                    <a:pt x="31277" y="25484"/>
                  </a:lnTo>
                  <a:lnTo>
                    <a:pt x="31573" y="25329"/>
                  </a:lnTo>
                  <a:lnTo>
                    <a:pt x="31728" y="25231"/>
                  </a:lnTo>
                  <a:lnTo>
                    <a:pt x="31869" y="25132"/>
                  </a:lnTo>
                  <a:lnTo>
                    <a:pt x="31996" y="25019"/>
                  </a:lnTo>
                  <a:lnTo>
                    <a:pt x="32123" y="24906"/>
                  </a:lnTo>
                  <a:lnTo>
                    <a:pt x="32250" y="24794"/>
                  </a:lnTo>
                  <a:lnTo>
                    <a:pt x="32377" y="24653"/>
                  </a:lnTo>
                  <a:lnTo>
                    <a:pt x="32489" y="24526"/>
                  </a:lnTo>
                  <a:lnTo>
                    <a:pt x="32602" y="24385"/>
                  </a:lnTo>
                  <a:lnTo>
                    <a:pt x="32602" y="24385"/>
                  </a:lnTo>
                  <a:lnTo>
                    <a:pt x="32602" y="24385"/>
                  </a:lnTo>
                  <a:lnTo>
                    <a:pt x="32701" y="24230"/>
                  </a:lnTo>
                  <a:lnTo>
                    <a:pt x="32799" y="24075"/>
                  </a:lnTo>
                  <a:lnTo>
                    <a:pt x="32870" y="23920"/>
                  </a:lnTo>
                  <a:lnTo>
                    <a:pt x="32954" y="23765"/>
                  </a:lnTo>
                  <a:lnTo>
                    <a:pt x="33025" y="23596"/>
                  </a:lnTo>
                  <a:lnTo>
                    <a:pt x="33081" y="23440"/>
                  </a:lnTo>
                  <a:lnTo>
                    <a:pt x="33124" y="23271"/>
                  </a:lnTo>
                  <a:lnTo>
                    <a:pt x="33166" y="23102"/>
                  </a:lnTo>
                  <a:lnTo>
                    <a:pt x="33222" y="22778"/>
                  </a:lnTo>
                  <a:lnTo>
                    <a:pt x="33250" y="22440"/>
                  </a:lnTo>
                  <a:lnTo>
                    <a:pt x="33250" y="22101"/>
                  </a:lnTo>
                  <a:lnTo>
                    <a:pt x="33208" y="21763"/>
                  </a:lnTo>
                  <a:lnTo>
                    <a:pt x="33138" y="21425"/>
                  </a:lnTo>
                  <a:lnTo>
                    <a:pt x="33039" y="21101"/>
                  </a:lnTo>
                  <a:lnTo>
                    <a:pt x="32898" y="20791"/>
                  </a:lnTo>
                  <a:lnTo>
                    <a:pt x="32743" y="20495"/>
                  </a:lnTo>
                  <a:lnTo>
                    <a:pt x="32644" y="20354"/>
                  </a:lnTo>
                  <a:lnTo>
                    <a:pt x="32546" y="20213"/>
                  </a:lnTo>
                  <a:lnTo>
                    <a:pt x="32433" y="20072"/>
                  </a:lnTo>
                  <a:lnTo>
                    <a:pt x="32320" y="19945"/>
                  </a:lnTo>
                  <a:lnTo>
                    <a:pt x="32207" y="19818"/>
                  </a:lnTo>
                  <a:lnTo>
                    <a:pt x="32066" y="19691"/>
                  </a:lnTo>
                  <a:lnTo>
                    <a:pt x="31940" y="19578"/>
                  </a:lnTo>
                  <a:lnTo>
                    <a:pt x="31799" y="19480"/>
                  </a:lnTo>
                  <a:lnTo>
                    <a:pt x="5554" y="649"/>
                  </a:lnTo>
                  <a:lnTo>
                    <a:pt x="5554" y="649"/>
                  </a:lnTo>
                  <a:lnTo>
                    <a:pt x="5413" y="550"/>
                  </a:lnTo>
                  <a:lnTo>
                    <a:pt x="5258" y="465"/>
                  </a:lnTo>
                  <a:lnTo>
                    <a:pt x="5103" y="381"/>
                  </a:lnTo>
                  <a:lnTo>
                    <a:pt x="4948" y="296"/>
                  </a:lnTo>
                  <a:lnTo>
                    <a:pt x="4778" y="240"/>
                  </a:lnTo>
                  <a:lnTo>
                    <a:pt x="4623" y="169"/>
                  </a:lnTo>
                  <a:lnTo>
                    <a:pt x="4454" y="127"/>
                  </a:lnTo>
                  <a:lnTo>
                    <a:pt x="4285" y="85"/>
                  </a:lnTo>
                  <a:lnTo>
                    <a:pt x="3947" y="29"/>
                  </a:lnTo>
                  <a:lnTo>
                    <a:pt x="3608" y="0"/>
                  </a:lnTo>
                  <a:lnTo>
                    <a:pt x="3270" y="14"/>
                  </a:lnTo>
                  <a:lnTo>
                    <a:pt x="2932" y="43"/>
                  </a:lnTo>
                  <a:lnTo>
                    <a:pt x="2608" y="113"/>
                  </a:lnTo>
                  <a:lnTo>
                    <a:pt x="2284" y="226"/>
                  </a:lnTo>
                  <a:lnTo>
                    <a:pt x="1973" y="353"/>
                  </a:lnTo>
                  <a:lnTo>
                    <a:pt x="1677" y="508"/>
                  </a:lnTo>
                  <a:lnTo>
                    <a:pt x="1536" y="606"/>
                  </a:lnTo>
                  <a:lnTo>
                    <a:pt x="1396" y="705"/>
                  </a:lnTo>
                  <a:lnTo>
                    <a:pt x="1255" y="818"/>
                  </a:lnTo>
                  <a:lnTo>
                    <a:pt x="1128" y="931"/>
                  </a:lnTo>
                  <a:lnTo>
                    <a:pt x="1001" y="1057"/>
                  </a:lnTo>
                  <a:lnTo>
                    <a:pt x="874" y="1184"/>
                  </a:lnTo>
                  <a:lnTo>
                    <a:pt x="761" y="1311"/>
                  </a:lnTo>
                  <a:lnTo>
                    <a:pt x="648" y="1466"/>
                  </a:lnTo>
                  <a:lnTo>
                    <a:pt x="648" y="1466"/>
                  </a:lnTo>
                  <a:lnTo>
                    <a:pt x="648" y="1466"/>
                  </a:lnTo>
                  <a:lnTo>
                    <a:pt x="550" y="1607"/>
                  </a:lnTo>
                  <a:lnTo>
                    <a:pt x="465" y="1762"/>
                  </a:lnTo>
                  <a:lnTo>
                    <a:pt x="381" y="1917"/>
                  </a:lnTo>
                  <a:lnTo>
                    <a:pt x="296" y="2072"/>
                  </a:lnTo>
                  <a:lnTo>
                    <a:pt x="226" y="2241"/>
                  </a:lnTo>
                  <a:lnTo>
                    <a:pt x="169" y="2397"/>
                  </a:lnTo>
                  <a:lnTo>
                    <a:pt x="127" y="2566"/>
                  </a:lnTo>
                  <a:lnTo>
                    <a:pt x="85" y="2735"/>
                  </a:lnTo>
                  <a:lnTo>
                    <a:pt x="28" y="3073"/>
                  </a:lnTo>
                  <a:lnTo>
                    <a:pt x="0" y="3411"/>
                  </a:lnTo>
                  <a:lnTo>
                    <a:pt x="0" y="3750"/>
                  </a:lnTo>
                  <a:lnTo>
                    <a:pt x="42" y="4088"/>
                  </a:lnTo>
                  <a:lnTo>
                    <a:pt x="113" y="4412"/>
                  </a:lnTo>
                  <a:lnTo>
                    <a:pt x="212" y="4736"/>
                  </a:lnTo>
                  <a:lnTo>
                    <a:pt x="352" y="5046"/>
                  </a:lnTo>
                  <a:lnTo>
                    <a:pt x="508" y="5342"/>
                  </a:lnTo>
                  <a:lnTo>
                    <a:pt x="606" y="5497"/>
                  </a:lnTo>
                  <a:lnTo>
                    <a:pt x="705" y="5624"/>
                  </a:lnTo>
                  <a:lnTo>
                    <a:pt x="818" y="5765"/>
                  </a:lnTo>
                  <a:lnTo>
                    <a:pt x="930" y="5892"/>
                  </a:lnTo>
                  <a:lnTo>
                    <a:pt x="1057" y="6019"/>
                  </a:lnTo>
                  <a:lnTo>
                    <a:pt x="1184" y="6146"/>
                  </a:lnTo>
                  <a:lnTo>
                    <a:pt x="1311" y="6259"/>
                  </a:lnTo>
                  <a:lnTo>
                    <a:pt x="1466" y="6371"/>
                  </a:lnTo>
                  <a:lnTo>
                    <a:pt x="1466" y="637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 flipH="1">
              <a:off x="4094351" y="2507240"/>
              <a:ext cx="89053" cy="89053"/>
            </a:xfrm>
            <a:custGeom>
              <a:avLst/>
              <a:gdLst/>
              <a:ahLst/>
              <a:cxnLst/>
              <a:rect l="l" t="t" r="r" b="b"/>
              <a:pathLst>
                <a:path w="4300" h="4300" extrusionOk="0">
                  <a:moveTo>
                    <a:pt x="903" y="3904"/>
                  </a:moveTo>
                  <a:lnTo>
                    <a:pt x="903" y="3904"/>
                  </a:lnTo>
                  <a:lnTo>
                    <a:pt x="1086" y="4017"/>
                  </a:lnTo>
                  <a:lnTo>
                    <a:pt x="1269" y="4116"/>
                  </a:lnTo>
                  <a:lnTo>
                    <a:pt x="1467" y="4200"/>
                  </a:lnTo>
                  <a:lnTo>
                    <a:pt x="1678" y="4257"/>
                  </a:lnTo>
                  <a:lnTo>
                    <a:pt x="1876" y="4285"/>
                  </a:lnTo>
                  <a:lnTo>
                    <a:pt x="2087" y="4299"/>
                  </a:lnTo>
                  <a:lnTo>
                    <a:pt x="2298" y="4299"/>
                  </a:lnTo>
                  <a:lnTo>
                    <a:pt x="2496" y="4271"/>
                  </a:lnTo>
                  <a:lnTo>
                    <a:pt x="2707" y="4229"/>
                  </a:lnTo>
                  <a:lnTo>
                    <a:pt x="2904" y="4172"/>
                  </a:lnTo>
                  <a:lnTo>
                    <a:pt x="3088" y="4088"/>
                  </a:lnTo>
                  <a:lnTo>
                    <a:pt x="3271" y="3989"/>
                  </a:lnTo>
                  <a:lnTo>
                    <a:pt x="3440" y="3876"/>
                  </a:lnTo>
                  <a:lnTo>
                    <a:pt x="3609" y="3735"/>
                  </a:lnTo>
                  <a:lnTo>
                    <a:pt x="3764" y="3580"/>
                  </a:lnTo>
                  <a:lnTo>
                    <a:pt x="3891" y="3411"/>
                  </a:lnTo>
                  <a:lnTo>
                    <a:pt x="3891" y="3411"/>
                  </a:lnTo>
                  <a:lnTo>
                    <a:pt x="4018" y="3228"/>
                  </a:lnTo>
                  <a:lnTo>
                    <a:pt x="4117" y="3031"/>
                  </a:lnTo>
                  <a:lnTo>
                    <a:pt x="4187" y="2833"/>
                  </a:lnTo>
                  <a:lnTo>
                    <a:pt x="4243" y="2636"/>
                  </a:lnTo>
                  <a:lnTo>
                    <a:pt x="4286" y="2424"/>
                  </a:lnTo>
                  <a:lnTo>
                    <a:pt x="4300" y="2213"/>
                  </a:lnTo>
                  <a:lnTo>
                    <a:pt x="4300" y="2016"/>
                  </a:lnTo>
                  <a:lnTo>
                    <a:pt x="4272" y="1804"/>
                  </a:lnTo>
                  <a:lnTo>
                    <a:pt x="4229" y="1607"/>
                  </a:lnTo>
                  <a:lnTo>
                    <a:pt x="4159" y="1410"/>
                  </a:lnTo>
                  <a:lnTo>
                    <a:pt x="4088" y="1212"/>
                  </a:lnTo>
                  <a:lnTo>
                    <a:pt x="3990" y="1029"/>
                  </a:lnTo>
                  <a:lnTo>
                    <a:pt x="3863" y="860"/>
                  </a:lnTo>
                  <a:lnTo>
                    <a:pt x="3722" y="691"/>
                  </a:lnTo>
                  <a:lnTo>
                    <a:pt x="3581" y="550"/>
                  </a:lnTo>
                  <a:lnTo>
                    <a:pt x="3398" y="409"/>
                  </a:lnTo>
                  <a:lnTo>
                    <a:pt x="3398" y="409"/>
                  </a:lnTo>
                  <a:lnTo>
                    <a:pt x="3215" y="282"/>
                  </a:lnTo>
                  <a:lnTo>
                    <a:pt x="3031" y="197"/>
                  </a:lnTo>
                  <a:lnTo>
                    <a:pt x="2820" y="113"/>
                  </a:lnTo>
                  <a:lnTo>
                    <a:pt x="2623" y="56"/>
                  </a:lnTo>
                  <a:lnTo>
                    <a:pt x="2425" y="14"/>
                  </a:lnTo>
                  <a:lnTo>
                    <a:pt x="2214" y="0"/>
                  </a:lnTo>
                  <a:lnTo>
                    <a:pt x="2002" y="14"/>
                  </a:lnTo>
                  <a:lnTo>
                    <a:pt x="1805" y="28"/>
                  </a:lnTo>
                  <a:lnTo>
                    <a:pt x="1594" y="71"/>
                  </a:lnTo>
                  <a:lnTo>
                    <a:pt x="1396" y="141"/>
                  </a:lnTo>
                  <a:lnTo>
                    <a:pt x="1213" y="226"/>
                  </a:lnTo>
                  <a:lnTo>
                    <a:pt x="1030" y="324"/>
                  </a:lnTo>
                  <a:lnTo>
                    <a:pt x="847" y="437"/>
                  </a:lnTo>
                  <a:lnTo>
                    <a:pt x="692" y="578"/>
                  </a:lnTo>
                  <a:lnTo>
                    <a:pt x="536" y="733"/>
                  </a:lnTo>
                  <a:lnTo>
                    <a:pt x="396" y="902"/>
                  </a:lnTo>
                  <a:lnTo>
                    <a:pt x="396" y="902"/>
                  </a:lnTo>
                  <a:lnTo>
                    <a:pt x="283" y="1085"/>
                  </a:lnTo>
                  <a:lnTo>
                    <a:pt x="184" y="1283"/>
                  </a:lnTo>
                  <a:lnTo>
                    <a:pt x="114" y="1480"/>
                  </a:lnTo>
                  <a:lnTo>
                    <a:pt x="57" y="1677"/>
                  </a:lnTo>
                  <a:lnTo>
                    <a:pt x="15" y="1889"/>
                  </a:lnTo>
                  <a:lnTo>
                    <a:pt x="1" y="2086"/>
                  </a:lnTo>
                  <a:lnTo>
                    <a:pt x="1" y="2298"/>
                  </a:lnTo>
                  <a:lnTo>
                    <a:pt x="29" y="2509"/>
                  </a:lnTo>
                  <a:lnTo>
                    <a:pt x="71" y="2706"/>
                  </a:lnTo>
                  <a:lnTo>
                    <a:pt x="128" y="2904"/>
                  </a:lnTo>
                  <a:lnTo>
                    <a:pt x="212" y="3101"/>
                  </a:lnTo>
                  <a:lnTo>
                    <a:pt x="311" y="3284"/>
                  </a:lnTo>
                  <a:lnTo>
                    <a:pt x="438" y="3453"/>
                  </a:lnTo>
                  <a:lnTo>
                    <a:pt x="565" y="3608"/>
                  </a:lnTo>
                  <a:lnTo>
                    <a:pt x="720" y="3763"/>
                  </a:lnTo>
                  <a:lnTo>
                    <a:pt x="903" y="3904"/>
                  </a:lnTo>
                  <a:lnTo>
                    <a:pt x="903" y="3904"/>
                  </a:lnTo>
                  <a:close/>
                </a:path>
              </a:pathLst>
            </a:custGeom>
            <a:solidFill>
              <a:srgbClr val="292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 flipH="1">
              <a:off x="3567741" y="2889045"/>
              <a:ext cx="89053" cy="89343"/>
            </a:xfrm>
            <a:custGeom>
              <a:avLst/>
              <a:gdLst/>
              <a:ahLst/>
              <a:cxnLst/>
              <a:rect l="l" t="t" r="r" b="b"/>
              <a:pathLst>
                <a:path w="4300" h="4314" extrusionOk="0">
                  <a:moveTo>
                    <a:pt x="903" y="3905"/>
                  </a:moveTo>
                  <a:lnTo>
                    <a:pt x="903" y="3905"/>
                  </a:lnTo>
                  <a:lnTo>
                    <a:pt x="1086" y="4018"/>
                  </a:lnTo>
                  <a:lnTo>
                    <a:pt x="1283" y="4116"/>
                  </a:lnTo>
                  <a:lnTo>
                    <a:pt x="1480" y="4201"/>
                  </a:lnTo>
                  <a:lnTo>
                    <a:pt x="1678" y="4257"/>
                  </a:lnTo>
                  <a:lnTo>
                    <a:pt x="1889" y="4285"/>
                  </a:lnTo>
                  <a:lnTo>
                    <a:pt x="2087" y="4314"/>
                  </a:lnTo>
                  <a:lnTo>
                    <a:pt x="2298" y="4299"/>
                  </a:lnTo>
                  <a:lnTo>
                    <a:pt x="2509" y="4285"/>
                  </a:lnTo>
                  <a:lnTo>
                    <a:pt x="2707" y="4243"/>
                  </a:lnTo>
                  <a:lnTo>
                    <a:pt x="2904" y="4173"/>
                  </a:lnTo>
                  <a:lnTo>
                    <a:pt x="3101" y="4088"/>
                  </a:lnTo>
                  <a:lnTo>
                    <a:pt x="3285" y="3989"/>
                  </a:lnTo>
                  <a:lnTo>
                    <a:pt x="3454" y="3877"/>
                  </a:lnTo>
                  <a:lnTo>
                    <a:pt x="3609" y="3736"/>
                  </a:lnTo>
                  <a:lnTo>
                    <a:pt x="3764" y="3581"/>
                  </a:lnTo>
                  <a:lnTo>
                    <a:pt x="3905" y="3411"/>
                  </a:lnTo>
                  <a:lnTo>
                    <a:pt x="3905" y="3411"/>
                  </a:lnTo>
                  <a:lnTo>
                    <a:pt x="4018" y="3228"/>
                  </a:lnTo>
                  <a:lnTo>
                    <a:pt x="4116" y="3031"/>
                  </a:lnTo>
                  <a:lnTo>
                    <a:pt x="4201" y="2834"/>
                  </a:lnTo>
                  <a:lnTo>
                    <a:pt x="4257" y="2636"/>
                  </a:lnTo>
                  <a:lnTo>
                    <a:pt x="4285" y="2425"/>
                  </a:lnTo>
                  <a:lnTo>
                    <a:pt x="4299" y="2213"/>
                  </a:lnTo>
                  <a:lnTo>
                    <a:pt x="4299" y="2016"/>
                  </a:lnTo>
                  <a:lnTo>
                    <a:pt x="4271" y="1805"/>
                  </a:lnTo>
                  <a:lnTo>
                    <a:pt x="4229" y="1607"/>
                  </a:lnTo>
                  <a:lnTo>
                    <a:pt x="4173" y="1410"/>
                  </a:lnTo>
                  <a:lnTo>
                    <a:pt x="4088" y="1213"/>
                  </a:lnTo>
                  <a:lnTo>
                    <a:pt x="3989" y="1029"/>
                  </a:lnTo>
                  <a:lnTo>
                    <a:pt x="3877" y="860"/>
                  </a:lnTo>
                  <a:lnTo>
                    <a:pt x="3736" y="691"/>
                  </a:lnTo>
                  <a:lnTo>
                    <a:pt x="3581" y="550"/>
                  </a:lnTo>
                  <a:lnTo>
                    <a:pt x="3411" y="409"/>
                  </a:lnTo>
                  <a:lnTo>
                    <a:pt x="3411" y="409"/>
                  </a:lnTo>
                  <a:lnTo>
                    <a:pt x="3228" y="296"/>
                  </a:lnTo>
                  <a:lnTo>
                    <a:pt x="3031" y="198"/>
                  </a:lnTo>
                  <a:lnTo>
                    <a:pt x="2834" y="113"/>
                  </a:lnTo>
                  <a:lnTo>
                    <a:pt x="2636" y="57"/>
                  </a:lnTo>
                  <a:lnTo>
                    <a:pt x="2425" y="29"/>
                  </a:lnTo>
                  <a:lnTo>
                    <a:pt x="2213" y="0"/>
                  </a:lnTo>
                  <a:lnTo>
                    <a:pt x="2016" y="15"/>
                  </a:lnTo>
                  <a:lnTo>
                    <a:pt x="1805" y="29"/>
                  </a:lnTo>
                  <a:lnTo>
                    <a:pt x="1607" y="85"/>
                  </a:lnTo>
                  <a:lnTo>
                    <a:pt x="1410" y="141"/>
                  </a:lnTo>
                  <a:lnTo>
                    <a:pt x="1213" y="226"/>
                  </a:lnTo>
                  <a:lnTo>
                    <a:pt x="1029" y="325"/>
                  </a:lnTo>
                  <a:lnTo>
                    <a:pt x="860" y="437"/>
                  </a:lnTo>
                  <a:lnTo>
                    <a:pt x="691" y="578"/>
                  </a:lnTo>
                  <a:lnTo>
                    <a:pt x="550" y="733"/>
                  </a:lnTo>
                  <a:lnTo>
                    <a:pt x="409" y="903"/>
                  </a:lnTo>
                  <a:lnTo>
                    <a:pt x="409" y="903"/>
                  </a:lnTo>
                  <a:lnTo>
                    <a:pt x="282" y="1086"/>
                  </a:lnTo>
                  <a:lnTo>
                    <a:pt x="198" y="1283"/>
                  </a:lnTo>
                  <a:lnTo>
                    <a:pt x="113" y="1480"/>
                  </a:lnTo>
                  <a:lnTo>
                    <a:pt x="57" y="1678"/>
                  </a:lnTo>
                  <a:lnTo>
                    <a:pt x="15" y="1889"/>
                  </a:lnTo>
                  <a:lnTo>
                    <a:pt x="0" y="2101"/>
                  </a:lnTo>
                  <a:lnTo>
                    <a:pt x="15" y="2298"/>
                  </a:lnTo>
                  <a:lnTo>
                    <a:pt x="29" y="2509"/>
                  </a:lnTo>
                  <a:lnTo>
                    <a:pt x="71" y="2707"/>
                  </a:lnTo>
                  <a:lnTo>
                    <a:pt x="141" y="2904"/>
                  </a:lnTo>
                  <a:lnTo>
                    <a:pt x="226" y="3101"/>
                  </a:lnTo>
                  <a:lnTo>
                    <a:pt x="325" y="3285"/>
                  </a:lnTo>
                  <a:lnTo>
                    <a:pt x="437" y="3454"/>
                  </a:lnTo>
                  <a:lnTo>
                    <a:pt x="578" y="3623"/>
                  </a:lnTo>
                  <a:lnTo>
                    <a:pt x="733" y="3764"/>
                  </a:lnTo>
                  <a:lnTo>
                    <a:pt x="903" y="3905"/>
                  </a:lnTo>
                  <a:lnTo>
                    <a:pt x="903" y="3905"/>
                  </a:lnTo>
                  <a:close/>
                </a:path>
              </a:pathLst>
            </a:custGeom>
            <a:solidFill>
              <a:srgbClr val="292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 flipH="1">
              <a:off x="3529218" y="2860445"/>
              <a:ext cx="417141" cy="340079"/>
            </a:xfrm>
            <a:custGeom>
              <a:avLst/>
              <a:gdLst/>
              <a:ahLst/>
              <a:cxnLst/>
              <a:rect l="l" t="t" r="r" b="b"/>
              <a:pathLst>
                <a:path w="20142" h="16421" extrusionOk="0">
                  <a:moveTo>
                    <a:pt x="18676" y="6357"/>
                  </a:moveTo>
                  <a:lnTo>
                    <a:pt x="5554" y="15773"/>
                  </a:lnTo>
                  <a:lnTo>
                    <a:pt x="5554" y="15773"/>
                  </a:lnTo>
                  <a:lnTo>
                    <a:pt x="5413" y="15871"/>
                  </a:lnTo>
                  <a:lnTo>
                    <a:pt x="5258" y="15970"/>
                  </a:lnTo>
                  <a:lnTo>
                    <a:pt x="5103" y="16054"/>
                  </a:lnTo>
                  <a:lnTo>
                    <a:pt x="4947" y="16125"/>
                  </a:lnTo>
                  <a:lnTo>
                    <a:pt x="4778" y="16195"/>
                  </a:lnTo>
                  <a:lnTo>
                    <a:pt x="4623" y="16252"/>
                  </a:lnTo>
                  <a:lnTo>
                    <a:pt x="4454" y="16308"/>
                  </a:lnTo>
                  <a:lnTo>
                    <a:pt x="4285" y="16336"/>
                  </a:lnTo>
                  <a:lnTo>
                    <a:pt x="3947" y="16407"/>
                  </a:lnTo>
                  <a:lnTo>
                    <a:pt x="3608" y="16421"/>
                  </a:lnTo>
                  <a:lnTo>
                    <a:pt x="3270" y="16421"/>
                  </a:lnTo>
                  <a:lnTo>
                    <a:pt x="2946" y="16379"/>
                  </a:lnTo>
                  <a:lnTo>
                    <a:pt x="2608" y="16308"/>
                  </a:lnTo>
                  <a:lnTo>
                    <a:pt x="2283" y="16209"/>
                  </a:lnTo>
                  <a:lnTo>
                    <a:pt x="1973" y="16069"/>
                  </a:lnTo>
                  <a:lnTo>
                    <a:pt x="1677" y="15913"/>
                  </a:lnTo>
                  <a:lnTo>
                    <a:pt x="1536" y="15815"/>
                  </a:lnTo>
                  <a:lnTo>
                    <a:pt x="1396" y="15716"/>
                  </a:lnTo>
                  <a:lnTo>
                    <a:pt x="1255" y="15617"/>
                  </a:lnTo>
                  <a:lnTo>
                    <a:pt x="1128" y="15491"/>
                  </a:lnTo>
                  <a:lnTo>
                    <a:pt x="1001" y="15378"/>
                  </a:lnTo>
                  <a:lnTo>
                    <a:pt x="874" y="15251"/>
                  </a:lnTo>
                  <a:lnTo>
                    <a:pt x="761" y="15110"/>
                  </a:lnTo>
                  <a:lnTo>
                    <a:pt x="648" y="14969"/>
                  </a:lnTo>
                  <a:lnTo>
                    <a:pt x="648" y="14969"/>
                  </a:lnTo>
                  <a:lnTo>
                    <a:pt x="648" y="14969"/>
                  </a:lnTo>
                  <a:lnTo>
                    <a:pt x="550" y="14814"/>
                  </a:lnTo>
                  <a:lnTo>
                    <a:pt x="465" y="14659"/>
                  </a:lnTo>
                  <a:lnTo>
                    <a:pt x="381" y="14504"/>
                  </a:lnTo>
                  <a:lnTo>
                    <a:pt x="296" y="14349"/>
                  </a:lnTo>
                  <a:lnTo>
                    <a:pt x="226" y="14194"/>
                  </a:lnTo>
                  <a:lnTo>
                    <a:pt x="169" y="14025"/>
                  </a:lnTo>
                  <a:lnTo>
                    <a:pt x="127" y="13856"/>
                  </a:lnTo>
                  <a:lnTo>
                    <a:pt x="85" y="13701"/>
                  </a:lnTo>
                  <a:lnTo>
                    <a:pt x="28" y="13362"/>
                  </a:lnTo>
                  <a:lnTo>
                    <a:pt x="0" y="13024"/>
                  </a:lnTo>
                  <a:lnTo>
                    <a:pt x="0" y="12686"/>
                  </a:lnTo>
                  <a:lnTo>
                    <a:pt x="42" y="12347"/>
                  </a:lnTo>
                  <a:lnTo>
                    <a:pt x="113" y="12009"/>
                  </a:lnTo>
                  <a:lnTo>
                    <a:pt x="212" y="11699"/>
                  </a:lnTo>
                  <a:lnTo>
                    <a:pt x="352" y="11375"/>
                  </a:lnTo>
                  <a:lnTo>
                    <a:pt x="508" y="11079"/>
                  </a:lnTo>
                  <a:lnTo>
                    <a:pt x="606" y="10938"/>
                  </a:lnTo>
                  <a:lnTo>
                    <a:pt x="705" y="10797"/>
                  </a:lnTo>
                  <a:lnTo>
                    <a:pt x="818" y="10656"/>
                  </a:lnTo>
                  <a:lnTo>
                    <a:pt x="930" y="10529"/>
                  </a:lnTo>
                  <a:lnTo>
                    <a:pt x="1057" y="10402"/>
                  </a:lnTo>
                  <a:lnTo>
                    <a:pt x="1184" y="10290"/>
                  </a:lnTo>
                  <a:lnTo>
                    <a:pt x="1311" y="10163"/>
                  </a:lnTo>
                  <a:lnTo>
                    <a:pt x="1466" y="10064"/>
                  </a:lnTo>
                  <a:lnTo>
                    <a:pt x="14574" y="649"/>
                  </a:lnTo>
                  <a:lnTo>
                    <a:pt x="14574" y="649"/>
                  </a:lnTo>
                  <a:lnTo>
                    <a:pt x="14729" y="550"/>
                  </a:lnTo>
                  <a:lnTo>
                    <a:pt x="14885" y="451"/>
                  </a:lnTo>
                  <a:lnTo>
                    <a:pt x="15040" y="367"/>
                  </a:lnTo>
                  <a:lnTo>
                    <a:pt x="15195" y="296"/>
                  </a:lnTo>
                  <a:lnTo>
                    <a:pt x="15350" y="226"/>
                  </a:lnTo>
                  <a:lnTo>
                    <a:pt x="15519" y="169"/>
                  </a:lnTo>
                  <a:lnTo>
                    <a:pt x="15688" y="127"/>
                  </a:lnTo>
                  <a:lnTo>
                    <a:pt x="15843" y="85"/>
                  </a:lnTo>
                  <a:lnTo>
                    <a:pt x="16181" y="28"/>
                  </a:lnTo>
                  <a:lnTo>
                    <a:pt x="16520" y="0"/>
                  </a:lnTo>
                  <a:lnTo>
                    <a:pt x="16858" y="0"/>
                  </a:lnTo>
                  <a:lnTo>
                    <a:pt x="17196" y="42"/>
                  </a:lnTo>
                  <a:lnTo>
                    <a:pt x="17520" y="113"/>
                  </a:lnTo>
                  <a:lnTo>
                    <a:pt x="17844" y="212"/>
                  </a:lnTo>
                  <a:lnTo>
                    <a:pt x="18169" y="353"/>
                  </a:lnTo>
                  <a:lnTo>
                    <a:pt x="18465" y="508"/>
                  </a:lnTo>
                  <a:lnTo>
                    <a:pt x="18606" y="606"/>
                  </a:lnTo>
                  <a:lnTo>
                    <a:pt x="18747" y="705"/>
                  </a:lnTo>
                  <a:lnTo>
                    <a:pt x="18888" y="818"/>
                  </a:lnTo>
                  <a:lnTo>
                    <a:pt x="19014" y="930"/>
                  </a:lnTo>
                  <a:lnTo>
                    <a:pt x="19141" y="1043"/>
                  </a:lnTo>
                  <a:lnTo>
                    <a:pt x="19254" y="1184"/>
                  </a:lnTo>
                  <a:lnTo>
                    <a:pt x="19381" y="1311"/>
                  </a:lnTo>
                  <a:lnTo>
                    <a:pt x="19480" y="1452"/>
                  </a:lnTo>
                  <a:lnTo>
                    <a:pt x="19480" y="1452"/>
                  </a:lnTo>
                  <a:lnTo>
                    <a:pt x="19480" y="1452"/>
                  </a:lnTo>
                  <a:lnTo>
                    <a:pt x="19578" y="1607"/>
                  </a:lnTo>
                  <a:lnTo>
                    <a:pt x="19677" y="1762"/>
                  </a:lnTo>
                  <a:lnTo>
                    <a:pt x="19761" y="1917"/>
                  </a:lnTo>
                  <a:lnTo>
                    <a:pt x="19832" y="2072"/>
                  </a:lnTo>
                  <a:lnTo>
                    <a:pt x="19902" y="2241"/>
                  </a:lnTo>
                  <a:lnTo>
                    <a:pt x="19959" y="2396"/>
                  </a:lnTo>
                  <a:lnTo>
                    <a:pt x="20015" y="2565"/>
                  </a:lnTo>
                  <a:lnTo>
                    <a:pt x="20057" y="2735"/>
                  </a:lnTo>
                  <a:lnTo>
                    <a:pt x="20114" y="3059"/>
                  </a:lnTo>
                  <a:lnTo>
                    <a:pt x="20142" y="3397"/>
                  </a:lnTo>
                  <a:lnTo>
                    <a:pt x="20128" y="3735"/>
                  </a:lnTo>
                  <a:lnTo>
                    <a:pt x="20086" y="4074"/>
                  </a:lnTo>
                  <a:lnTo>
                    <a:pt x="20015" y="4412"/>
                  </a:lnTo>
                  <a:lnTo>
                    <a:pt x="19916" y="4736"/>
                  </a:lnTo>
                  <a:lnTo>
                    <a:pt x="19790" y="5046"/>
                  </a:lnTo>
                  <a:lnTo>
                    <a:pt x="19620" y="5342"/>
                  </a:lnTo>
                  <a:lnTo>
                    <a:pt x="19536" y="5483"/>
                  </a:lnTo>
                  <a:lnTo>
                    <a:pt x="19423" y="5624"/>
                  </a:lnTo>
                  <a:lnTo>
                    <a:pt x="19324" y="5765"/>
                  </a:lnTo>
                  <a:lnTo>
                    <a:pt x="19212" y="5892"/>
                  </a:lnTo>
                  <a:lnTo>
                    <a:pt x="19085" y="6019"/>
                  </a:lnTo>
                  <a:lnTo>
                    <a:pt x="18958" y="6146"/>
                  </a:lnTo>
                  <a:lnTo>
                    <a:pt x="18817" y="6258"/>
                  </a:lnTo>
                  <a:lnTo>
                    <a:pt x="18676" y="6357"/>
                  </a:lnTo>
                  <a:lnTo>
                    <a:pt x="18676" y="63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 flipH="1">
              <a:off x="3562190" y="2893415"/>
              <a:ext cx="89053" cy="89053"/>
            </a:xfrm>
            <a:custGeom>
              <a:avLst/>
              <a:gdLst/>
              <a:ahLst/>
              <a:cxnLst/>
              <a:rect l="l" t="t" r="r" b="b"/>
              <a:pathLst>
                <a:path w="4300" h="4300" extrusionOk="0">
                  <a:moveTo>
                    <a:pt x="3397" y="3905"/>
                  </a:moveTo>
                  <a:lnTo>
                    <a:pt x="3397" y="3905"/>
                  </a:lnTo>
                  <a:lnTo>
                    <a:pt x="3214" y="4018"/>
                  </a:lnTo>
                  <a:lnTo>
                    <a:pt x="3017" y="4117"/>
                  </a:lnTo>
                  <a:lnTo>
                    <a:pt x="2819" y="4187"/>
                  </a:lnTo>
                  <a:lnTo>
                    <a:pt x="2622" y="4244"/>
                  </a:lnTo>
                  <a:lnTo>
                    <a:pt x="2410" y="4286"/>
                  </a:lnTo>
                  <a:lnTo>
                    <a:pt x="2213" y="4300"/>
                  </a:lnTo>
                  <a:lnTo>
                    <a:pt x="2002" y="4300"/>
                  </a:lnTo>
                  <a:lnTo>
                    <a:pt x="1790" y="4272"/>
                  </a:lnTo>
                  <a:lnTo>
                    <a:pt x="1593" y="4229"/>
                  </a:lnTo>
                  <a:lnTo>
                    <a:pt x="1396" y="4173"/>
                  </a:lnTo>
                  <a:lnTo>
                    <a:pt x="1198" y="4088"/>
                  </a:lnTo>
                  <a:lnTo>
                    <a:pt x="1015" y="3990"/>
                  </a:lnTo>
                  <a:lnTo>
                    <a:pt x="846" y="3863"/>
                  </a:lnTo>
                  <a:lnTo>
                    <a:pt x="691" y="3736"/>
                  </a:lnTo>
                  <a:lnTo>
                    <a:pt x="536" y="3581"/>
                  </a:lnTo>
                  <a:lnTo>
                    <a:pt x="395" y="3398"/>
                  </a:lnTo>
                  <a:lnTo>
                    <a:pt x="395" y="3398"/>
                  </a:lnTo>
                  <a:lnTo>
                    <a:pt x="282" y="3215"/>
                  </a:lnTo>
                  <a:lnTo>
                    <a:pt x="183" y="3031"/>
                  </a:lnTo>
                  <a:lnTo>
                    <a:pt x="99" y="2834"/>
                  </a:lnTo>
                  <a:lnTo>
                    <a:pt x="43" y="2623"/>
                  </a:lnTo>
                  <a:lnTo>
                    <a:pt x="14" y="2425"/>
                  </a:lnTo>
                  <a:lnTo>
                    <a:pt x="0" y="2214"/>
                  </a:lnTo>
                  <a:lnTo>
                    <a:pt x="0" y="2002"/>
                  </a:lnTo>
                  <a:lnTo>
                    <a:pt x="28" y="1805"/>
                  </a:lnTo>
                  <a:lnTo>
                    <a:pt x="71" y="1594"/>
                  </a:lnTo>
                  <a:lnTo>
                    <a:pt x="127" y="1396"/>
                  </a:lnTo>
                  <a:lnTo>
                    <a:pt x="212" y="1213"/>
                  </a:lnTo>
                  <a:lnTo>
                    <a:pt x="310" y="1030"/>
                  </a:lnTo>
                  <a:lnTo>
                    <a:pt x="423" y="861"/>
                  </a:lnTo>
                  <a:lnTo>
                    <a:pt x="564" y="692"/>
                  </a:lnTo>
                  <a:lnTo>
                    <a:pt x="719" y="536"/>
                  </a:lnTo>
                  <a:lnTo>
                    <a:pt x="888" y="410"/>
                  </a:lnTo>
                  <a:lnTo>
                    <a:pt x="888" y="410"/>
                  </a:lnTo>
                  <a:lnTo>
                    <a:pt x="1071" y="283"/>
                  </a:lnTo>
                  <a:lnTo>
                    <a:pt x="1269" y="184"/>
                  </a:lnTo>
                  <a:lnTo>
                    <a:pt x="1466" y="114"/>
                  </a:lnTo>
                  <a:lnTo>
                    <a:pt x="1663" y="57"/>
                  </a:lnTo>
                  <a:lnTo>
                    <a:pt x="1875" y="15"/>
                  </a:lnTo>
                  <a:lnTo>
                    <a:pt x="2086" y="1"/>
                  </a:lnTo>
                  <a:lnTo>
                    <a:pt x="2284" y="1"/>
                  </a:lnTo>
                  <a:lnTo>
                    <a:pt x="2495" y="29"/>
                  </a:lnTo>
                  <a:lnTo>
                    <a:pt x="2692" y="71"/>
                  </a:lnTo>
                  <a:lnTo>
                    <a:pt x="2890" y="142"/>
                  </a:lnTo>
                  <a:lnTo>
                    <a:pt x="3087" y="212"/>
                  </a:lnTo>
                  <a:lnTo>
                    <a:pt x="3270" y="311"/>
                  </a:lnTo>
                  <a:lnTo>
                    <a:pt x="3439" y="438"/>
                  </a:lnTo>
                  <a:lnTo>
                    <a:pt x="3609" y="565"/>
                  </a:lnTo>
                  <a:lnTo>
                    <a:pt x="3750" y="720"/>
                  </a:lnTo>
                  <a:lnTo>
                    <a:pt x="3890" y="903"/>
                  </a:lnTo>
                  <a:lnTo>
                    <a:pt x="3890" y="903"/>
                  </a:lnTo>
                  <a:lnTo>
                    <a:pt x="4017" y="1086"/>
                  </a:lnTo>
                  <a:lnTo>
                    <a:pt x="4102" y="1269"/>
                  </a:lnTo>
                  <a:lnTo>
                    <a:pt x="4186" y="1467"/>
                  </a:lnTo>
                  <a:lnTo>
                    <a:pt x="4243" y="1678"/>
                  </a:lnTo>
                  <a:lnTo>
                    <a:pt x="4271" y="1876"/>
                  </a:lnTo>
                  <a:lnTo>
                    <a:pt x="4299" y="2087"/>
                  </a:lnTo>
                  <a:lnTo>
                    <a:pt x="4285" y="2298"/>
                  </a:lnTo>
                  <a:lnTo>
                    <a:pt x="4271" y="2496"/>
                  </a:lnTo>
                  <a:lnTo>
                    <a:pt x="4229" y="2707"/>
                  </a:lnTo>
                  <a:lnTo>
                    <a:pt x="4158" y="2904"/>
                  </a:lnTo>
                  <a:lnTo>
                    <a:pt x="4074" y="3088"/>
                  </a:lnTo>
                  <a:lnTo>
                    <a:pt x="3975" y="3271"/>
                  </a:lnTo>
                  <a:lnTo>
                    <a:pt x="3862" y="3454"/>
                  </a:lnTo>
                  <a:lnTo>
                    <a:pt x="3721" y="3609"/>
                  </a:lnTo>
                  <a:lnTo>
                    <a:pt x="3566" y="3764"/>
                  </a:lnTo>
                  <a:lnTo>
                    <a:pt x="3397" y="3905"/>
                  </a:lnTo>
                  <a:lnTo>
                    <a:pt x="3397" y="3905"/>
                  </a:lnTo>
                  <a:close/>
                </a:path>
              </a:pathLst>
            </a:custGeom>
            <a:solidFill>
              <a:srgbClr val="292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 flipH="1">
              <a:off x="3807103" y="2860445"/>
              <a:ext cx="411031" cy="335419"/>
            </a:xfrm>
            <a:custGeom>
              <a:avLst/>
              <a:gdLst/>
              <a:ahLst/>
              <a:cxnLst/>
              <a:rect l="l" t="t" r="r" b="b"/>
              <a:pathLst>
                <a:path w="19847" h="16196" extrusionOk="0">
                  <a:moveTo>
                    <a:pt x="1466" y="6357"/>
                  </a:moveTo>
                  <a:lnTo>
                    <a:pt x="14293" y="15533"/>
                  </a:lnTo>
                  <a:lnTo>
                    <a:pt x="14293" y="15533"/>
                  </a:lnTo>
                  <a:lnTo>
                    <a:pt x="14434" y="15632"/>
                  </a:lnTo>
                  <a:lnTo>
                    <a:pt x="14589" y="15730"/>
                  </a:lnTo>
                  <a:lnTo>
                    <a:pt x="14744" y="15815"/>
                  </a:lnTo>
                  <a:lnTo>
                    <a:pt x="14913" y="15885"/>
                  </a:lnTo>
                  <a:lnTo>
                    <a:pt x="15068" y="15956"/>
                  </a:lnTo>
                  <a:lnTo>
                    <a:pt x="15237" y="16012"/>
                  </a:lnTo>
                  <a:lnTo>
                    <a:pt x="15392" y="16069"/>
                  </a:lnTo>
                  <a:lnTo>
                    <a:pt x="15562" y="16111"/>
                  </a:lnTo>
                  <a:lnTo>
                    <a:pt x="15900" y="16167"/>
                  </a:lnTo>
                  <a:lnTo>
                    <a:pt x="16238" y="16195"/>
                  </a:lnTo>
                  <a:lnTo>
                    <a:pt x="16576" y="16181"/>
                  </a:lnTo>
                  <a:lnTo>
                    <a:pt x="16915" y="16139"/>
                  </a:lnTo>
                  <a:lnTo>
                    <a:pt x="17239" y="16069"/>
                  </a:lnTo>
                  <a:lnTo>
                    <a:pt x="17563" y="15970"/>
                  </a:lnTo>
                  <a:lnTo>
                    <a:pt x="17873" y="15843"/>
                  </a:lnTo>
                  <a:lnTo>
                    <a:pt x="18169" y="15674"/>
                  </a:lnTo>
                  <a:lnTo>
                    <a:pt x="18324" y="15589"/>
                  </a:lnTo>
                  <a:lnTo>
                    <a:pt x="18465" y="15491"/>
                  </a:lnTo>
                  <a:lnTo>
                    <a:pt x="18592" y="15378"/>
                  </a:lnTo>
                  <a:lnTo>
                    <a:pt x="18733" y="15265"/>
                  </a:lnTo>
                  <a:lnTo>
                    <a:pt x="18846" y="15138"/>
                  </a:lnTo>
                  <a:lnTo>
                    <a:pt x="18973" y="15011"/>
                  </a:lnTo>
                  <a:lnTo>
                    <a:pt x="19085" y="14870"/>
                  </a:lnTo>
                  <a:lnTo>
                    <a:pt x="19198" y="14730"/>
                  </a:lnTo>
                  <a:lnTo>
                    <a:pt x="19198" y="14730"/>
                  </a:lnTo>
                  <a:lnTo>
                    <a:pt x="19198" y="14730"/>
                  </a:lnTo>
                  <a:lnTo>
                    <a:pt x="19297" y="14574"/>
                  </a:lnTo>
                  <a:lnTo>
                    <a:pt x="19395" y="14434"/>
                  </a:lnTo>
                  <a:lnTo>
                    <a:pt x="19480" y="14278"/>
                  </a:lnTo>
                  <a:lnTo>
                    <a:pt x="19550" y="14109"/>
                  </a:lnTo>
                  <a:lnTo>
                    <a:pt x="19621" y="13954"/>
                  </a:lnTo>
                  <a:lnTo>
                    <a:pt x="19677" y="13785"/>
                  </a:lnTo>
                  <a:lnTo>
                    <a:pt x="19720" y="13630"/>
                  </a:lnTo>
                  <a:lnTo>
                    <a:pt x="19762" y="13461"/>
                  </a:lnTo>
                  <a:lnTo>
                    <a:pt x="19818" y="13123"/>
                  </a:lnTo>
                  <a:lnTo>
                    <a:pt x="19846" y="12784"/>
                  </a:lnTo>
                  <a:lnTo>
                    <a:pt x="19846" y="12446"/>
                  </a:lnTo>
                  <a:lnTo>
                    <a:pt x="19804" y="12108"/>
                  </a:lnTo>
                  <a:lnTo>
                    <a:pt x="19734" y="11784"/>
                  </a:lnTo>
                  <a:lnTo>
                    <a:pt x="19635" y="11459"/>
                  </a:lnTo>
                  <a:lnTo>
                    <a:pt x="19494" y="11149"/>
                  </a:lnTo>
                  <a:lnTo>
                    <a:pt x="19339" y="10839"/>
                  </a:lnTo>
                  <a:lnTo>
                    <a:pt x="19240" y="10698"/>
                  </a:lnTo>
                  <a:lnTo>
                    <a:pt x="19142" y="10557"/>
                  </a:lnTo>
                  <a:lnTo>
                    <a:pt x="19029" y="10431"/>
                  </a:lnTo>
                  <a:lnTo>
                    <a:pt x="18916" y="10290"/>
                  </a:lnTo>
                  <a:lnTo>
                    <a:pt x="18803" y="10163"/>
                  </a:lnTo>
                  <a:lnTo>
                    <a:pt x="18662" y="10050"/>
                  </a:lnTo>
                  <a:lnTo>
                    <a:pt x="18536" y="9937"/>
                  </a:lnTo>
                  <a:lnTo>
                    <a:pt x="18395" y="9824"/>
                  </a:lnTo>
                  <a:lnTo>
                    <a:pt x="5568" y="649"/>
                  </a:lnTo>
                  <a:lnTo>
                    <a:pt x="5568" y="649"/>
                  </a:lnTo>
                  <a:lnTo>
                    <a:pt x="5413" y="550"/>
                  </a:lnTo>
                  <a:lnTo>
                    <a:pt x="5258" y="451"/>
                  </a:lnTo>
                  <a:lnTo>
                    <a:pt x="5103" y="367"/>
                  </a:lnTo>
                  <a:lnTo>
                    <a:pt x="4948" y="296"/>
                  </a:lnTo>
                  <a:lnTo>
                    <a:pt x="4793" y="226"/>
                  </a:lnTo>
                  <a:lnTo>
                    <a:pt x="4624" y="169"/>
                  </a:lnTo>
                  <a:lnTo>
                    <a:pt x="4455" y="127"/>
                  </a:lnTo>
                  <a:lnTo>
                    <a:pt x="4285" y="85"/>
                  </a:lnTo>
                  <a:lnTo>
                    <a:pt x="3961" y="28"/>
                  </a:lnTo>
                  <a:lnTo>
                    <a:pt x="3623" y="0"/>
                  </a:lnTo>
                  <a:lnTo>
                    <a:pt x="3285" y="0"/>
                  </a:lnTo>
                  <a:lnTo>
                    <a:pt x="2946" y="42"/>
                  </a:lnTo>
                  <a:lnTo>
                    <a:pt x="2608" y="113"/>
                  </a:lnTo>
                  <a:lnTo>
                    <a:pt x="2298" y="212"/>
                  </a:lnTo>
                  <a:lnTo>
                    <a:pt x="1974" y="353"/>
                  </a:lnTo>
                  <a:lnTo>
                    <a:pt x="1678" y="508"/>
                  </a:lnTo>
                  <a:lnTo>
                    <a:pt x="1537" y="606"/>
                  </a:lnTo>
                  <a:lnTo>
                    <a:pt x="1396" y="705"/>
                  </a:lnTo>
                  <a:lnTo>
                    <a:pt x="1255" y="818"/>
                  </a:lnTo>
                  <a:lnTo>
                    <a:pt x="1128" y="930"/>
                  </a:lnTo>
                  <a:lnTo>
                    <a:pt x="1001" y="1043"/>
                  </a:lnTo>
                  <a:lnTo>
                    <a:pt x="889" y="1184"/>
                  </a:lnTo>
                  <a:lnTo>
                    <a:pt x="762" y="1311"/>
                  </a:lnTo>
                  <a:lnTo>
                    <a:pt x="663" y="1452"/>
                  </a:lnTo>
                  <a:lnTo>
                    <a:pt x="663" y="1452"/>
                  </a:lnTo>
                  <a:lnTo>
                    <a:pt x="663" y="1452"/>
                  </a:lnTo>
                  <a:lnTo>
                    <a:pt x="564" y="1607"/>
                  </a:lnTo>
                  <a:lnTo>
                    <a:pt x="466" y="1762"/>
                  </a:lnTo>
                  <a:lnTo>
                    <a:pt x="381" y="1917"/>
                  </a:lnTo>
                  <a:lnTo>
                    <a:pt x="311" y="2072"/>
                  </a:lnTo>
                  <a:lnTo>
                    <a:pt x="240" y="2227"/>
                  </a:lnTo>
                  <a:lnTo>
                    <a:pt x="184" y="2396"/>
                  </a:lnTo>
                  <a:lnTo>
                    <a:pt x="127" y="2565"/>
                  </a:lnTo>
                  <a:lnTo>
                    <a:pt x="85" y="2735"/>
                  </a:lnTo>
                  <a:lnTo>
                    <a:pt x="29" y="3059"/>
                  </a:lnTo>
                  <a:lnTo>
                    <a:pt x="1" y="3397"/>
                  </a:lnTo>
                  <a:lnTo>
                    <a:pt x="15" y="3735"/>
                  </a:lnTo>
                  <a:lnTo>
                    <a:pt x="57" y="4074"/>
                  </a:lnTo>
                  <a:lnTo>
                    <a:pt x="127" y="4412"/>
                  </a:lnTo>
                  <a:lnTo>
                    <a:pt x="226" y="4736"/>
                  </a:lnTo>
                  <a:lnTo>
                    <a:pt x="353" y="5046"/>
                  </a:lnTo>
                  <a:lnTo>
                    <a:pt x="522" y="5342"/>
                  </a:lnTo>
                  <a:lnTo>
                    <a:pt x="607" y="5483"/>
                  </a:lnTo>
                  <a:lnTo>
                    <a:pt x="705" y="5624"/>
                  </a:lnTo>
                  <a:lnTo>
                    <a:pt x="818" y="5765"/>
                  </a:lnTo>
                  <a:lnTo>
                    <a:pt x="931" y="5892"/>
                  </a:lnTo>
                  <a:lnTo>
                    <a:pt x="1058" y="6019"/>
                  </a:lnTo>
                  <a:lnTo>
                    <a:pt x="1185" y="6146"/>
                  </a:lnTo>
                  <a:lnTo>
                    <a:pt x="1325" y="6258"/>
                  </a:lnTo>
                  <a:lnTo>
                    <a:pt x="1466" y="6357"/>
                  </a:lnTo>
                  <a:lnTo>
                    <a:pt x="1466" y="635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 flipH="1">
              <a:off x="4096090" y="2893415"/>
              <a:ext cx="89053" cy="89053"/>
            </a:xfrm>
            <a:custGeom>
              <a:avLst/>
              <a:gdLst/>
              <a:ahLst/>
              <a:cxnLst/>
              <a:rect l="l" t="t" r="r" b="b"/>
              <a:pathLst>
                <a:path w="4300" h="4300" extrusionOk="0">
                  <a:moveTo>
                    <a:pt x="902" y="3905"/>
                  </a:moveTo>
                  <a:lnTo>
                    <a:pt x="902" y="3905"/>
                  </a:lnTo>
                  <a:lnTo>
                    <a:pt x="1086" y="4018"/>
                  </a:lnTo>
                  <a:lnTo>
                    <a:pt x="1283" y="4117"/>
                  </a:lnTo>
                  <a:lnTo>
                    <a:pt x="1480" y="4187"/>
                  </a:lnTo>
                  <a:lnTo>
                    <a:pt x="1678" y="4244"/>
                  </a:lnTo>
                  <a:lnTo>
                    <a:pt x="1889" y="4286"/>
                  </a:lnTo>
                  <a:lnTo>
                    <a:pt x="2086" y="4300"/>
                  </a:lnTo>
                  <a:lnTo>
                    <a:pt x="2298" y="4300"/>
                  </a:lnTo>
                  <a:lnTo>
                    <a:pt x="2509" y="4272"/>
                  </a:lnTo>
                  <a:lnTo>
                    <a:pt x="2707" y="4229"/>
                  </a:lnTo>
                  <a:lnTo>
                    <a:pt x="2904" y="4173"/>
                  </a:lnTo>
                  <a:lnTo>
                    <a:pt x="3087" y="4088"/>
                  </a:lnTo>
                  <a:lnTo>
                    <a:pt x="3270" y="3990"/>
                  </a:lnTo>
                  <a:lnTo>
                    <a:pt x="3454" y="3863"/>
                  </a:lnTo>
                  <a:lnTo>
                    <a:pt x="3609" y="3736"/>
                  </a:lnTo>
                  <a:lnTo>
                    <a:pt x="3764" y="3581"/>
                  </a:lnTo>
                  <a:lnTo>
                    <a:pt x="3905" y="3412"/>
                  </a:lnTo>
                  <a:lnTo>
                    <a:pt x="3905" y="3412"/>
                  </a:lnTo>
                  <a:lnTo>
                    <a:pt x="4017" y="3215"/>
                  </a:lnTo>
                  <a:lnTo>
                    <a:pt x="4116" y="3031"/>
                  </a:lnTo>
                  <a:lnTo>
                    <a:pt x="4201" y="2834"/>
                  </a:lnTo>
                  <a:lnTo>
                    <a:pt x="4257" y="2623"/>
                  </a:lnTo>
                  <a:lnTo>
                    <a:pt x="4285" y="2425"/>
                  </a:lnTo>
                  <a:lnTo>
                    <a:pt x="4299" y="2214"/>
                  </a:lnTo>
                  <a:lnTo>
                    <a:pt x="4299" y="2002"/>
                  </a:lnTo>
                  <a:lnTo>
                    <a:pt x="4271" y="1805"/>
                  </a:lnTo>
                  <a:lnTo>
                    <a:pt x="4229" y="1594"/>
                  </a:lnTo>
                  <a:lnTo>
                    <a:pt x="4172" y="1396"/>
                  </a:lnTo>
                  <a:lnTo>
                    <a:pt x="4088" y="1213"/>
                  </a:lnTo>
                  <a:lnTo>
                    <a:pt x="3989" y="1030"/>
                  </a:lnTo>
                  <a:lnTo>
                    <a:pt x="3876" y="861"/>
                  </a:lnTo>
                  <a:lnTo>
                    <a:pt x="3735" y="692"/>
                  </a:lnTo>
                  <a:lnTo>
                    <a:pt x="3580" y="536"/>
                  </a:lnTo>
                  <a:lnTo>
                    <a:pt x="3411" y="410"/>
                  </a:lnTo>
                  <a:lnTo>
                    <a:pt x="3411" y="410"/>
                  </a:lnTo>
                  <a:lnTo>
                    <a:pt x="3228" y="283"/>
                  </a:lnTo>
                  <a:lnTo>
                    <a:pt x="3031" y="184"/>
                  </a:lnTo>
                  <a:lnTo>
                    <a:pt x="2833" y="114"/>
                  </a:lnTo>
                  <a:lnTo>
                    <a:pt x="2636" y="57"/>
                  </a:lnTo>
                  <a:lnTo>
                    <a:pt x="2425" y="15"/>
                  </a:lnTo>
                  <a:lnTo>
                    <a:pt x="2213" y="1"/>
                  </a:lnTo>
                  <a:lnTo>
                    <a:pt x="2016" y="1"/>
                  </a:lnTo>
                  <a:lnTo>
                    <a:pt x="1804" y="29"/>
                  </a:lnTo>
                  <a:lnTo>
                    <a:pt x="1607" y="71"/>
                  </a:lnTo>
                  <a:lnTo>
                    <a:pt x="1410" y="142"/>
                  </a:lnTo>
                  <a:lnTo>
                    <a:pt x="1212" y="212"/>
                  </a:lnTo>
                  <a:lnTo>
                    <a:pt x="1029" y="311"/>
                  </a:lnTo>
                  <a:lnTo>
                    <a:pt x="860" y="438"/>
                  </a:lnTo>
                  <a:lnTo>
                    <a:pt x="691" y="565"/>
                  </a:lnTo>
                  <a:lnTo>
                    <a:pt x="550" y="720"/>
                  </a:lnTo>
                  <a:lnTo>
                    <a:pt x="409" y="903"/>
                  </a:lnTo>
                  <a:lnTo>
                    <a:pt x="409" y="903"/>
                  </a:lnTo>
                  <a:lnTo>
                    <a:pt x="282" y="1086"/>
                  </a:lnTo>
                  <a:lnTo>
                    <a:pt x="184" y="1269"/>
                  </a:lnTo>
                  <a:lnTo>
                    <a:pt x="113" y="1467"/>
                  </a:lnTo>
                  <a:lnTo>
                    <a:pt x="57" y="1678"/>
                  </a:lnTo>
                  <a:lnTo>
                    <a:pt x="14" y="1876"/>
                  </a:lnTo>
                  <a:lnTo>
                    <a:pt x="0" y="2087"/>
                  </a:lnTo>
                  <a:lnTo>
                    <a:pt x="14" y="2298"/>
                  </a:lnTo>
                  <a:lnTo>
                    <a:pt x="28" y="2496"/>
                  </a:lnTo>
                  <a:lnTo>
                    <a:pt x="71" y="2707"/>
                  </a:lnTo>
                  <a:lnTo>
                    <a:pt x="141" y="2904"/>
                  </a:lnTo>
                  <a:lnTo>
                    <a:pt x="226" y="3088"/>
                  </a:lnTo>
                  <a:lnTo>
                    <a:pt x="324" y="3271"/>
                  </a:lnTo>
                  <a:lnTo>
                    <a:pt x="437" y="3440"/>
                  </a:lnTo>
                  <a:lnTo>
                    <a:pt x="578" y="3609"/>
                  </a:lnTo>
                  <a:lnTo>
                    <a:pt x="733" y="3764"/>
                  </a:lnTo>
                  <a:lnTo>
                    <a:pt x="902" y="3905"/>
                  </a:lnTo>
                  <a:lnTo>
                    <a:pt x="902" y="3905"/>
                  </a:lnTo>
                  <a:close/>
                </a:path>
              </a:pathLst>
            </a:custGeom>
            <a:solidFill>
              <a:srgbClr val="292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 flipH="1">
              <a:off x="3715442" y="2983337"/>
              <a:ext cx="293109" cy="292798"/>
            </a:xfrm>
            <a:custGeom>
              <a:avLst/>
              <a:gdLst/>
              <a:ahLst/>
              <a:cxnLst/>
              <a:rect l="l" t="t" r="r" b="b"/>
              <a:pathLst>
                <a:path w="14153" h="14138" extrusionOk="0">
                  <a:moveTo>
                    <a:pt x="7077" y="14138"/>
                  </a:moveTo>
                  <a:lnTo>
                    <a:pt x="7077" y="14138"/>
                  </a:lnTo>
                  <a:lnTo>
                    <a:pt x="6710" y="14123"/>
                  </a:lnTo>
                  <a:lnTo>
                    <a:pt x="6358" y="14109"/>
                  </a:lnTo>
                  <a:lnTo>
                    <a:pt x="6005" y="14053"/>
                  </a:lnTo>
                  <a:lnTo>
                    <a:pt x="5653" y="13997"/>
                  </a:lnTo>
                  <a:lnTo>
                    <a:pt x="5315" y="13912"/>
                  </a:lnTo>
                  <a:lnTo>
                    <a:pt x="4976" y="13827"/>
                  </a:lnTo>
                  <a:lnTo>
                    <a:pt x="4652" y="13715"/>
                  </a:lnTo>
                  <a:lnTo>
                    <a:pt x="4328" y="13588"/>
                  </a:lnTo>
                  <a:lnTo>
                    <a:pt x="4018" y="13447"/>
                  </a:lnTo>
                  <a:lnTo>
                    <a:pt x="3708" y="13292"/>
                  </a:lnTo>
                  <a:lnTo>
                    <a:pt x="3412" y="13123"/>
                  </a:lnTo>
                  <a:lnTo>
                    <a:pt x="3130" y="12925"/>
                  </a:lnTo>
                  <a:lnTo>
                    <a:pt x="2848" y="12728"/>
                  </a:lnTo>
                  <a:lnTo>
                    <a:pt x="2580" y="12531"/>
                  </a:lnTo>
                  <a:lnTo>
                    <a:pt x="2327" y="12305"/>
                  </a:lnTo>
                  <a:lnTo>
                    <a:pt x="2073" y="12066"/>
                  </a:lnTo>
                  <a:lnTo>
                    <a:pt x="1847" y="11826"/>
                  </a:lnTo>
                  <a:lnTo>
                    <a:pt x="1622" y="11572"/>
                  </a:lnTo>
                  <a:lnTo>
                    <a:pt x="1410" y="11304"/>
                  </a:lnTo>
                  <a:lnTo>
                    <a:pt x="1213" y="11023"/>
                  </a:lnTo>
                  <a:lnTo>
                    <a:pt x="1030" y="10741"/>
                  </a:lnTo>
                  <a:lnTo>
                    <a:pt x="861" y="10445"/>
                  </a:lnTo>
                  <a:lnTo>
                    <a:pt x="706" y="10135"/>
                  </a:lnTo>
                  <a:lnTo>
                    <a:pt x="565" y="9824"/>
                  </a:lnTo>
                  <a:lnTo>
                    <a:pt x="438" y="9500"/>
                  </a:lnTo>
                  <a:lnTo>
                    <a:pt x="325" y="9176"/>
                  </a:lnTo>
                  <a:lnTo>
                    <a:pt x="226" y="8838"/>
                  </a:lnTo>
                  <a:lnTo>
                    <a:pt x="156" y="8500"/>
                  </a:lnTo>
                  <a:lnTo>
                    <a:pt x="85" y="8147"/>
                  </a:lnTo>
                  <a:lnTo>
                    <a:pt x="43" y="7795"/>
                  </a:lnTo>
                  <a:lnTo>
                    <a:pt x="15" y="7428"/>
                  </a:lnTo>
                  <a:lnTo>
                    <a:pt x="1" y="7076"/>
                  </a:lnTo>
                  <a:lnTo>
                    <a:pt x="1" y="7076"/>
                  </a:lnTo>
                  <a:lnTo>
                    <a:pt x="15" y="6709"/>
                  </a:lnTo>
                  <a:lnTo>
                    <a:pt x="43" y="6343"/>
                  </a:lnTo>
                  <a:lnTo>
                    <a:pt x="85" y="5991"/>
                  </a:lnTo>
                  <a:lnTo>
                    <a:pt x="156" y="5638"/>
                  </a:lnTo>
                  <a:lnTo>
                    <a:pt x="226" y="5300"/>
                  </a:lnTo>
                  <a:lnTo>
                    <a:pt x="325" y="4962"/>
                  </a:lnTo>
                  <a:lnTo>
                    <a:pt x="438" y="4637"/>
                  </a:lnTo>
                  <a:lnTo>
                    <a:pt x="565" y="4313"/>
                  </a:lnTo>
                  <a:lnTo>
                    <a:pt x="706" y="4003"/>
                  </a:lnTo>
                  <a:lnTo>
                    <a:pt x="861" y="3693"/>
                  </a:lnTo>
                  <a:lnTo>
                    <a:pt x="1030" y="3397"/>
                  </a:lnTo>
                  <a:lnTo>
                    <a:pt x="1213" y="3115"/>
                  </a:lnTo>
                  <a:lnTo>
                    <a:pt x="1410" y="2833"/>
                  </a:lnTo>
                  <a:lnTo>
                    <a:pt x="1622" y="2565"/>
                  </a:lnTo>
                  <a:lnTo>
                    <a:pt x="1847" y="2312"/>
                  </a:lnTo>
                  <a:lnTo>
                    <a:pt x="2073" y="2072"/>
                  </a:lnTo>
                  <a:lnTo>
                    <a:pt x="2327" y="1833"/>
                  </a:lnTo>
                  <a:lnTo>
                    <a:pt x="2580" y="1607"/>
                  </a:lnTo>
                  <a:lnTo>
                    <a:pt x="2848" y="1410"/>
                  </a:lnTo>
                  <a:lnTo>
                    <a:pt x="3130" y="1212"/>
                  </a:lnTo>
                  <a:lnTo>
                    <a:pt x="3412" y="1029"/>
                  </a:lnTo>
                  <a:lnTo>
                    <a:pt x="3708" y="846"/>
                  </a:lnTo>
                  <a:lnTo>
                    <a:pt x="4018" y="691"/>
                  </a:lnTo>
                  <a:lnTo>
                    <a:pt x="4328" y="550"/>
                  </a:lnTo>
                  <a:lnTo>
                    <a:pt x="4652" y="423"/>
                  </a:lnTo>
                  <a:lnTo>
                    <a:pt x="4976" y="310"/>
                  </a:lnTo>
                  <a:lnTo>
                    <a:pt x="5315" y="226"/>
                  </a:lnTo>
                  <a:lnTo>
                    <a:pt x="5653" y="141"/>
                  </a:lnTo>
                  <a:lnTo>
                    <a:pt x="6005" y="85"/>
                  </a:lnTo>
                  <a:lnTo>
                    <a:pt x="6358" y="28"/>
                  </a:lnTo>
                  <a:lnTo>
                    <a:pt x="6710" y="0"/>
                  </a:lnTo>
                  <a:lnTo>
                    <a:pt x="7077" y="0"/>
                  </a:lnTo>
                  <a:lnTo>
                    <a:pt x="7077" y="0"/>
                  </a:lnTo>
                  <a:lnTo>
                    <a:pt x="7443" y="14"/>
                  </a:lnTo>
                  <a:lnTo>
                    <a:pt x="7795" y="28"/>
                  </a:lnTo>
                  <a:lnTo>
                    <a:pt x="8162" y="85"/>
                  </a:lnTo>
                  <a:lnTo>
                    <a:pt x="8500" y="141"/>
                  </a:lnTo>
                  <a:lnTo>
                    <a:pt x="8853" y="226"/>
                  </a:lnTo>
                  <a:lnTo>
                    <a:pt x="9177" y="310"/>
                  </a:lnTo>
                  <a:lnTo>
                    <a:pt x="9515" y="423"/>
                  </a:lnTo>
                  <a:lnTo>
                    <a:pt x="9825" y="550"/>
                  </a:lnTo>
                  <a:lnTo>
                    <a:pt x="10149" y="691"/>
                  </a:lnTo>
                  <a:lnTo>
                    <a:pt x="10445" y="846"/>
                  </a:lnTo>
                  <a:lnTo>
                    <a:pt x="10741" y="1029"/>
                  </a:lnTo>
                  <a:lnTo>
                    <a:pt x="11037" y="1212"/>
                  </a:lnTo>
                  <a:lnTo>
                    <a:pt x="11305" y="1410"/>
                  </a:lnTo>
                  <a:lnTo>
                    <a:pt x="11573" y="1607"/>
                  </a:lnTo>
                  <a:lnTo>
                    <a:pt x="11827" y="1833"/>
                  </a:lnTo>
                  <a:lnTo>
                    <a:pt x="12080" y="2072"/>
                  </a:lnTo>
                  <a:lnTo>
                    <a:pt x="12306" y="2312"/>
                  </a:lnTo>
                  <a:lnTo>
                    <a:pt x="12531" y="2565"/>
                  </a:lnTo>
                  <a:lnTo>
                    <a:pt x="12743" y="2833"/>
                  </a:lnTo>
                  <a:lnTo>
                    <a:pt x="12940" y="3115"/>
                  </a:lnTo>
                  <a:lnTo>
                    <a:pt x="13123" y="3397"/>
                  </a:lnTo>
                  <a:lnTo>
                    <a:pt x="13293" y="3693"/>
                  </a:lnTo>
                  <a:lnTo>
                    <a:pt x="13448" y="4003"/>
                  </a:lnTo>
                  <a:lnTo>
                    <a:pt x="13589" y="4313"/>
                  </a:lnTo>
                  <a:lnTo>
                    <a:pt x="13715" y="4637"/>
                  </a:lnTo>
                  <a:lnTo>
                    <a:pt x="13828" y="4962"/>
                  </a:lnTo>
                  <a:lnTo>
                    <a:pt x="13927" y="5300"/>
                  </a:lnTo>
                  <a:lnTo>
                    <a:pt x="14011" y="5638"/>
                  </a:lnTo>
                  <a:lnTo>
                    <a:pt x="14068" y="5991"/>
                  </a:lnTo>
                  <a:lnTo>
                    <a:pt x="14110" y="6343"/>
                  </a:lnTo>
                  <a:lnTo>
                    <a:pt x="14138" y="6709"/>
                  </a:lnTo>
                  <a:lnTo>
                    <a:pt x="14152" y="7076"/>
                  </a:lnTo>
                  <a:lnTo>
                    <a:pt x="14152" y="7076"/>
                  </a:lnTo>
                  <a:lnTo>
                    <a:pt x="14138" y="7428"/>
                  </a:lnTo>
                  <a:lnTo>
                    <a:pt x="14110" y="7795"/>
                  </a:lnTo>
                  <a:lnTo>
                    <a:pt x="14068" y="8147"/>
                  </a:lnTo>
                  <a:lnTo>
                    <a:pt x="14011" y="8500"/>
                  </a:lnTo>
                  <a:lnTo>
                    <a:pt x="13927" y="8838"/>
                  </a:lnTo>
                  <a:lnTo>
                    <a:pt x="13828" y="9176"/>
                  </a:lnTo>
                  <a:lnTo>
                    <a:pt x="13715" y="9500"/>
                  </a:lnTo>
                  <a:lnTo>
                    <a:pt x="13589" y="9824"/>
                  </a:lnTo>
                  <a:lnTo>
                    <a:pt x="13448" y="10135"/>
                  </a:lnTo>
                  <a:lnTo>
                    <a:pt x="13293" y="10445"/>
                  </a:lnTo>
                  <a:lnTo>
                    <a:pt x="13123" y="10741"/>
                  </a:lnTo>
                  <a:lnTo>
                    <a:pt x="12940" y="11023"/>
                  </a:lnTo>
                  <a:lnTo>
                    <a:pt x="12743" y="11304"/>
                  </a:lnTo>
                  <a:lnTo>
                    <a:pt x="12531" y="11572"/>
                  </a:lnTo>
                  <a:lnTo>
                    <a:pt x="12306" y="11826"/>
                  </a:lnTo>
                  <a:lnTo>
                    <a:pt x="12080" y="12066"/>
                  </a:lnTo>
                  <a:lnTo>
                    <a:pt x="11827" y="12305"/>
                  </a:lnTo>
                  <a:lnTo>
                    <a:pt x="11573" y="12531"/>
                  </a:lnTo>
                  <a:lnTo>
                    <a:pt x="11305" y="12728"/>
                  </a:lnTo>
                  <a:lnTo>
                    <a:pt x="11037" y="12925"/>
                  </a:lnTo>
                  <a:lnTo>
                    <a:pt x="10741" y="13123"/>
                  </a:lnTo>
                  <a:lnTo>
                    <a:pt x="10445" y="13292"/>
                  </a:lnTo>
                  <a:lnTo>
                    <a:pt x="10149" y="13447"/>
                  </a:lnTo>
                  <a:lnTo>
                    <a:pt x="9825" y="13588"/>
                  </a:lnTo>
                  <a:lnTo>
                    <a:pt x="9515" y="13715"/>
                  </a:lnTo>
                  <a:lnTo>
                    <a:pt x="9177" y="13827"/>
                  </a:lnTo>
                  <a:lnTo>
                    <a:pt x="8853" y="13912"/>
                  </a:lnTo>
                  <a:lnTo>
                    <a:pt x="8500" y="13997"/>
                  </a:lnTo>
                  <a:lnTo>
                    <a:pt x="8162" y="14053"/>
                  </a:lnTo>
                  <a:lnTo>
                    <a:pt x="7795" y="14109"/>
                  </a:lnTo>
                  <a:lnTo>
                    <a:pt x="7443" y="14123"/>
                  </a:lnTo>
                  <a:lnTo>
                    <a:pt x="7077" y="14138"/>
                  </a:lnTo>
                  <a:lnTo>
                    <a:pt x="7077" y="14138"/>
                  </a:lnTo>
                  <a:close/>
                </a:path>
              </a:pathLst>
            </a:custGeom>
            <a:solidFill>
              <a:srgbClr val="292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 flipH="1">
              <a:off x="3773244" y="3043748"/>
              <a:ext cx="174005" cy="173715"/>
            </a:xfrm>
            <a:custGeom>
              <a:avLst/>
              <a:gdLst/>
              <a:ahLst/>
              <a:cxnLst/>
              <a:rect l="l" t="t" r="r" b="b"/>
              <a:pathLst>
                <a:path w="8402" h="8388" extrusionOk="0">
                  <a:moveTo>
                    <a:pt x="4201" y="8387"/>
                  </a:moveTo>
                  <a:lnTo>
                    <a:pt x="4201" y="8387"/>
                  </a:lnTo>
                  <a:lnTo>
                    <a:pt x="3990" y="8387"/>
                  </a:lnTo>
                  <a:lnTo>
                    <a:pt x="3778" y="8373"/>
                  </a:lnTo>
                  <a:lnTo>
                    <a:pt x="3567" y="8345"/>
                  </a:lnTo>
                  <a:lnTo>
                    <a:pt x="3355" y="8303"/>
                  </a:lnTo>
                  <a:lnTo>
                    <a:pt x="3158" y="8261"/>
                  </a:lnTo>
                  <a:lnTo>
                    <a:pt x="2961" y="8204"/>
                  </a:lnTo>
                  <a:lnTo>
                    <a:pt x="2763" y="8134"/>
                  </a:lnTo>
                  <a:lnTo>
                    <a:pt x="2566" y="8063"/>
                  </a:lnTo>
                  <a:lnTo>
                    <a:pt x="2383" y="7979"/>
                  </a:lnTo>
                  <a:lnTo>
                    <a:pt x="2200" y="7894"/>
                  </a:lnTo>
                  <a:lnTo>
                    <a:pt x="2030" y="7781"/>
                  </a:lnTo>
                  <a:lnTo>
                    <a:pt x="1861" y="7683"/>
                  </a:lnTo>
                  <a:lnTo>
                    <a:pt x="1692" y="7556"/>
                  </a:lnTo>
                  <a:lnTo>
                    <a:pt x="1537" y="7429"/>
                  </a:lnTo>
                  <a:lnTo>
                    <a:pt x="1382" y="7302"/>
                  </a:lnTo>
                  <a:lnTo>
                    <a:pt x="1241" y="7161"/>
                  </a:lnTo>
                  <a:lnTo>
                    <a:pt x="1100" y="7020"/>
                  </a:lnTo>
                  <a:lnTo>
                    <a:pt x="959" y="6865"/>
                  </a:lnTo>
                  <a:lnTo>
                    <a:pt x="847" y="6710"/>
                  </a:lnTo>
                  <a:lnTo>
                    <a:pt x="720" y="6541"/>
                  </a:lnTo>
                  <a:lnTo>
                    <a:pt x="621" y="6372"/>
                  </a:lnTo>
                  <a:lnTo>
                    <a:pt x="508" y="6203"/>
                  </a:lnTo>
                  <a:lnTo>
                    <a:pt x="424" y="6019"/>
                  </a:lnTo>
                  <a:lnTo>
                    <a:pt x="339" y="5836"/>
                  </a:lnTo>
                  <a:lnTo>
                    <a:pt x="255" y="5639"/>
                  </a:lnTo>
                  <a:lnTo>
                    <a:pt x="198" y="5442"/>
                  </a:lnTo>
                  <a:lnTo>
                    <a:pt x="142" y="5244"/>
                  </a:lnTo>
                  <a:lnTo>
                    <a:pt x="85" y="5047"/>
                  </a:lnTo>
                  <a:lnTo>
                    <a:pt x="57" y="4835"/>
                  </a:lnTo>
                  <a:lnTo>
                    <a:pt x="29" y="4624"/>
                  </a:lnTo>
                  <a:lnTo>
                    <a:pt x="15" y="4413"/>
                  </a:lnTo>
                  <a:lnTo>
                    <a:pt x="1" y="4201"/>
                  </a:lnTo>
                  <a:lnTo>
                    <a:pt x="1" y="4201"/>
                  </a:lnTo>
                  <a:lnTo>
                    <a:pt x="15" y="3976"/>
                  </a:lnTo>
                  <a:lnTo>
                    <a:pt x="29" y="3764"/>
                  </a:lnTo>
                  <a:lnTo>
                    <a:pt x="57" y="3553"/>
                  </a:lnTo>
                  <a:lnTo>
                    <a:pt x="85" y="3355"/>
                  </a:lnTo>
                  <a:lnTo>
                    <a:pt x="142" y="3144"/>
                  </a:lnTo>
                  <a:lnTo>
                    <a:pt x="198" y="2947"/>
                  </a:lnTo>
                  <a:lnTo>
                    <a:pt x="255" y="2749"/>
                  </a:lnTo>
                  <a:lnTo>
                    <a:pt x="339" y="2566"/>
                  </a:lnTo>
                  <a:lnTo>
                    <a:pt x="424" y="2383"/>
                  </a:lnTo>
                  <a:lnTo>
                    <a:pt x="508" y="2200"/>
                  </a:lnTo>
                  <a:lnTo>
                    <a:pt x="621" y="2016"/>
                  </a:lnTo>
                  <a:lnTo>
                    <a:pt x="720" y="1847"/>
                  </a:lnTo>
                  <a:lnTo>
                    <a:pt x="847" y="1692"/>
                  </a:lnTo>
                  <a:lnTo>
                    <a:pt x="959" y="1523"/>
                  </a:lnTo>
                  <a:lnTo>
                    <a:pt x="1100" y="1368"/>
                  </a:lnTo>
                  <a:lnTo>
                    <a:pt x="1241" y="1227"/>
                  </a:lnTo>
                  <a:lnTo>
                    <a:pt x="1382" y="1086"/>
                  </a:lnTo>
                  <a:lnTo>
                    <a:pt x="1537" y="959"/>
                  </a:lnTo>
                  <a:lnTo>
                    <a:pt x="1692" y="832"/>
                  </a:lnTo>
                  <a:lnTo>
                    <a:pt x="1861" y="720"/>
                  </a:lnTo>
                  <a:lnTo>
                    <a:pt x="2030" y="607"/>
                  </a:lnTo>
                  <a:lnTo>
                    <a:pt x="2200" y="508"/>
                  </a:lnTo>
                  <a:lnTo>
                    <a:pt x="2383" y="410"/>
                  </a:lnTo>
                  <a:lnTo>
                    <a:pt x="2566" y="325"/>
                  </a:lnTo>
                  <a:lnTo>
                    <a:pt x="2763" y="255"/>
                  </a:lnTo>
                  <a:lnTo>
                    <a:pt x="2961" y="184"/>
                  </a:lnTo>
                  <a:lnTo>
                    <a:pt x="3158" y="128"/>
                  </a:lnTo>
                  <a:lnTo>
                    <a:pt x="3355" y="85"/>
                  </a:lnTo>
                  <a:lnTo>
                    <a:pt x="3567" y="43"/>
                  </a:lnTo>
                  <a:lnTo>
                    <a:pt x="3778" y="15"/>
                  </a:lnTo>
                  <a:lnTo>
                    <a:pt x="3990" y="1"/>
                  </a:lnTo>
                  <a:lnTo>
                    <a:pt x="4201" y="1"/>
                  </a:lnTo>
                  <a:lnTo>
                    <a:pt x="4201" y="1"/>
                  </a:lnTo>
                  <a:lnTo>
                    <a:pt x="4427" y="1"/>
                  </a:lnTo>
                  <a:lnTo>
                    <a:pt x="4638" y="15"/>
                  </a:lnTo>
                  <a:lnTo>
                    <a:pt x="4850" y="43"/>
                  </a:lnTo>
                  <a:lnTo>
                    <a:pt x="5047" y="85"/>
                  </a:lnTo>
                  <a:lnTo>
                    <a:pt x="5258" y="128"/>
                  </a:lnTo>
                  <a:lnTo>
                    <a:pt x="5456" y="184"/>
                  </a:lnTo>
                  <a:lnTo>
                    <a:pt x="5653" y="255"/>
                  </a:lnTo>
                  <a:lnTo>
                    <a:pt x="5836" y="325"/>
                  </a:lnTo>
                  <a:lnTo>
                    <a:pt x="6019" y="410"/>
                  </a:lnTo>
                  <a:lnTo>
                    <a:pt x="6203" y="508"/>
                  </a:lnTo>
                  <a:lnTo>
                    <a:pt x="6386" y="607"/>
                  </a:lnTo>
                  <a:lnTo>
                    <a:pt x="6555" y="720"/>
                  </a:lnTo>
                  <a:lnTo>
                    <a:pt x="6710" y="832"/>
                  </a:lnTo>
                  <a:lnTo>
                    <a:pt x="6879" y="959"/>
                  </a:lnTo>
                  <a:lnTo>
                    <a:pt x="7020" y="1086"/>
                  </a:lnTo>
                  <a:lnTo>
                    <a:pt x="7175" y="1227"/>
                  </a:lnTo>
                  <a:lnTo>
                    <a:pt x="7316" y="1368"/>
                  </a:lnTo>
                  <a:lnTo>
                    <a:pt x="7443" y="1523"/>
                  </a:lnTo>
                  <a:lnTo>
                    <a:pt x="7570" y="1692"/>
                  </a:lnTo>
                  <a:lnTo>
                    <a:pt x="7683" y="1847"/>
                  </a:lnTo>
                  <a:lnTo>
                    <a:pt x="7795" y="2016"/>
                  </a:lnTo>
                  <a:lnTo>
                    <a:pt x="7894" y="2200"/>
                  </a:lnTo>
                  <a:lnTo>
                    <a:pt x="7993" y="2383"/>
                  </a:lnTo>
                  <a:lnTo>
                    <a:pt x="8077" y="2566"/>
                  </a:lnTo>
                  <a:lnTo>
                    <a:pt x="8148" y="2749"/>
                  </a:lnTo>
                  <a:lnTo>
                    <a:pt x="8218" y="2947"/>
                  </a:lnTo>
                  <a:lnTo>
                    <a:pt x="8275" y="3144"/>
                  </a:lnTo>
                  <a:lnTo>
                    <a:pt x="8317" y="3355"/>
                  </a:lnTo>
                  <a:lnTo>
                    <a:pt x="8359" y="3553"/>
                  </a:lnTo>
                  <a:lnTo>
                    <a:pt x="8373" y="3764"/>
                  </a:lnTo>
                  <a:lnTo>
                    <a:pt x="8401" y="3976"/>
                  </a:lnTo>
                  <a:lnTo>
                    <a:pt x="8401" y="4201"/>
                  </a:lnTo>
                  <a:lnTo>
                    <a:pt x="8401" y="4201"/>
                  </a:lnTo>
                  <a:lnTo>
                    <a:pt x="8401" y="4413"/>
                  </a:lnTo>
                  <a:lnTo>
                    <a:pt x="8373" y="4624"/>
                  </a:lnTo>
                  <a:lnTo>
                    <a:pt x="8359" y="4835"/>
                  </a:lnTo>
                  <a:lnTo>
                    <a:pt x="8317" y="5047"/>
                  </a:lnTo>
                  <a:lnTo>
                    <a:pt x="8275" y="5244"/>
                  </a:lnTo>
                  <a:lnTo>
                    <a:pt x="8218" y="5442"/>
                  </a:lnTo>
                  <a:lnTo>
                    <a:pt x="8148" y="5639"/>
                  </a:lnTo>
                  <a:lnTo>
                    <a:pt x="8077" y="5836"/>
                  </a:lnTo>
                  <a:lnTo>
                    <a:pt x="7993" y="6019"/>
                  </a:lnTo>
                  <a:lnTo>
                    <a:pt x="7894" y="6203"/>
                  </a:lnTo>
                  <a:lnTo>
                    <a:pt x="7795" y="6372"/>
                  </a:lnTo>
                  <a:lnTo>
                    <a:pt x="7683" y="6541"/>
                  </a:lnTo>
                  <a:lnTo>
                    <a:pt x="7570" y="6710"/>
                  </a:lnTo>
                  <a:lnTo>
                    <a:pt x="7443" y="6865"/>
                  </a:lnTo>
                  <a:lnTo>
                    <a:pt x="7316" y="7020"/>
                  </a:lnTo>
                  <a:lnTo>
                    <a:pt x="7175" y="7161"/>
                  </a:lnTo>
                  <a:lnTo>
                    <a:pt x="7020" y="7302"/>
                  </a:lnTo>
                  <a:lnTo>
                    <a:pt x="6879" y="7429"/>
                  </a:lnTo>
                  <a:lnTo>
                    <a:pt x="6710" y="7556"/>
                  </a:lnTo>
                  <a:lnTo>
                    <a:pt x="6555" y="7683"/>
                  </a:lnTo>
                  <a:lnTo>
                    <a:pt x="6386" y="7781"/>
                  </a:lnTo>
                  <a:lnTo>
                    <a:pt x="6203" y="7894"/>
                  </a:lnTo>
                  <a:lnTo>
                    <a:pt x="6019" y="7979"/>
                  </a:lnTo>
                  <a:lnTo>
                    <a:pt x="5836" y="8063"/>
                  </a:lnTo>
                  <a:lnTo>
                    <a:pt x="5653" y="8134"/>
                  </a:lnTo>
                  <a:lnTo>
                    <a:pt x="5456" y="8204"/>
                  </a:lnTo>
                  <a:lnTo>
                    <a:pt x="5258" y="8261"/>
                  </a:lnTo>
                  <a:lnTo>
                    <a:pt x="5047" y="8303"/>
                  </a:lnTo>
                  <a:lnTo>
                    <a:pt x="4850" y="8345"/>
                  </a:lnTo>
                  <a:lnTo>
                    <a:pt x="4638" y="8373"/>
                  </a:lnTo>
                  <a:lnTo>
                    <a:pt x="4427" y="8387"/>
                  </a:lnTo>
                  <a:lnTo>
                    <a:pt x="4201" y="8387"/>
                  </a:lnTo>
                  <a:lnTo>
                    <a:pt x="4201" y="8387"/>
                  </a:lnTo>
                  <a:close/>
                </a:path>
              </a:pathLst>
            </a:custGeom>
            <a:solidFill>
              <a:srgbClr val="292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 flipH="1">
              <a:off x="3836886" y="3208680"/>
              <a:ext cx="53142" cy="35642"/>
            </a:xfrm>
            <a:custGeom>
              <a:avLst/>
              <a:gdLst/>
              <a:ahLst/>
              <a:cxnLst/>
              <a:rect l="l" t="t" r="r" b="b"/>
              <a:pathLst>
                <a:path w="2566" h="1721" extrusionOk="0">
                  <a:moveTo>
                    <a:pt x="2566" y="1"/>
                  </a:moveTo>
                  <a:lnTo>
                    <a:pt x="0" y="1"/>
                  </a:lnTo>
                  <a:lnTo>
                    <a:pt x="536" y="1720"/>
                  </a:lnTo>
                  <a:lnTo>
                    <a:pt x="2058" y="1706"/>
                  </a:lnTo>
                  <a:lnTo>
                    <a:pt x="25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 flipH="1">
              <a:off x="3755144" y="3146800"/>
              <a:ext cx="51982" cy="54322"/>
            </a:xfrm>
            <a:custGeom>
              <a:avLst/>
              <a:gdLst/>
              <a:ahLst/>
              <a:cxnLst/>
              <a:rect l="l" t="t" r="r" b="b"/>
              <a:pathLst>
                <a:path w="2510" h="2623" extrusionOk="0">
                  <a:moveTo>
                    <a:pt x="1283" y="0"/>
                  </a:moveTo>
                  <a:lnTo>
                    <a:pt x="0" y="2227"/>
                  </a:lnTo>
                  <a:lnTo>
                    <a:pt x="1748" y="2622"/>
                  </a:lnTo>
                  <a:lnTo>
                    <a:pt x="2509" y="1297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 flipH="1">
              <a:off x="3754274" y="3058638"/>
              <a:ext cx="51692" cy="54612"/>
            </a:xfrm>
            <a:custGeom>
              <a:avLst/>
              <a:gdLst/>
              <a:ahLst/>
              <a:cxnLst/>
              <a:rect l="l" t="t" r="r" b="b"/>
              <a:pathLst>
                <a:path w="2496" h="2637" extrusionOk="0">
                  <a:moveTo>
                    <a:pt x="1" y="409"/>
                  </a:moveTo>
                  <a:lnTo>
                    <a:pt x="1283" y="2636"/>
                  </a:lnTo>
                  <a:lnTo>
                    <a:pt x="2496" y="1312"/>
                  </a:lnTo>
                  <a:lnTo>
                    <a:pt x="1749" y="1"/>
                  </a:lnTo>
                  <a:lnTo>
                    <a:pt x="1" y="40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 flipH="1">
              <a:off x="3834256" y="3013988"/>
              <a:ext cx="53432" cy="35331"/>
            </a:xfrm>
            <a:custGeom>
              <a:avLst/>
              <a:gdLst/>
              <a:ahLst/>
              <a:cxnLst/>
              <a:rect l="l" t="t" r="r" b="b"/>
              <a:pathLst>
                <a:path w="2580" h="1706" extrusionOk="0">
                  <a:moveTo>
                    <a:pt x="0" y="1706"/>
                  </a:moveTo>
                  <a:lnTo>
                    <a:pt x="2580" y="1706"/>
                  </a:lnTo>
                  <a:lnTo>
                    <a:pt x="2044" y="0"/>
                  </a:lnTo>
                  <a:lnTo>
                    <a:pt x="522" y="0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 flipH="1">
              <a:off x="3917447" y="3056898"/>
              <a:ext cx="51982" cy="54302"/>
            </a:xfrm>
            <a:custGeom>
              <a:avLst/>
              <a:gdLst/>
              <a:ahLst/>
              <a:cxnLst/>
              <a:rect l="l" t="t" r="r" b="b"/>
              <a:pathLst>
                <a:path w="2510" h="2622" extrusionOk="0">
                  <a:moveTo>
                    <a:pt x="1227" y="2622"/>
                  </a:moveTo>
                  <a:lnTo>
                    <a:pt x="2510" y="395"/>
                  </a:lnTo>
                  <a:lnTo>
                    <a:pt x="762" y="0"/>
                  </a:lnTo>
                  <a:lnTo>
                    <a:pt x="1" y="1325"/>
                  </a:lnTo>
                  <a:lnTo>
                    <a:pt x="1227" y="26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 flipH="1">
              <a:off x="3918607" y="3144749"/>
              <a:ext cx="51692" cy="54612"/>
            </a:xfrm>
            <a:custGeom>
              <a:avLst/>
              <a:gdLst/>
              <a:ahLst/>
              <a:cxnLst/>
              <a:rect l="l" t="t" r="r" b="b"/>
              <a:pathLst>
                <a:path w="2496" h="2637" extrusionOk="0">
                  <a:moveTo>
                    <a:pt x="2495" y="2228"/>
                  </a:moveTo>
                  <a:lnTo>
                    <a:pt x="1212" y="1"/>
                  </a:lnTo>
                  <a:lnTo>
                    <a:pt x="0" y="1326"/>
                  </a:lnTo>
                  <a:lnTo>
                    <a:pt x="761" y="2637"/>
                  </a:lnTo>
                  <a:lnTo>
                    <a:pt x="2495" y="22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 flipH="1">
              <a:off x="3772954" y="3039668"/>
              <a:ext cx="178665" cy="178665"/>
            </a:xfrm>
            <a:custGeom>
              <a:avLst/>
              <a:gdLst/>
              <a:ahLst/>
              <a:cxnLst/>
              <a:rect l="l" t="t" r="r" b="b"/>
              <a:pathLst>
                <a:path w="8627" h="8627" extrusionOk="0">
                  <a:moveTo>
                    <a:pt x="2157" y="8049"/>
                  </a:moveTo>
                  <a:lnTo>
                    <a:pt x="2157" y="8049"/>
                  </a:lnTo>
                  <a:lnTo>
                    <a:pt x="1974" y="7936"/>
                  </a:lnTo>
                  <a:lnTo>
                    <a:pt x="1790" y="7809"/>
                  </a:lnTo>
                  <a:lnTo>
                    <a:pt x="1621" y="7682"/>
                  </a:lnTo>
                  <a:lnTo>
                    <a:pt x="1452" y="7541"/>
                  </a:lnTo>
                  <a:lnTo>
                    <a:pt x="1297" y="7400"/>
                  </a:lnTo>
                  <a:lnTo>
                    <a:pt x="1142" y="7245"/>
                  </a:lnTo>
                  <a:lnTo>
                    <a:pt x="1001" y="7076"/>
                  </a:lnTo>
                  <a:lnTo>
                    <a:pt x="874" y="6921"/>
                  </a:lnTo>
                  <a:lnTo>
                    <a:pt x="747" y="6752"/>
                  </a:lnTo>
                  <a:lnTo>
                    <a:pt x="635" y="6569"/>
                  </a:lnTo>
                  <a:lnTo>
                    <a:pt x="536" y="6386"/>
                  </a:lnTo>
                  <a:lnTo>
                    <a:pt x="437" y="6202"/>
                  </a:lnTo>
                  <a:lnTo>
                    <a:pt x="353" y="6019"/>
                  </a:lnTo>
                  <a:lnTo>
                    <a:pt x="282" y="5822"/>
                  </a:lnTo>
                  <a:lnTo>
                    <a:pt x="212" y="5624"/>
                  </a:lnTo>
                  <a:lnTo>
                    <a:pt x="155" y="5427"/>
                  </a:lnTo>
                  <a:lnTo>
                    <a:pt x="99" y="5230"/>
                  </a:lnTo>
                  <a:lnTo>
                    <a:pt x="57" y="5032"/>
                  </a:lnTo>
                  <a:lnTo>
                    <a:pt x="29" y="4821"/>
                  </a:lnTo>
                  <a:lnTo>
                    <a:pt x="14" y="4610"/>
                  </a:lnTo>
                  <a:lnTo>
                    <a:pt x="0" y="4412"/>
                  </a:lnTo>
                  <a:lnTo>
                    <a:pt x="0" y="4201"/>
                  </a:lnTo>
                  <a:lnTo>
                    <a:pt x="14" y="3989"/>
                  </a:lnTo>
                  <a:lnTo>
                    <a:pt x="29" y="3778"/>
                  </a:lnTo>
                  <a:lnTo>
                    <a:pt x="71" y="3567"/>
                  </a:lnTo>
                  <a:lnTo>
                    <a:pt x="113" y="3369"/>
                  </a:lnTo>
                  <a:lnTo>
                    <a:pt x="155" y="3158"/>
                  </a:lnTo>
                  <a:lnTo>
                    <a:pt x="226" y="2946"/>
                  </a:lnTo>
                  <a:lnTo>
                    <a:pt x="296" y="2749"/>
                  </a:lnTo>
                  <a:lnTo>
                    <a:pt x="381" y="2552"/>
                  </a:lnTo>
                  <a:lnTo>
                    <a:pt x="480" y="2354"/>
                  </a:lnTo>
                  <a:lnTo>
                    <a:pt x="578" y="2157"/>
                  </a:lnTo>
                  <a:lnTo>
                    <a:pt x="578" y="2157"/>
                  </a:lnTo>
                  <a:lnTo>
                    <a:pt x="691" y="1960"/>
                  </a:lnTo>
                  <a:lnTo>
                    <a:pt x="818" y="1791"/>
                  </a:lnTo>
                  <a:lnTo>
                    <a:pt x="945" y="1607"/>
                  </a:lnTo>
                  <a:lnTo>
                    <a:pt x="1086" y="1452"/>
                  </a:lnTo>
                  <a:lnTo>
                    <a:pt x="1241" y="1297"/>
                  </a:lnTo>
                  <a:lnTo>
                    <a:pt x="1396" y="1142"/>
                  </a:lnTo>
                  <a:lnTo>
                    <a:pt x="1551" y="1001"/>
                  </a:lnTo>
                  <a:lnTo>
                    <a:pt x="1720" y="874"/>
                  </a:lnTo>
                  <a:lnTo>
                    <a:pt x="1889" y="748"/>
                  </a:lnTo>
                  <a:lnTo>
                    <a:pt x="2058" y="635"/>
                  </a:lnTo>
                  <a:lnTo>
                    <a:pt x="2241" y="536"/>
                  </a:lnTo>
                  <a:lnTo>
                    <a:pt x="2425" y="437"/>
                  </a:lnTo>
                  <a:lnTo>
                    <a:pt x="2608" y="353"/>
                  </a:lnTo>
                  <a:lnTo>
                    <a:pt x="2805" y="268"/>
                  </a:lnTo>
                  <a:lnTo>
                    <a:pt x="3003" y="198"/>
                  </a:lnTo>
                  <a:lnTo>
                    <a:pt x="3200" y="141"/>
                  </a:lnTo>
                  <a:lnTo>
                    <a:pt x="3397" y="99"/>
                  </a:lnTo>
                  <a:lnTo>
                    <a:pt x="3609" y="57"/>
                  </a:lnTo>
                  <a:lnTo>
                    <a:pt x="3806" y="29"/>
                  </a:lnTo>
                  <a:lnTo>
                    <a:pt x="4017" y="15"/>
                  </a:lnTo>
                  <a:lnTo>
                    <a:pt x="4229" y="1"/>
                  </a:lnTo>
                  <a:lnTo>
                    <a:pt x="4440" y="1"/>
                  </a:lnTo>
                  <a:lnTo>
                    <a:pt x="4638" y="15"/>
                  </a:lnTo>
                  <a:lnTo>
                    <a:pt x="4849" y="29"/>
                  </a:lnTo>
                  <a:lnTo>
                    <a:pt x="5061" y="57"/>
                  </a:lnTo>
                  <a:lnTo>
                    <a:pt x="5272" y="99"/>
                  </a:lnTo>
                  <a:lnTo>
                    <a:pt x="5469" y="156"/>
                  </a:lnTo>
                  <a:lnTo>
                    <a:pt x="5681" y="212"/>
                  </a:lnTo>
                  <a:lnTo>
                    <a:pt x="5878" y="297"/>
                  </a:lnTo>
                  <a:lnTo>
                    <a:pt x="6075" y="381"/>
                  </a:lnTo>
                  <a:lnTo>
                    <a:pt x="6287" y="466"/>
                  </a:lnTo>
                  <a:lnTo>
                    <a:pt x="6470" y="578"/>
                  </a:lnTo>
                  <a:lnTo>
                    <a:pt x="6470" y="578"/>
                  </a:lnTo>
                  <a:lnTo>
                    <a:pt x="6667" y="691"/>
                  </a:lnTo>
                  <a:lnTo>
                    <a:pt x="6851" y="818"/>
                  </a:lnTo>
                  <a:lnTo>
                    <a:pt x="7020" y="945"/>
                  </a:lnTo>
                  <a:lnTo>
                    <a:pt x="7189" y="1086"/>
                  </a:lnTo>
                  <a:lnTo>
                    <a:pt x="7344" y="1241"/>
                  </a:lnTo>
                  <a:lnTo>
                    <a:pt x="7485" y="1382"/>
                  </a:lnTo>
                  <a:lnTo>
                    <a:pt x="7626" y="1551"/>
                  </a:lnTo>
                  <a:lnTo>
                    <a:pt x="7753" y="1706"/>
                  </a:lnTo>
                  <a:lnTo>
                    <a:pt x="7880" y="1875"/>
                  </a:lnTo>
                  <a:lnTo>
                    <a:pt x="7992" y="2058"/>
                  </a:lnTo>
                  <a:lnTo>
                    <a:pt x="8105" y="2242"/>
                  </a:lnTo>
                  <a:lnTo>
                    <a:pt x="8190" y="2425"/>
                  </a:lnTo>
                  <a:lnTo>
                    <a:pt x="8274" y="2608"/>
                  </a:lnTo>
                  <a:lnTo>
                    <a:pt x="8359" y="2805"/>
                  </a:lnTo>
                  <a:lnTo>
                    <a:pt x="8429" y="3003"/>
                  </a:lnTo>
                  <a:lnTo>
                    <a:pt x="8486" y="3200"/>
                  </a:lnTo>
                  <a:lnTo>
                    <a:pt x="8528" y="3397"/>
                  </a:lnTo>
                  <a:lnTo>
                    <a:pt x="8570" y="3595"/>
                  </a:lnTo>
                  <a:lnTo>
                    <a:pt x="8598" y="3806"/>
                  </a:lnTo>
                  <a:lnTo>
                    <a:pt x="8627" y="4018"/>
                  </a:lnTo>
                  <a:lnTo>
                    <a:pt x="8627" y="4215"/>
                  </a:lnTo>
                  <a:lnTo>
                    <a:pt x="8627" y="4426"/>
                  </a:lnTo>
                  <a:lnTo>
                    <a:pt x="8627" y="4638"/>
                  </a:lnTo>
                  <a:lnTo>
                    <a:pt x="8598" y="4849"/>
                  </a:lnTo>
                  <a:lnTo>
                    <a:pt x="8570" y="5061"/>
                  </a:lnTo>
                  <a:lnTo>
                    <a:pt x="8528" y="5258"/>
                  </a:lnTo>
                  <a:lnTo>
                    <a:pt x="8472" y="5469"/>
                  </a:lnTo>
                  <a:lnTo>
                    <a:pt x="8415" y="5681"/>
                  </a:lnTo>
                  <a:lnTo>
                    <a:pt x="8345" y="5878"/>
                  </a:lnTo>
                  <a:lnTo>
                    <a:pt x="8260" y="6076"/>
                  </a:lnTo>
                  <a:lnTo>
                    <a:pt x="8161" y="6273"/>
                  </a:lnTo>
                  <a:lnTo>
                    <a:pt x="8049" y="6470"/>
                  </a:lnTo>
                  <a:lnTo>
                    <a:pt x="8049" y="6470"/>
                  </a:lnTo>
                  <a:lnTo>
                    <a:pt x="7936" y="6653"/>
                  </a:lnTo>
                  <a:lnTo>
                    <a:pt x="7809" y="6837"/>
                  </a:lnTo>
                  <a:lnTo>
                    <a:pt x="7682" y="7020"/>
                  </a:lnTo>
                  <a:lnTo>
                    <a:pt x="7541" y="7175"/>
                  </a:lnTo>
                  <a:lnTo>
                    <a:pt x="7400" y="7330"/>
                  </a:lnTo>
                  <a:lnTo>
                    <a:pt x="7245" y="7485"/>
                  </a:lnTo>
                  <a:lnTo>
                    <a:pt x="7090" y="7626"/>
                  </a:lnTo>
                  <a:lnTo>
                    <a:pt x="6921" y="7753"/>
                  </a:lnTo>
                  <a:lnTo>
                    <a:pt x="6752" y="7880"/>
                  </a:lnTo>
                  <a:lnTo>
                    <a:pt x="6569" y="7992"/>
                  </a:lnTo>
                  <a:lnTo>
                    <a:pt x="6400" y="8091"/>
                  </a:lnTo>
                  <a:lnTo>
                    <a:pt x="6202" y="8190"/>
                  </a:lnTo>
                  <a:lnTo>
                    <a:pt x="6019" y="8274"/>
                  </a:lnTo>
                  <a:lnTo>
                    <a:pt x="5822" y="8359"/>
                  </a:lnTo>
                  <a:lnTo>
                    <a:pt x="5638" y="8429"/>
                  </a:lnTo>
                  <a:lnTo>
                    <a:pt x="5427" y="8486"/>
                  </a:lnTo>
                  <a:lnTo>
                    <a:pt x="5230" y="8528"/>
                  </a:lnTo>
                  <a:lnTo>
                    <a:pt x="5032" y="8570"/>
                  </a:lnTo>
                  <a:lnTo>
                    <a:pt x="4821" y="8599"/>
                  </a:lnTo>
                  <a:lnTo>
                    <a:pt x="4624" y="8613"/>
                  </a:lnTo>
                  <a:lnTo>
                    <a:pt x="4412" y="8627"/>
                  </a:lnTo>
                  <a:lnTo>
                    <a:pt x="4201" y="8627"/>
                  </a:lnTo>
                  <a:lnTo>
                    <a:pt x="3989" y="8613"/>
                  </a:lnTo>
                  <a:lnTo>
                    <a:pt x="3778" y="8599"/>
                  </a:lnTo>
                  <a:lnTo>
                    <a:pt x="3581" y="8570"/>
                  </a:lnTo>
                  <a:lnTo>
                    <a:pt x="3369" y="8528"/>
                  </a:lnTo>
                  <a:lnTo>
                    <a:pt x="3158" y="8472"/>
                  </a:lnTo>
                  <a:lnTo>
                    <a:pt x="2960" y="8415"/>
                  </a:lnTo>
                  <a:lnTo>
                    <a:pt x="2749" y="8331"/>
                  </a:lnTo>
                  <a:lnTo>
                    <a:pt x="2552" y="8246"/>
                  </a:lnTo>
                  <a:lnTo>
                    <a:pt x="2354" y="8162"/>
                  </a:lnTo>
                  <a:lnTo>
                    <a:pt x="2157" y="8049"/>
                  </a:lnTo>
                  <a:lnTo>
                    <a:pt x="2157" y="8049"/>
                  </a:lnTo>
                  <a:close/>
                  <a:moveTo>
                    <a:pt x="4032" y="4807"/>
                  </a:moveTo>
                  <a:lnTo>
                    <a:pt x="4032" y="4807"/>
                  </a:lnTo>
                  <a:lnTo>
                    <a:pt x="4144" y="4849"/>
                  </a:lnTo>
                  <a:lnTo>
                    <a:pt x="4243" y="4877"/>
                  </a:lnTo>
                  <a:lnTo>
                    <a:pt x="4356" y="4877"/>
                  </a:lnTo>
                  <a:lnTo>
                    <a:pt x="4469" y="4863"/>
                  </a:lnTo>
                  <a:lnTo>
                    <a:pt x="4567" y="4821"/>
                  </a:lnTo>
                  <a:lnTo>
                    <a:pt x="4652" y="4765"/>
                  </a:lnTo>
                  <a:lnTo>
                    <a:pt x="4736" y="4694"/>
                  </a:lnTo>
                  <a:lnTo>
                    <a:pt x="4807" y="4596"/>
                  </a:lnTo>
                  <a:lnTo>
                    <a:pt x="4807" y="4596"/>
                  </a:lnTo>
                  <a:lnTo>
                    <a:pt x="4849" y="4497"/>
                  </a:lnTo>
                  <a:lnTo>
                    <a:pt x="4877" y="4384"/>
                  </a:lnTo>
                  <a:lnTo>
                    <a:pt x="4877" y="4271"/>
                  </a:lnTo>
                  <a:lnTo>
                    <a:pt x="4863" y="4173"/>
                  </a:lnTo>
                  <a:lnTo>
                    <a:pt x="4821" y="4060"/>
                  </a:lnTo>
                  <a:lnTo>
                    <a:pt x="4765" y="3975"/>
                  </a:lnTo>
                  <a:lnTo>
                    <a:pt x="4694" y="3891"/>
                  </a:lnTo>
                  <a:lnTo>
                    <a:pt x="4595" y="3820"/>
                  </a:lnTo>
                  <a:lnTo>
                    <a:pt x="4595" y="3820"/>
                  </a:lnTo>
                  <a:lnTo>
                    <a:pt x="4497" y="3778"/>
                  </a:lnTo>
                  <a:lnTo>
                    <a:pt x="4384" y="3750"/>
                  </a:lnTo>
                  <a:lnTo>
                    <a:pt x="4271" y="3750"/>
                  </a:lnTo>
                  <a:lnTo>
                    <a:pt x="4173" y="3764"/>
                  </a:lnTo>
                  <a:lnTo>
                    <a:pt x="4074" y="3806"/>
                  </a:lnTo>
                  <a:lnTo>
                    <a:pt x="3975" y="3863"/>
                  </a:lnTo>
                  <a:lnTo>
                    <a:pt x="3891" y="3933"/>
                  </a:lnTo>
                  <a:lnTo>
                    <a:pt x="3820" y="4032"/>
                  </a:lnTo>
                  <a:lnTo>
                    <a:pt x="3820" y="4032"/>
                  </a:lnTo>
                  <a:lnTo>
                    <a:pt x="3778" y="4130"/>
                  </a:lnTo>
                  <a:lnTo>
                    <a:pt x="3750" y="4243"/>
                  </a:lnTo>
                  <a:lnTo>
                    <a:pt x="3750" y="4356"/>
                  </a:lnTo>
                  <a:lnTo>
                    <a:pt x="3764" y="4455"/>
                  </a:lnTo>
                  <a:lnTo>
                    <a:pt x="3806" y="4567"/>
                  </a:lnTo>
                  <a:lnTo>
                    <a:pt x="3862" y="4652"/>
                  </a:lnTo>
                  <a:lnTo>
                    <a:pt x="3947" y="4736"/>
                  </a:lnTo>
                  <a:lnTo>
                    <a:pt x="4032" y="4807"/>
                  </a:lnTo>
                  <a:lnTo>
                    <a:pt x="4032" y="48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 flipH="1">
              <a:off x="3485124" y="2033172"/>
              <a:ext cx="776501" cy="221286"/>
            </a:xfrm>
            <a:custGeom>
              <a:avLst/>
              <a:gdLst/>
              <a:ahLst/>
              <a:cxnLst/>
              <a:rect l="l" t="t" r="r" b="b"/>
              <a:pathLst>
                <a:path w="37494" h="10685" extrusionOk="0">
                  <a:moveTo>
                    <a:pt x="34815" y="1"/>
                  </a:moveTo>
                  <a:lnTo>
                    <a:pt x="2664" y="1"/>
                  </a:lnTo>
                  <a:lnTo>
                    <a:pt x="2664" y="1"/>
                  </a:lnTo>
                  <a:lnTo>
                    <a:pt x="2397" y="15"/>
                  </a:lnTo>
                  <a:lnTo>
                    <a:pt x="2129" y="43"/>
                  </a:lnTo>
                  <a:lnTo>
                    <a:pt x="1875" y="113"/>
                  </a:lnTo>
                  <a:lnTo>
                    <a:pt x="1635" y="198"/>
                  </a:lnTo>
                  <a:lnTo>
                    <a:pt x="1396" y="311"/>
                  </a:lnTo>
                  <a:lnTo>
                    <a:pt x="1184" y="452"/>
                  </a:lnTo>
                  <a:lnTo>
                    <a:pt x="973" y="607"/>
                  </a:lnTo>
                  <a:lnTo>
                    <a:pt x="790" y="776"/>
                  </a:lnTo>
                  <a:lnTo>
                    <a:pt x="606" y="973"/>
                  </a:lnTo>
                  <a:lnTo>
                    <a:pt x="451" y="1171"/>
                  </a:lnTo>
                  <a:lnTo>
                    <a:pt x="325" y="1396"/>
                  </a:lnTo>
                  <a:lnTo>
                    <a:pt x="212" y="1622"/>
                  </a:lnTo>
                  <a:lnTo>
                    <a:pt x="113" y="1875"/>
                  </a:lnTo>
                  <a:lnTo>
                    <a:pt x="57" y="2129"/>
                  </a:lnTo>
                  <a:lnTo>
                    <a:pt x="14" y="2397"/>
                  </a:lnTo>
                  <a:lnTo>
                    <a:pt x="0" y="2665"/>
                  </a:lnTo>
                  <a:lnTo>
                    <a:pt x="0" y="8007"/>
                  </a:lnTo>
                  <a:lnTo>
                    <a:pt x="0" y="8007"/>
                  </a:lnTo>
                  <a:lnTo>
                    <a:pt x="14" y="8274"/>
                  </a:lnTo>
                  <a:lnTo>
                    <a:pt x="57" y="8542"/>
                  </a:lnTo>
                  <a:lnTo>
                    <a:pt x="113" y="8796"/>
                  </a:lnTo>
                  <a:lnTo>
                    <a:pt x="212" y="9050"/>
                  </a:lnTo>
                  <a:lnTo>
                    <a:pt x="325" y="9275"/>
                  </a:lnTo>
                  <a:lnTo>
                    <a:pt x="451" y="9501"/>
                  </a:lnTo>
                  <a:lnTo>
                    <a:pt x="606" y="9712"/>
                  </a:lnTo>
                  <a:lnTo>
                    <a:pt x="790" y="9895"/>
                  </a:lnTo>
                  <a:lnTo>
                    <a:pt x="973" y="10065"/>
                  </a:lnTo>
                  <a:lnTo>
                    <a:pt x="1184" y="10220"/>
                  </a:lnTo>
                  <a:lnTo>
                    <a:pt x="1396" y="10361"/>
                  </a:lnTo>
                  <a:lnTo>
                    <a:pt x="1635" y="10473"/>
                  </a:lnTo>
                  <a:lnTo>
                    <a:pt x="1875" y="10558"/>
                  </a:lnTo>
                  <a:lnTo>
                    <a:pt x="2129" y="10628"/>
                  </a:lnTo>
                  <a:lnTo>
                    <a:pt x="2397" y="10671"/>
                  </a:lnTo>
                  <a:lnTo>
                    <a:pt x="2664" y="10685"/>
                  </a:lnTo>
                  <a:lnTo>
                    <a:pt x="34829" y="10685"/>
                  </a:lnTo>
                  <a:lnTo>
                    <a:pt x="34829" y="10685"/>
                  </a:lnTo>
                  <a:lnTo>
                    <a:pt x="35097" y="10671"/>
                  </a:lnTo>
                  <a:lnTo>
                    <a:pt x="35365" y="10628"/>
                  </a:lnTo>
                  <a:lnTo>
                    <a:pt x="35619" y="10558"/>
                  </a:lnTo>
                  <a:lnTo>
                    <a:pt x="35858" y="10473"/>
                  </a:lnTo>
                  <a:lnTo>
                    <a:pt x="36098" y="10361"/>
                  </a:lnTo>
                  <a:lnTo>
                    <a:pt x="36309" y="10220"/>
                  </a:lnTo>
                  <a:lnTo>
                    <a:pt x="36521" y="10065"/>
                  </a:lnTo>
                  <a:lnTo>
                    <a:pt x="36704" y="9895"/>
                  </a:lnTo>
                  <a:lnTo>
                    <a:pt x="36887" y="9712"/>
                  </a:lnTo>
                  <a:lnTo>
                    <a:pt x="37042" y="9501"/>
                  </a:lnTo>
                  <a:lnTo>
                    <a:pt x="37169" y="9275"/>
                  </a:lnTo>
                  <a:lnTo>
                    <a:pt x="37282" y="9050"/>
                  </a:lnTo>
                  <a:lnTo>
                    <a:pt x="37366" y="8796"/>
                  </a:lnTo>
                  <a:lnTo>
                    <a:pt x="37437" y="8542"/>
                  </a:lnTo>
                  <a:lnTo>
                    <a:pt x="37479" y="8274"/>
                  </a:lnTo>
                  <a:lnTo>
                    <a:pt x="37493" y="8007"/>
                  </a:lnTo>
                  <a:lnTo>
                    <a:pt x="37493" y="2665"/>
                  </a:lnTo>
                  <a:lnTo>
                    <a:pt x="37493" y="2665"/>
                  </a:lnTo>
                  <a:lnTo>
                    <a:pt x="37479" y="2397"/>
                  </a:lnTo>
                  <a:lnTo>
                    <a:pt x="37437" y="2129"/>
                  </a:lnTo>
                  <a:lnTo>
                    <a:pt x="37366" y="1875"/>
                  </a:lnTo>
                  <a:lnTo>
                    <a:pt x="37282" y="1622"/>
                  </a:lnTo>
                  <a:lnTo>
                    <a:pt x="37169" y="1396"/>
                  </a:lnTo>
                  <a:lnTo>
                    <a:pt x="37042" y="1171"/>
                  </a:lnTo>
                  <a:lnTo>
                    <a:pt x="36887" y="973"/>
                  </a:lnTo>
                  <a:lnTo>
                    <a:pt x="36704" y="776"/>
                  </a:lnTo>
                  <a:lnTo>
                    <a:pt x="36521" y="607"/>
                  </a:lnTo>
                  <a:lnTo>
                    <a:pt x="36309" y="452"/>
                  </a:lnTo>
                  <a:lnTo>
                    <a:pt x="36098" y="311"/>
                  </a:lnTo>
                  <a:lnTo>
                    <a:pt x="35858" y="198"/>
                  </a:lnTo>
                  <a:lnTo>
                    <a:pt x="35619" y="113"/>
                  </a:lnTo>
                  <a:lnTo>
                    <a:pt x="35351" y="43"/>
                  </a:lnTo>
                  <a:lnTo>
                    <a:pt x="35097" y="1"/>
                  </a:lnTo>
                  <a:lnTo>
                    <a:pt x="34815" y="1"/>
                  </a:lnTo>
                  <a:lnTo>
                    <a:pt x="348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 flipH="1">
              <a:off x="3534750" y="1984421"/>
              <a:ext cx="97233" cy="268008"/>
            </a:xfrm>
            <a:custGeom>
              <a:avLst/>
              <a:gdLst/>
              <a:ahLst/>
              <a:cxnLst/>
              <a:rect l="l" t="t" r="r" b="b"/>
              <a:pathLst>
                <a:path w="4695" h="12941" extrusionOk="0">
                  <a:moveTo>
                    <a:pt x="4694" y="10586"/>
                  </a:moveTo>
                  <a:lnTo>
                    <a:pt x="4694" y="2341"/>
                  </a:lnTo>
                  <a:lnTo>
                    <a:pt x="4694" y="2341"/>
                  </a:lnTo>
                  <a:lnTo>
                    <a:pt x="4680" y="2101"/>
                  </a:lnTo>
                  <a:lnTo>
                    <a:pt x="4652" y="1875"/>
                  </a:lnTo>
                  <a:lnTo>
                    <a:pt x="4596" y="1650"/>
                  </a:lnTo>
                  <a:lnTo>
                    <a:pt x="4511" y="1438"/>
                  </a:lnTo>
                  <a:lnTo>
                    <a:pt x="4412" y="1227"/>
                  </a:lnTo>
                  <a:lnTo>
                    <a:pt x="4300" y="1030"/>
                  </a:lnTo>
                  <a:lnTo>
                    <a:pt x="4159" y="861"/>
                  </a:lnTo>
                  <a:lnTo>
                    <a:pt x="4004" y="691"/>
                  </a:lnTo>
                  <a:lnTo>
                    <a:pt x="3834" y="536"/>
                  </a:lnTo>
                  <a:lnTo>
                    <a:pt x="3665" y="395"/>
                  </a:lnTo>
                  <a:lnTo>
                    <a:pt x="3468" y="283"/>
                  </a:lnTo>
                  <a:lnTo>
                    <a:pt x="3256" y="184"/>
                  </a:lnTo>
                  <a:lnTo>
                    <a:pt x="3045" y="99"/>
                  </a:lnTo>
                  <a:lnTo>
                    <a:pt x="2820" y="43"/>
                  </a:lnTo>
                  <a:lnTo>
                    <a:pt x="2594" y="15"/>
                  </a:lnTo>
                  <a:lnTo>
                    <a:pt x="2354" y="1"/>
                  </a:lnTo>
                  <a:lnTo>
                    <a:pt x="2354" y="1"/>
                  </a:lnTo>
                  <a:lnTo>
                    <a:pt x="2354" y="1"/>
                  </a:lnTo>
                  <a:lnTo>
                    <a:pt x="2115" y="15"/>
                  </a:lnTo>
                  <a:lnTo>
                    <a:pt x="1875" y="43"/>
                  </a:lnTo>
                  <a:lnTo>
                    <a:pt x="1650" y="99"/>
                  </a:lnTo>
                  <a:lnTo>
                    <a:pt x="1438" y="184"/>
                  </a:lnTo>
                  <a:lnTo>
                    <a:pt x="1241" y="283"/>
                  </a:lnTo>
                  <a:lnTo>
                    <a:pt x="1044" y="395"/>
                  </a:lnTo>
                  <a:lnTo>
                    <a:pt x="860" y="536"/>
                  </a:lnTo>
                  <a:lnTo>
                    <a:pt x="691" y="691"/>
                  </a:lnTo>
                  <a:lnTo>
                    <a:pt x="550" y="861"/>
                  </a:lnTo>
                  <a:lnTo>
                    <a:pt x="409" y="1030"/>
                  </a:lnTo>
                  <a:lnTo>
                    <a:pt x="297" y="1227"/>
                  </a:lnTo>
                  <a:lnTo>
                    <a:pt x="198" y="1438"/>
                  </a:lnTo>
                  <a:lnTo>
                    <a:pt x="113" y="1650"/>
                  </a:lnTo>
                  <a:lnTo>
                    <a:pt x="57" y="1875"/>
                  </a:lnTo>
                  <a:lnTo>
                    <a:pt x="15" y="2101"/>
                  </a:lnTo>
                  <a:lnTo>
                    <a:pt x="1" y="2341"/>
                  </a:lnTo>
                  <a:lnTo>
                    <a:pt x="1" y="10586"/>
                  </a:lnTo>
                  <a:lnTo>
                    <a:pt x="1" y="10586"/>
                  </a:lnTo>
                  <a:lnTo>
                    <a:pt x="15" y="10826"/>
                  </a:lnTo>
                  <a:lnTo>
                    <a:pt x="57" y="11065"/>
                  </a:lnTo>
                  <a:lnTo>
                    <a:pt x="113" y="11291"/>
                  </a:lnTo>
                  <a:lnTo>
                    <a:pt x="198" y="11502"/>
                  </a:lnTo>
                  <a:lnTo>
                    <a:pt x="297" y="11700"/>
                  </a:lnTo>
                  <a:lnTo>
                    <a:pt x="409" y="11897"/>
                  </a:lnTo>
                  <a:lnTo>
                    <a:pt x="550" y="12080"/>
                  </a:lnTo>
                  <a:lnTo>
                    <a:pt x="691" y="12249"/>
                  </a:lnTo>
                  <a:lnTo>
                    <a:pt x="860" y="12404"/>
                  </a:lnTo>
                  <a:lnTo>
                    <a:pt x="1044" y="12531"/>
                  </a:lnTo>
                  <a:lnTo>
                    <a:pt x="1241" y="12644"/>
                  </a:lnTo>
                  <a:lnTo>
                    <a:pt x="1438" y="12757"/>
                  </a:lnTo>
                  <a:lnTo>
                    <a:pt x="1650" y="12827"/>
                  </a:lnTo>
                  <a:lnTo>
                    <a:pt x="1875" y="12884"/>
                  </a:lnTo>
                  <a:lnTo>
                    <a:pt x="2115" y="12926"/>
                  </a:lnTo>
                  <a:lnTo>
                    <a:pt x="2354" y="12940"/>
                  </a:lnTo>
                  <a:lnTo>
                    <a:pt x="2354" y="12940"/>
                  </a:lnTo>
                  <a:lnTo>
                    <a:pt x="2354" y="12940"/>
                  </a:lnTo>
                  <a:lnTo>
                    <a:pt x="2594" y="12926"/>
                  </a:lnTo>
                  <a:lnTo>
                    <a:pt x="2820" y="12884"/>
                  </a:lnTo>
                  <a:lnTo>
                    <a:pt x="3045" y="12827"/>
                  </a:lnTo>
                  <a:lnTo>
                    <a:pt x="3256" y="12743"/>
                  </a:lnTo>
                  <a:lnTo>
                    <a:pt x="3468" y="12644"/>
                  </a:lnTo>
                  <a:lnTo>
                    <a:pt x="3651" y="12531"/>
                  </a:lnTo>
                  <a:lnTo>
                    <a:pt x="3834" y="12404"/>
                  </a:lnTo>
                  <a:lnTo>
                    <a:pt x="4004" y="12249"/>
                  </a:lnTo>
                  <a:lnTo>
                    <a:pt x="4159" y="12080"/>
                  </a:lnTo>
                  <a:lnTo>
                    <a:pt x="4285" y="11897"/>
                  </a:lnTo>
                  <a:lnTo>
                    <a:pt x="4412" y="11700"/>
                  </a:lnTo>
                  <a:lnTo>
                    <a:pt x="4511" y="11502"/>
                  </a:lnTo>
                  <a:lnTo>
                    <a:pt x="4581" y="11291"/>
                  </a:lnTo>
                  <a:lnTo>
                    <a:pt x="4652" y="11065"/>
                  </a:lnTo>
                  <a:lnTo>
                    <a:pt x="4680" y="10826"/>
                  </a:lnTo>
                  <a:lnTo>
                    <a:pt x="4694" y="10586"/>
                  </a:lnTo>
                  <a:lnTo>
                    <a:pt x="4694" y="105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 flipH="1">
              <a:off x="3725674" y="1984421"/>
              <a:ext cx="96923" cy="268008"/>
            </a:xfrm>
            <a:custGeom>
              <a:avLst/>
              <a:gdLst/>
              <a:ahLst/>
              <a:cxnLst/>
              <a:rect l="l" t="t" r="r" b="b"/>
              <a:pathLst>
                <a:path w="4680" h="12941" extrusionOk="0">
                  <a:moveTo>
                    <a:pt x="4680" y="10586"/>
                  </a:moveTo>
                  <a:lnTo>
                    <a:pt x="4680" y="2341"/>
                  </a:lnTo>
                  <a:lnTo>
                    <a:pt x="4680" y="2341"/>
                  </a:lnTo>
                  <a:lnTo>
                    <a:pt x="4666" y="2101"/>
                  </a:lnTo>
                  <a:lnTo>
                    <a:pt x="4638" y="1875"/>
                  </a:lnTo>
                  <a:lnTo>
                    <a:pt x="4581" y="1650"/>
                  </a:lnTo>
                  <a:lnTo>
                    <a:pt x="4497" y="1438"/>
                  </a:lnTo>
                  <a:lnTo>
                    <a:pt x="4398" y="1227"/>
                  </a:lnTo>
                  <a:lnTo>
                    <a:pt x="4285" y="1030"/>
                  </a:lnTo>
                  <a:lnTo>
                    <a:pt x="4144" y="861"/>
                  </a:lnTo>
                  <a:lnTo>
                    <a:pt x="3989" y="691"/>
                  </a:lnTo>
                  <a:lnTo>
                    <a:pt x="3820" y="536"/>
                  </a:lnTo>
                  <a:lnTo>
                    <a:pt x="3651" y="395"/>
                  </a:lnTo>
                  <a:lnTo>
                    <a:pt x="3454" y="283"/>
                  </a:lnTo>
                  <a:lnTo>
                    <a:pt x="3242" y="184"/>
                  </a:lnTo>
                  <a:lnTo>
                    <a:pt x="3031" y="99"/>
                  </a:lnTo>
                  <a:lnTo>
                    <a:pt x="2805" y="43"/>
                  </a:lnTo>
                  <a:lnTo>
                    <a:pt x="2580" y="15"/>
                  </a:lnTo>
                  <a:lnTo>
                    <a:pt x="2340" y="1"/>
                  </a:lnTo>
                  <a:lnTo>
                    <a:pt x="2340" y="1"/>
                  </a:lnTo>
                  <a:lnTo>
                    <a:pt x="2340" y="1"/>
                  </a:lnTo>
                  <a:lnTo>
                    <a:pt x="2101" y="15"/>
                  </a:lnTo>
                  <a:lnTo>
                    <a:pt x="1875" y="43"/>
                  </a:lnTo>
                  <a:lnTo>
                    <a:pt x="1650" y="99"/>
                  </a:lnTo>
                  <a:lnTo>
                    <a:pt x="1424" y="184"/>
                  </a:lnTo>
                  <a:lnTo>
                    <a:pt x="1227" y="283"/>
                  </a:lnTo>
                  <a:lnTo>
                    <a:pt x="1029" y="395"/>
                  </a:lnTo>
                  <a:lnTo>
                    <a:pt x="846" y="536"/>
                  </a:lnTo>
                  <a:lnTo>
                    <a:pt x="677" y="691"/>
                  </a:lnTo>
                  <a:lnTo>
                    <a:pt x="536" y="846"/>
                  </a:lnTo>
                  <a:lnTo>
                    <a:pt x="395" y="1030"/>
                  </a:lnTo>
                  <a:lnTo>
                    <a:pt x="282" y="1227"/>
                  </a:lnTo>
                  <a:lnTo>
                    <a:pt x="184" y="1438"/>
                  </a:lnTo>
                  <a:lnTo>
                    <a:pt x="99" y="1650"/>
                  </a:lnTo>
                  <a:lnTo>
                    <a:pt x="43" y="1875"/>
                  </a:lnTo>
                  <a:lnTo>
                    <a:pt x="15" y="2101"/>
                  </a:lnTo>
                  <a:lnTo>
                    <a:pt x="0" y="2341"/>
                  </a:lnTo>
                  <a:lnTo>
                    <a:pt x="0" y="10586"/>
                  </a:lnTo>
                  <a:lnTo>
                    <a:pt x="0" y="10586"/>
                  </a:lnTo>
                  <a:lnTo>
                    <a:pt x="0" y="10826"/>
                  </a:lnTo>
                  <a:lnTo>
                    <a:pt x="43" y="11065"/>
                  </a:lnTo>
                  <a:lnTo>
                    <a:pt x="99" y="11291"/>
                  </a:lnTo>
                  <a:lnTo>
                    <a:pt x="184" y="11502"/>
                  </a:lnTo>
                  <a:lnTo>
                    <a:pt x="282" y="11700"/>
                  </a:lnTo>
                  <a:lnTo>
                    <a:pt x="395" y="11897"/>
                  </a:lnTo>
                  <a:lnTo>
                    <a:pt x="536" y="12080"/>
                  </a:lnTo>
                  <a:lnTo>
                    <a:pt x="677" y="12249"/>
                  </a:lnTo>
                  <a:lnTo>
                    <a:pt x="846" y="12404"/>
                  </a:lnTo>
                  <a:lnTo>
                    <a:pt x="1029" y="12531"/>
                  </a:lnTo>
                  <a:lnTo>
                    <a:pt x="1227" y="12644"/>
                  </a:lnTo>
                  <a:lnTo>
                    <a:pt x="1424" y="12757"/>
                  </a:lnTo>
                  <a:lnTo>
                    <a:pt x="1650" y="12827"/>
                  </a:lnTo>
                  <a:lnTo>
                    <a:pt x="1861" y="12884"/>
                  </a:lnTo>
                  <a:lnTo>
                    <a:pt x="2101" y="12926"/>
                  </a:lnTo>
                  <a:lnTo>
                    <a:pt x="2340" y="12940"/>
                  </a:lnTo>
                  <a:lnTo>
                    <a:pt x="2340" y="12940"/>
                  </a:lnTo>
                  <a:lnTo>
                    <a:pt x="2340" y="12940"/>
                  </a:lnTo>
                  <a:lnTo>
                    <a:pt x="2580" y="12926"/>
                  </a:lnTo>
                  <a:lnTo>
                    <a:pt x="2805" y="12884"/>
                  </a:lnTo>
                  <a:lnTo>
                    <a:pt x="3031" y="12827"/>
                  </a:lnTo>
                  <a:lnTo>
                    <a:pt x="3242" y="12757"/>
                  </a:lnTo>
                  <a:lnTo>
                    <a:pt x="3454" y="12644"/>
                  </a:lnTo>
                  <a:lnTo>
                    <a:pt x="3651" y="12531"/>
                  </a:lnTo>
                  <a:lnTo>
                    <a:pt x="3820" y="12404"/>
                  </a:lnTo>
                  <a:lnTo>
                    <a:pt x="3989" y="12249"/>
                  </a:lnTo>
                  <a:lnTo>
                    <a:pt x="4144" y="12080"/>
                  </a:lnTo>
                  <a:lnTo>
                    <a:pt x="4285" y="11897"/>
                  </a:lnTo>
                  <a:lnTo>
                    <a:pt x="4398" y="11700"/>
                  </a:lnTo>
                  <a:lnTo>
                    <a:pt x="4497" y="11502"/>
                  </a:lnTo>
                  <a:lnTo>
                    <a:pt x="4581" y="11291"/>
                  </a:lnTo>
                  <a:lnTo>
                    <a:pt x="4638" y="11065"/>
                  </a:lnTo>
                  <a:lnTo>
                    <a:pt x="4666" y="10826"/>
                  </a:lnTo>
                  <a:lnTo>
                    <a:pt x="4680" y="10586"/>
                  </a:lnTo>
                  <a:lnTo>
                    <a:pt x="4680" y="105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 flipH="1">
              <a:off x="3916577" y="1984421"/>
              <a:ext cx="96923" cy="268008"/>
            </a:xfrm>
            <a:custGeom>
              <a:avLst/>
              <a:gdLst/>
              <a:ahLst/>
              <a:cxnLst/>
              <a:rect l="l" t="t" r="r" b="b"/>
              <a:pathLst>
                <a:path w="4680" h="12941" extrusionOk="0">
                  <a:moveTo>
                    <a:pt x="4680" y="10586"/>
                  </a:moveTo>
                  <a:lnTo>
                    <a:pt x="4680" y="2341"/>
                  </a:lnTo>
                  <a:lnTo>
                    <a:pt x="4680" y="2341"/>
                  </a:lnTo>
                  <a:lnTo>
                    <a:pt x="4666" y="2101"/>
                  </a:lnTo>
                  <a:lnTo>
                    <a:pt x="4638" y="1875"/>
                  </a:lnTo>
                  <a:lnTo>
                    <a:pt x="4581" y="1650"/>
                  </a:lnTo>
                  <a:lnTo>
                    <a:pt x="4497" y="1438"/>
                  </a:lnTo>
                  <a:lnTo>
                    <a:pt x="4398" y="1227"/>
                  </a:lnTo>
                  <a:lnTo>
                    <a:pt x="4285" y="1030"/>
                  </a:lnTo>
                  <a:lnTo>
                    <a:pt x="4144" y="846"/>
                  </a:lnTo>
                  <a:lnTo>
                    <a:pt x="3989" y="691"/>
                  </a:lnTo>
                  <a:lnTo>
                    <a:pt x="3834" y="536"/>
                  </a:lnTo>
                  <a:lnTo>
                    <a:pt x="3651" y="395"/>
                  </a:lnTo>
                  <a:lnTo>
                    <a:pt x="3454" y="283"/>
                  </a:lnTo>
                  <a:lnTo>
                    <a:pt x="3256" y="184"/>
                  </a:lnTo>
                  <a:lnTo>
                    <a:pt x="3031" y="99"/>
                  </a:lnTo>
                  <a:lnTo>
                    <a:pt x="2805" y="43"/>
                  </a:lnTo>
                  <a:lnTo>
                    <a:pt x="2580" y="15"/>
                  </a:lnTo>
                  <a:lnTo>
                    <a:pt x="2340" y="1"/>
                  </a:lnTo>
                  <a:lnTo>
                    <a:pt x="2340" y="1"/>
                  </a:lnTo>
                  <a:lnTo>
                    <a:pt x="2340" y="1"/>
                  </a:lnTo>
                  <a:lnTo>
                    <a:pt x="2100" y="15"/>
                  </a:lnTo>
                  <a:lnTo>
                    <a:pt x="1875" y="43"/>
                  </a:lnTo>
                  <a:lnTo>
                    <a:pt x="1649" y="99"/>
                  </a:lnTo>
                  <a:lnTo>
                    <a:pt x="1424" y="184"/>
                  </a:lnTo>
                  <a:lnTo>
                    <a:pt x="1226" y="283"/>
                  </a:lnTo>
                  <a:lnTo>
                    <a:pt x="1029" y="395"/>
                  </a:lnTo>
                  <a:lnTo>
                    <a:pt x="846" y="536"/>
                  </a:lnTo>
                  <a:lnTo>
                    <a:pt x="691" y="691"/>
                  </a:lnTo>
                  <a:lnTo>
                    <a:pt x="536" y="861"/>
                  </a:lnTo>
                  <a:lnTo>
                    <a:pt x="395" y="1030"/>
                  </a:lnTo>
                  <a:lnTo>
                    <a:pt x="282" y="1227"/>
                  </a:lnTo>
                  <a:lnTo>
                    <a:pt x="183" y="1438"/>
                  </a:lnTo>
                  <a:lnTo>
                    <a:pt x="99" y="1650"/>
                  </a:lnTo>
                  <a:lnTo>
                    <a:pt x="43" y="1875"/>
                  </a:lnTo>
                  <a:lnTo>
                    <a:pt x="14" y="2101"/>
                  </a:lnTo>
                  <a:lnTo>
                    <a:pt x="0" y="2341"/>
                  </a:lnTo>
                  <a:lnTo>
                    <a:pt x="0" y="10586"/>
                  </a:lnTo>
                  <a:lnTo>
                    <a:pt x="0" y="10586"/>
                  </a:lnTo>
                  <a:lnTo>
                    <a:pt x="14" y="10826"/>
                  </a:lnTo>
                  <a:lnTo>
                    <a:pt x="43" y="11065"/>
                  </a:lnTo>
                  <a:lnTo>
                    <a:pt x="99" y="11291"/>
                  </a:lnTo>
                  <a:lnTo>
                    <a:pt x="183" y="11502"/>
                  </a:lnTo>
                  <a:lnTo>
                    <a:pt x="282" y="11700"/>
                  </a:lnTo>
                  <a:lnTo>
                    <a:pt x="395" y="11897"/>
                  </a:lnTo>
                  <a:lnTo>
                    <a:pt x="536" y="12080"/>
                  </a:lnTo>
                  <a:lnTo>
                    <a:pt x="691" y="12249"/>
                  </a:lnTo>
                  <a:lnTo>
                    <a:pt x="846" y="12404"/>
                  </a:lnTo>
                  <a:lnTo>
                    <a:pt x="1029" y="12531"/>
                  </a:lnTo>
                  <a:lnTo>
                    <a:pt x="1226" y="12644"/>
                  </a:lnTo>
                  <a:lnTo>
                    <a:pt x="1424" y="12757"/>
                  </a:lnTo>
                  <a:lnTo>
                    <a:pt x="1649" y="12827"/>
                  </a:lnTo>
                  <a:lnTo>
                    <a:pt x="1875" y="12884"/>
                  </a:lnTo>
                  <a:lnTo>
                    <a:pt x="2100" y="12926"/>
                  </a:lnTo>
                  <a:lnTo>
                    <a:pt x="2340" y="12940"/>
                  </a:lnTo>
                  <a:lnTo>
                    <a:pt x="2340" y="12940"/>
                  </a:lnTo>
                  <a:lnTo>
                    <a:pt x="2340" y="12940"/>
                  </a:lnTo>
                  <a:lnTo>
                    <a:pt x="2580" y="12926"/>
                  </a:lnTo>
                  <a:lnTo>
                    <a:pt x="2805" y="12884"/>
                  </a:lnTo>
                  <a:lnTo>
                    <a:pt x="3031" y="12827"/>
                  </a:lnTo>
                  <a:lnTo>
                    <a:pt x="3256" y="12757"/>
                  </a:lnTo>
                  <a:lnTo>
                    <a:pt x="3454" y="12644"/>
                  </a:lnTo>
                  <a:lnTo>
                    <a:pt x="3651" y="12531"/>
                  </a:lnTo>
                  <a:lnTo>
                    <a:pt x="3834" y="12404"/>
                  </a:lnTo>
                  <a:lnTo>
                    <a:pt x="3989" y="12249"/>
                  </a:lnTo>
                  <a:lnTo>
                    <a:pt x="4144" y="12080"/>
                  </a:lnTo>
                  <a:lnTo>
                    <a:pt x="4285" y="11897"/>
                  </a:lnTo>
                  <a:lnTo>
                    <a:pt x="4398" y="11700"/>
                  </a:lnTo>
                  <a:lnTo>
                    <a:pt x="4497" y="11502"/>
                  </a:lnTo>
                  <a:lnTo>
                    <a:pt x="4581" y="11291"/>
                  </a:lnTo>
                  <a:lnTo>
                    <a:pt x="4638" y="11065"/>
                  </a:lnTo>
                  <a:lnTo>
                    <a:pt x="4666" y="10826"/>
                  </a:lnTo>
                  <a:lnTo>
                    <a:pt x="4680" y="10586"/>
                  </a:lnTo>
                  <a:lnTo>
                    <a:pt x="4680" y="105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 flipH="1">
              <a:off x="4107481" y="1984421"/>
              <a:ext cx="96923" cy="268008"/>
            </a:xfrm>
            <a:custGeom>
              <a:avLst/>
              <a:gdLst/>
              <a:ahLst/>
              <a:cxnLst/>
              <a:rect l="l" t="t" r="r" b="b"/>
              <a:pathLst>
                <a:path w="4680" h="12941" extrusionOk="0">
                  <a:moveTo>
                    <a:pt x="4680" y="10586"/>
                  </a:moveTo>
                  <a:lnTo>
                    <a:pt x="4680" y="2341"/>
                  </a:lnTo>
                  <a:lnTo>
                    <a:pt x="4680" y="2341"/>
                  </a:lnTo>
                  <a:lnTo>
                    <a:pt x="4680" y="2101"/>
                  </a:lnTo>
                  <a:lnTo>
                    <a:pt x="4637" y="1875"/>
                  </a:lnTo>
                  <a:lnTo>
                    <a:pt x="4581" y="1650"/>
                  </a:lnTo>
                  <a:lnTo>
                    <a:pt x="4496" y="1438"/>
                  </a:lnTo>
                  <a:lnTo>
                    <a:pt x="4398" y="1227"/>
                  </a:lnTo>
                  <a:lnTo>
                    <a:pt x="4285" y="1030"/>
                  </a:lnTo>
                  <a:lnTo>
                    <a:pt x="4144" y="846"/>
                  </a:lnTo>
                  <a:lnTo>
                    <a:pt x="4003" y="691"/>
                  </a:lnTo>
                  <a:lnTo>
                    <a:pt x="3834" y="536"/>
                  </a:lnTo>
                  <a:lnTo>
                    <a:pt x="3651" y="395"/>
                  </a:lnTo>
                  <a:lnTo>
                    <a:pt x="3453" y="283"/>
                  </a:lnTo>
                  <a:lnTo>
                    <a:pt x="3256" y="184"/>
                  </a:lnTo>
                  <a:lnTo>
                    <a:pt x="3030" y="99"/>
                  </a:lnTo>
                  <a:lnTo>
                    <a:pt x="2819" y="43"/>
                  </a:lnTo>
                  <a:lnTo>
                    <a:pt x="2579" y="15"/>
                  </a:lnTo>
                  <a:lnTo>
                    <a:pt x="2340" y="1"/>
                  </a:lnTo>
                  <a:lnTo>
                    <a:pt x="2340" y="1"/>
                  </a:lnTo>
                  <a:lnTo>
                    <a:pt x="2340" y="1"/>
                  </a:lnTo>
                  <a:lnTo>
                    <a:pt x="2100" y="15"/>
                  </a:lnTo>
                  <a:lnTo>
                    <a:pt x="1875" y="43"/>
                  </a:lnTo>
                  <a:lnTo>
                    <a:pt x="1649" y="99"/>
                  </a:lnTo>
                  <a:lnTo>
                    <a:pt x="1438" y="184"/>
                  </a:lnTo>
                  <a:lnTo>
                    <a:pt x="1226" y="283"/>
                  </a:lnTo>
                  <a:lnTo>
                    <a:pt x="1029" y="395"/>
                  </a:lnTo>
                  <a:lnTo>
                    <a:pt x="860" y="536"/>
                  </a:lnTo>
                  <a:lnTo>
                    <a:pt x="691" y="691"/>
                  </a:lnTo>
                  <a:lnTo>
                    <a:pt x="536" y="846"/>
                  </a:lnTo>
                  <a:lnTo>
                    <a:pt x="395" y="1030"/>
                  </a:lnTo>
                  <a:lnTo>
                    <a:pt x="282" y="1227"/>
                  </a:lnTo>
                  <a:lnTo>
                    <a:pt x="183" y="1438"/>
                  </a:lnTo>
                  <a:lnTo>
                    <a:pt x="99" y="1650"/>
                  </a:lnTo>
                  <a:lnTo>
                    <a:pt x="42" y="1875"/>
                  </a:lnTo>
                  <a:lnTo>
                    <a:pt x="14" y="2101"/>
                  </a:lnTo>
                  <a:lnTo>
                    <a:pt x="0" y="2341"/>
                  </a:lnTo>
                  <a:lnTo>
                    <a:pt x="0" y="10586"/>
                  </a:lnTo>
                  <a:lnTo>
                    <a:pt x="0" y="10586"/>
                  </a:lnTo>
                  <a:lnTo>
                    <a:pt x="14" y="10826"/>
                  </a:lnTo>
                  <a:lnTo>
                    <a:pt x="42" y="11065"/>
                  </a:lnTo>
                  <a:lnTo>
                    <a:pt x="99" y="11291"/>
                  </a:lnTo>
                  <a:lnTo>
                    <a:pt x="183" y="11502"/>
                  </a:lnTo>
                  <a:lnTo>
                    <a:pt x="282" y="11700"/>
                  </a:lnTo>
                  <a:lnTo>
                    <a:pt x="395" y="11897"/>
                  </a:lnTo>
                  <a:lnTo>
                    <a:pt x="536" y="12080"/>
                  </a:lnTo>
                  <a:lnTo>
                    <a:pt x="691" y="12249"/>
                  </a:lnTo>
                  <a:lnTo>
                    <a:pt x="860" y="12404"/>
                  </a:lnTo>
                  <a:lnTo>
                    <a:pt x="1029" y="12531"/>
                  </a:lnTo>
                  <a:lnTo>
                    <a:pt x="1226" y="12658"/>
                  </a:lnTo>
                  <a:lnTo>
                    <a:pt x="1438" y="12757"/>
                  </a:lnTo>
                  <a:lnTo>
                    <a:pt x="1649" y="12827"/>
                  </a:lnTo>
                  <a:lnTo>
                    <a:pt x="1875" y="12884"/>
                  </a:lnTo>
                  <a:lnTo>
                    <a:pt x="2100" y="12926"/>
                  </a:lnTo>
                  <a:lnTo>
                    <a:pt x="2340" y="12940"/>
                  </a:lnTo>
                  <a:lnTo>
                    <a:pt x="2340" y="12940"/>
                  </a:lnTo>
                  <a:lnTo>
                    <a:pt x="2340" y="12940"/>
                  </a:lnTo>
                  <a:lnTo>
                    <a:pt x="2579" y="12926"/>
                  </a:lnTo>
                  <a:lnTo>
                    <a:pt x="2819" y="12884"/>
                  </a:lnTo>
                  <a:lnTo>
                    <a:pt x="3030" y="12827"/>
                  </a:lnTo>
                  <a:lnTo>
                    <a:pt x="3256" y="12757"/>
                  </a:lnTo>
                  <a:lnTo>
                    <a:pt x="3453" y="12658"/>
                  </a:lnTo>
                  <a:lnTo>
                    <a:pt x="3651" y="12531"/>
                  </a:lnTo>
                  <a:lnTo>
                    <a:pt x="3834" y="12404"/>
                  </a:lnTo>
                  <a:lnTo>
                    <a:pt x="4003" y="12249"/>
                  </a:lnTo>
                  <a:lnTo>
                    <a:pt x="4144" y="12080"/>
                  </a:lnTo>
                  <a:lnTo>
                    <a:pt x="4285" y="11897"/>
                  </a:lnTo>
                  <a:lnTo>
                    <a:pt x="4398" y="11700"/>
                  </a:lnTo>
                  <a:lnTo>
                    <a:pt x="4496" y="11502"/>
                  </a:lnTo>
                  <a:lnTo>
                    <a:pt x="4581" y="11291"/>
                  </a:lnTo>
                  <a:lnTo>
                    <a:pt x="4637" y="11065"/>
                  </a:lnTo>
                  <a:lnTo>
                    <a:pt x="4680" y="10826"/>
                  </a:lnTo>
                  <a:lnTo>
                    <a:pt x="4680" y="10586"/>
                  </a:lnTo>
                  <a:lnTo>
                    <a:pt x="4680" y="105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 flipH="1">
              <a:off x="3836886" y="2716533"/>
              <a:ext cx="45562" cy="45562"/>
            </a:xfrm>
            <a:custGeom>
              <a:avLst/>
              <a:gdLst/>
              <a:ahLst/>
              <a:cxnLst/>
              <a:rect l="l" t="t" r="r" b="b"/>
              <a:pathLst>
                <a:path w="2200" h="2200" extrusionOk="0">
                  <a:moveTo>
                    <a:pt x="1100" y="0"/>
                  </a:moveTo>
                  <a:lnTo>
                    <a:pt x="1100" y="0"/>
                  </a:lnTo>
                  <a:lnTo>
                    <a:pt x="988" y="0"/>
                  </a:lnTo>
                  <a:lnTo>
                    <a:pt x="875" y="14"/>
                  </a:lnTo>
                  <a:lnTo>
                    <a:pt x="776" y="43"/>
                  </a:lnTo>
                  <a:lnTo>
                    <a:pt x="663" y="85"/>
                  </a:lnTo>
                  <a:lnTo>
                    <a:pt x="565" y="127"/>
                  </a:lnTo>
                  <a:lnTo>
                    <a:pt x="480" y="183"/>
                  </a:lnTo>
                  <a:lnTo>
                    <a:pt x="396" y="240"/>
                  </a:lnTo>
                  <a:lnTo>
                    <a:pt x="311" y="324"/>
                  </a:lnTo>
                  <a:lnTo>
                    <a:pt x="241" y="395"/>
                  </a:lnTo>
                  <a:lnTo>
                    <a:pt x="184" y="479"/>
                  </a:lnTo>
                  <a:lnTo>
                    <a:pt x="128" y="578"/>
                  </a:lnTo>
                  <a:lnTo>
                    <a:pt x="85" y="663"/>
                  </a:lnTo>
                  <a:lnTo>
                    <a:pt x="43" y="775"/>
                  </a:lnTo>
                  <a:lnTo>
                    <a:pt x="15" y="874"/>
                  </a:lnTo>
                  <a:lnTo>
                    <a:pt x="1" y="987"/>
                  </a:lnTo>
                  <a:lnTo>
                    <a:pt x="1" y="1100"/>
                  </a:lnTo>
                  <a:lnTo>
                    <a:pt x="1" y="1100"/>
                  </a:lnTo>
                  <a:lnTo>
                    <a:pt x="1" y="1212"/>
                  </a:lnTo>
                  <a:lnTo>
                    <a:pt x="15" y="1325"/>
                  </a:lnTo>
                  <a:lnTo>
                    <a:pt x="43" y="1424"/>
                  </a:lnTo>
                  <a:lnTo>
                    <a:pt x="85" y="1523"/>
                  </a:lnTo>
                  <a:lnTo>
                    <a:pt x="128" y="1621"/>
                  </a:lnTo>
                  <a:lnTo>
                    <a:pt x="184" y="1720"/>
                  </a:lnTo>
                  <a:lnTo>
                    <a:pt x="241" y="1804"/>
                  </a:lnTo>
                  <a:lnTo>
                    <a:pt x="311" y="1875"/>
                  </a:lnTo>
                  <a:lnTo>
                    <a:pt x="396" y="1945"/>
                  </a:lnTo>
                  <a:lnTo>
                    <a:pt x="480" y="2016"/>
                  </a:lnTo>
                  <a:lnTo>
                    <a:pt x="565" y="2072"/>
                  </a:lnTo>
                  <a:lnTo>
                    <a:pt x="663" y="2115"/>
                  </a:lnTo>
                  <a:lnTo>
                    <a:pt x="776" y="2157"/>
                  </a:lnTo>
                  <a:lnTo>
                    <a:pt x="875" y="2185"/>
                  </a:lnTo>
                  <a:lnTo>
                    <a:pt x="988" y="2199"/>
                  </a:lnTo>
                  <a:lnTo>
                    <a:pt x="1100" y="2199"/>
                  </a:lnTo>
                  <a:lnTo>
                    <a:pt x="1100" y="2199"/>
                  </a:lnTo>
                  <a:lnTo>
                    <a:pt x="1213" y="2199"/>
                  </a:lnTo>
                  <a:lnTo>
                    <a:pt x="1326" y="2185"/>
                  </a:lnTo>
                  <a:lnTo>
                    <a:pt x="1425" y="2157"/>
                  </a:lnTo>
                  <a:lnTo>
                    <a:pt x="1523" y="2115"/>
                  </a:lnTo>
                  <a:lnTo>
                    <a:pt x="1622" y="2072"/>
                  </a:lnTo>
                  <a:lnTo>
                    <a:pt x="1721" y="2016"/>
                  </a:lnTo>
                  <a:lnTo>
                    <a:pt x="1805" y="1945"/>
                  </a:lnTo>
                  <a:lnTo>
                    <a:pt x="1876" y="1875"/>
                  </a:lnTo>
                  <a:lnTo>
                    <a:pt x="1946" y="1804"/>
                  </a:lnTo>
                  <a:lnTo>
                    <a:pt x="2017" y="1720"/>
                  </a:lnTo>
                  <a:lnTo>
                    <a:pt x="2073" y="1621"/>
                  </a:lnTo>
                  <a:lnTo>
                    <a:pt x="2115" y="1523"/>
                  </a:lnTo>
                  <a:lnTo>
                    <a:pt x="2157" y="1424"/>
                  </a:lnTo>
                  <a:lnTo>
                    <a:pt x="2172" y="1325"/>
                  </a:lnTo>
                  <a:lnTo>
                    <a:pt x="2200" y="1212"/>
                  </a:lnTo>
                  <a:lnTo>
                    <a:pt x="2200" y="1100"/>
                  </a:lnTo>
                  <a:lnTo>
                    <a:pt x="2200" y="1100"/>
                  </a:lnTo>
                  <a:lnTo>
                    <a:pt x="2200" y="987"/>
                  </a:lnTo>
                  <a:lnTo>
                    <a:pt x="2172" y="874"/>
                  </a:lnTo>
                  <a:lnTo>
                    <a:pt x="2157" y="775"/>
                  </a:lnTo>
                  <a:lnTo>
                    <a:pt x="2115" y="663"/>
                  </a:lnTo>
                  <a:lnTo>
                    <a:pt x="2073" y="578"/>
                  </a:lnTo>
                  <a:lnTo>
                    <a:pt x="2017" y="479"/>
                  </a:lnTo>
                  <a:lnTo>
                    <a:pt x="1946" y="395"/>
                  </a:lnTo>
                  <a:lnTo>
                    <a:pt x="1876" y="324"/>
                  </a:lnTo>
                  <a:lnTo>
                    <a:pt x="1805" y="240"/>
                  </a:lnTo>
                  <a:lnTo>
                    <a:pt x="1721" y="183"/>
                  </a:lnTo>
                  <a:lnTo>
                    <a:pt x="1622" y="127"/>
                  </a:lnTo>
                  <a:lnTo>
                    <a:pt x="1523" y="85"/>
                  </a:lnTo>
                  <a:lnTo>
                    <a:pt x="1425" y="43"/>
                  </a:lnTo>
                  <a:lnTo>
                    <a:pt x="1326" y="14"/>
                  </a:lnTo>
                  <a:lnTo>
                    <a:pt x="1213" y="0"/>
                  </a:lnTo>
                  <a:lnTo>
                    <a:pt x="1100" y="0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292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 flipH="1">
              <a:off x="3849146" y="2326257"/>
              <a:ext cx="45852" cy="45852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14" y="0"/>
                  </a:moveTo>
                  <a:lnTo>
                    <a:pt x="1114" y="0"/>
                  </a:lnTo>
                  <a:lnTo>
                    <a:pt x="1002" y="14"/>
                  </a:lnTo>
                  <a:lnTo>
                    <a:pt x="889" y="28"/>
                  </a:lnTo>
                  <a:lnTo>
                    <a:pt x="776" y="57"/>
                  </a:lnTo>
                  <a:lnTo>
                    <a:pt x="677" y="85"/>
                  </a:lnTo>
                  <a:lnTo>
                    <a:pt x="579" y="141"/>
                  </a:lnTo>
                  <a:lnTo>
                    <a:pt x="494" y="197"/>
                  </a:lnTo>
                  <a:lnTo>
                    <a:pt x="410" y="254"/>
                  </a:lnTo>
                  <a:lnTo>
                    <a:pt x="325" y="324"/>
                  </a:lnTo>
                  <a:lnTo>
                    <a:pt x="255" y="409"/>
                  </a:lnTo>
                  <a:lnTo>
                    <a:pt x="198" y="493"/>
                  </a:lnTo>
                  <a:lnTo>
                    <a:pt x="142" y="578"/>
                  </a:lnTo>
                  <a:lnTo>
                    <a:pt x="99" y="677"/>
                  </a:lnTo>
                  <a:lnTo>
                    <a:pt x="57" y="775"/>
                  </a:lnTo>
                  <a:lnTo>
                    <a:pt x="29" y="888"/>
                  </a:lnTo>
                  <a:lnTo>
                    <a:pt x="15" y="1001"/>
                  </a:lnTo>
                  <a:lnTo>
                    <a:pt x="1" y="1114"/>
                  </a:lnTo>
                  <a:lnTo>
                    <a:pt x="1" y="1114"/>
                  </a:lnTo>
                  <a:lnTo>
                    <a:pt x="15" y="1226"/>
                  </a:lnTo>
                  <a:lnTo>
                    <a:pt x="29" y="1325"/>
                  </a:lnTo>
                  <a:lnTo>
                    <a:pt x="57" y="1438"/>
                  </a:lnTo>
                  <a:lnTo>
                    <a:pt x="99" y="1536"/>
                  </a:lnTo>
                  <a:lnTo>
                    <a:pt x="142" y="1635"/>
                  </a:lnTo>
                  <a:lnTo>
                    <a:pt x="198" y="1720"/>
                  </a:lnTo>
                  <a:lnTo>
                    <a:pt x="255" y="1804"/>
                  </a:lnTo>
                  <a:lnTo>
                    <a:pt x="325" y="1889"/>
                  </a:lnTo>
                  <a:lnTo>
                    <a:pt x="410" y="1959"/>
                  </a:lnTo>
                  <a:lnTo>
                    <a:pt x="494" y="2030"/>
                  </a:lnTo>
                  <a:lnTo>
                    <a:pt x="579" y="2072"/>
                  </a:lnTo>
                  <a:lnTo>
                    <a:pt x="677" y="2128"/>
                  </a:lnTo>
                  <a:lnTo>
                    <a:pt x="776" y="2157"/>
                  </a:lnTo>
                  <a:lnTo>
                    <a:pt x="889" y="2185"/>
                  </a:lnTo>
                  <a:lnTo>
                    <a:pt x="1002" y="2199"/>
                  </a:lnTo>
                  <a:lnTo>
                    <a:pt x="1114" y="2213"/>
                  </a:lnTo>
                  <a:lnTo>
                    <a:pt x="1114" y="2213"/>
                  </a:lnTo>
                  <a:lnTo>
                    <a:pt x="1227" y="2199"/>
                  </a:lnTo>
                  <a:lnTo>
                    <a:pt x="1326" y="2185"/>
                  </a:lnTo>
                  <a:lnTo>
                    <a:pt x="1439" y="2157"/>
                  </a:lnTo>
                  <a:lnTo>
                    <a:pt x="1537" y="2128"/>
                  </a:lnTo>
                  <a:lnTo>
                    <a:pt x="1636" y="2072"/>
                  </a:lnTo>
                  <a:lnTo>
                    <a:pt x="1720" y="2030"/>
                  </a:lnTo>
                  <a:lnTo>
                    <a:pt x="1805" y="1959"/>
                  </a:lnTo>
                  <a:lnTo>
                    <a:pt x="1890" y="1889"/>
                  </a:lnTo>
                  <a:lnTo>
                    <a:pt x="1960" y="1804"/>
                  </a:lnTo>
                  <a:lnTo>
                    <a:pt x="2031" y="1720"/>
                  </a:lnTo>
                  <a:lnTo>
                    <a:pt x="2087" y="1635"/>
                  </a:lnTo>
                  <a:lnTo>
                    <a:pt x="2129" y="1536"/>
                  </a:lnTo>
                  <a:lnTo>
                    <a:pt x="2157" y="1438"/>
                  </a:lnTo>
                  <a:lnTo>
                    <a:pt x="2186" y="1325"/>
                  </a:lnTo>
                  <a:lnTo>
                    <a:pt x="2214" y="1226"/>
                  </a:lnTo>
                  <a:lnTo>
                    <a:pt x="2214" y="1114"/>
                  </a:lnTo>
                  <a:lnTo>
                    <a:pt x="2214" y="1114"/>
                  </a:lnTo>
                  <a:lnTo>
                    <a:pt x="2214" y="1001"/>
                  </a:lnTo>
                  <a:lnTo>
                    <a:pt x="2186" y="888"/>
                  </a:lnTo>
                  <a:lnTo>
                    <a:pt x="2157" y="775"/>
                  </a:lnTo>
                  <a:lnTo>
                    <a:pt x="2129" y="677"/>
                  </a:lnTo>
                  <a:lnTo>
                    <a:pt x="2073" y="578"/>
                  </a:lnTo>
                  <a:lnTo>
                    <a:pt x="2031" y="493"/>
                  </a:lnTo>
                  <a:lnTo>
                    <a:pt x="1960" y="409"/>
                  </a:lnTo>
                  <a:lnTo>
                    <a:pt x="1890" y="324"/>
                  </a:lnTo>
                  <a:lnTo>
                    <a:pt x="1805" y="254"/>
                  </a:lnTo>
                  <a:lnTo>
                    <a:pt x="1720" y="197"/>
                  </a:lnTo>
                  <a:lnTo>
                    <a:pt x="1636" y="141"/>
                  </a:lnTo>
                  <a:lnTo>
                    <a:pt x="1537" y="85"/>
                  </a:lnTo>
                  <a:lnTo>
                    <a:pt x="1439" y="57"/>
                  </a:lnTo>
                  <a:lnTo>
                    <a:pt x="1326" y="28"/>
                  </a:lnTo>
                  <a:lnTo>
                    <a:pt x="1227" y="14"/>
                  </a:lnTo>
                  <a:lnTo>
                    <a:pt x="1114" y="0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rgbClr val="292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 flipH="1">
              <a:off x="1270578" y="2072293"/>
              <a:ext cx="418031" cy="402561"/>
            </a:xfrm>
            <a:custGeom>
              <a:avLst/>
              <a:gdLst/>
              <a:ahLst/>
              <a:cxnLst/>
              <a:rect l="l" t="t" r="r" b="b"/>
              <a:pathLst>
                <a:path w="20185" h="19438" extrusionOk="0">
                  <a:moveTo>
                    <a:pt x="1" y="19438"/>
                  </a:moveTo>
                  <a:lnTo>
                    <a:pt x="20185" y="19438"/>
                  </a:lnTo>
                  <a:lnTo>
                    <a:pt x="20185" y="0"/>
                  </a:lnTo>
                  <a:lnTo>
                    <a:pt x="1" y="0"/>
                  </a:lnTo>
                  <a:lnTo>
                    <a:pt x="1" y="194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 flipH="1">
              <a:off x="1270578" y="2235175"/>
              <a:ext cx="418031" cy="88763"/>
            </a:xfrm>
            <a:custGeom>
              <a:avLst/>
              <a:gdLst/>
              <a:ahLst/>
              <a:cxnLst/>
              <a:rect l="l" t="t" r="r" b="b"/>
              <a:pathLst>
                <a:path w="20185" h="4286" extrusionOk="0">
                  <a:moveTo>
                    <a:pt x="1" y="4285"/>
                  </a:moveTo>
                  <a:lnTo>
                    <a:pt x="20185" y="4285"/>
                  </a:lnTo>
                  <a:lnTo>
                    <a:pt x="20185" y="0"/>
                  </a:lnTo>
                  <a:lnTo>
                    <a:pt x="1" y="0"/>
                  </a:lnTo>
                  <a:lnTo>
                    <a:pt x="1" y="42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Tools Unit Testing</a:t>
            </a:r>
            <a:endParaRPr dirty="0"/>
          </a:p>
        </p:txBody>
      </p:sp>
      <p:grpSp>
        <p:nvGrpSpPr>
          <p:cNvPr id="1255" name="Google Shape;1255;p26"/>
          <p:cNvGrpSpPr/>
          <p:nvPr/>
        </p:nvGrpSpPr>
        <p:grpSpPr>
          <a:xfrm>
            <a:off x="769913" y="1162050"/>
            <a:ext cx="1003787" cy="2026124"/>
            <a:chOff x="457200" y="1295400"/>
            <a:chExt cx="1003787" cy="2026124"/>
          </a:xfrm>
        </p:grpSpPr>
        <p:sp>
          <p:nvSpPr>
            <p:cNvPr id="1256" name="Google Shape;1256;p26"/>
            <p:cNvSpPr/>
            <p:nvPr/>
          </p:nvSpPr>
          <p:spPr>
            <a:xfrm>
              <a:off x="849447" y="3196521"/>
              <a:ext cx="233184" cy="38499"/>
            </a:xfrm>
            <a:custGeom>
              <a:avLst/>
              <a:gdLst/>
              <a:ahLst/>
              <a:cxnLst/>
              <a:rect l="l" t="t" r="r" b="b"/>
              <a:pathLst>
                <a:path w="3410" h="563" extrusionOk="0">
                  <a:moveTo>
                    <a:pt x="203" y="563"/>
                  </a:moveTo>
                  <a:lnTo>
                    <a:pt x="3207" y="563"/>
                  </a:lnTo>
                  <a:lnTo>
                    <a:pt x="3207" y="563"/>
                  </a:lnTo>
                  <a:lnTo>
                    <a:pt x="3251" y="554"/>
                  </a:lnTo>
                  <a:lnTo>
                    <a:pt x="3286" y="545"/>
                  </a:lnTo>
                  <a:lnTo>
                    <a:pt x="3321" y="519"/>
                  </a:lnTo>
                  <a:lnTo>
                    <a:pt x="3348" y="492"/>
                  </a:lnTo>
                  <a:lnTo>
                    <a:pt x="3374" y="457"/>
                  </a:lnTo>
                  <a:lnTo>
                    <a:pt x="3391" y="422"/>
                  </a:lnTo>
                  <a:lnTo>
                    <a:pt x="3409" y="378"/>
                  </a:lnTo>
                  <a:lnTo>
                    <a:pt x="3409" y="334"/>
                  </a:lnTo>
                  <a:lnTo>
                    <a:pt x="3409" y="0"/>
                  </a:lnTo>
                  <a:lnTo>
                    <a:pt x="1" y="0"/>
                  </a:lnTo>
                  <a:lnTo>
                    <a:pt x="1" y="334"/>
                  </a:lnTo>
                  <a:lnTo>
                    <a:pt x="1" y="334"/>
                  </a:lnTo>
                  <a:lnTo>
                    <a:pt x="10" y="378"/>
                  </a:lnTo>
                  <a:lnTo>
                    <a:pt x="18" y="422"/>
                  </a:lnTo>
                  <a:lnTo>
                    <a:pt x="36" y="457"/>
                  </a:lnTo>
                  <a:lnTo>
                    <a:pt x="62" y="492"/>
                  </a:lnTo>
                  <a:lnTo>
                    <a:pt x="89" y="519"/>
                  </a:lnTo>
                  <a:lnTo>
                    <a:pt x="124" y="545"/>
                  </a:lnTo>
                  <a:lnTo>
                    <a:pt x="168" y="554"/>
                  </a:lnTo>
                  <a:lnTo>
                    <a:pt x="203" y="563"/>
                  </a:lnTo>
                  <a:lnTo>
                    <a:pt x="203" y="563"/>
                  </a:lnTo>
                  <a:close/>
                </a:path>
              </a:pathLst>
            </a:custGeom>
            <a:solidFill>
              <a:srgbClr val="A3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849447" y="2661901"/>
              <a:ext cx="233184" cy="544872"/>
            </a:xfrm>
            <a:custGeom>
              <a:avLst/>
              <a:gdLst/>
              <a:ahLst/>
              <a:cxnLst/>
              <a:rect l="l" t="t" r="r" b="b"/>
              <a:pathLst>
                <a:path w="3410" h="7968" extrusionOk="0">
                  <a:moveTo>
                    <a:pt x="1" y="7968"/>
                  </a:moveTo>
                  <a:lnTo>
                    <a:pt x="3409" y="7968"/>
                  </a:lnTo>
                  <a:lnTo>
                    <a:pt x="3409" y="1"/>
                  </a:lnTo>
                  <a:lnTo>
                    <a:pt x="1" y="1"/>
                  </a:lnTo>
                  <a:lnTo>
                    <a:pt x="1" y="79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6"/>
            <p:cNvSpPr/>
            <p:nvPr/>
          </p:nvSpPr>
          <p:spPr>
            <a:xfrm>
              <a:off x="849447" y="3070354"/>
              <a:ext cx="233184" cy="136423"/>
            </a:xfrm>
            <a:custGeom>
              <a:avLst/>
              <a:gdLst/>
              <a:ahLst/>
              <a:cxnLst/>
              <a:rect l="l" t="t" r="r" b="b"/>
              <a:pathLst>
                <a:path w="3410" h="1995" extrusionOk="0">
                  <a:moveTo>
                    <a:pt x="1" y="1995"/>
                  </a:moveTo>
                  <a:lnTo>
                    <a:pt x="3409" y="1995"/>
                  </a:lnTo>
                  <a:lnTo>
                    <a:pt x="3409" y="1"/>
                  </a:lnTo>
                  <a:lnTo>
                    <a:pt x="1" y="1916"/>
                  </a:lnTo>
                  <a:lnTo>
                    <a:pt x="1" y="199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6"/>
            <p:cNvSpPr/>
            <p:nvPr/>
          </p:nvSpPr>
          <p:spPr>
            <a:xfrm>
              <a:off x="997223" y="2661901"/>
              <a:ext cx="46363" cy="544872"/>
            </a:xfrm>
            <a:custGeom>
              <a:avLst/>
              <a:gdLst/>
              <a:ahLst/>
              <a:cxnLst/>
              <a:rect l="l" t="t" r="r" b="b"/>
              <a:pathLst>
                <a:path w="678" h="7968" extrusionOk="0">
                  <a:moveTo>
                    <a:pt x="1" y="7968"/>
                  </a:moveTo>
                  <a:lnTo>
                    <a:pt x="677" y="7968"/>
                  </a:lnTo>
                  <a:lnTo>
                    <a:pt x="677" y="1"/>
                  </a:lnTo>
                  <a:lnTo>
                    <a:pt x="1" y="1"/>
                  </a:lnTo>
                  <a:lnTo>
                    <a:pt x="1" y="796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877073" y="2715992"/>
              <a:ext cx="61339" cy="424724"/>
            </a:xfrm>
            <a:custGeom>
              <a:avLst/>
              <a:gdLst/>
              <a:ahLst/>
              <a:cxnLst/>
              <a:rect l="l" t="t" r="r" b="b"/>
              <a:pathLst>
                <a:path w="897" h="6211" extrusionOk="0">
                  <a:moveTo>
                    <a:pt x="897" y="5789"/>
                  </a:moveTo>
                  <a:lnTo>
                    <a:pt x="897" y="422"/>
                  </a:lnTo>
                  <a:lnTo>
                    <a:pt x="897" y="422"/>
                  </a:lnTo>
                  <a:lnTo>
                    <a:pt x="897" y="378"/>
                  </a:lnTo>
                  <a:lnTo>
                    <a:pt x="888" y="325"/>
                  </a:lnTo>
                  <a:lnTo>
                    <a:pt x="862" y="237"/>
                  </a:lnTo>
                  <a:lnTo>
                    <a:pt x="818" y="167"/>
                  </a:lnTo>
                  <a:lnTo>
                    <a:pt x="756" y="106"/>
                  </a:lnTo>
                  <a:lnTo>
                    <a:pt x="686" y="62"/>
                  </a:lnTo>
                  <a:lnTo>
                    <a:pt x="616" y="27"/>
                  </a:lnTo>
                  <a:lnTo>
                    <a:pt x="528" y="9"/>
                  </a:lnTo>
                  <a:lnTo>
                    <a:pt x="449" y="0"/>
                  </a:lnTo>
                  <a:lnTo>
                    <a:pt x="361" y="9"/>
                  </a:lnTo>
                  <a:lnTo>
                    <a:pt x="282" y="27"/>
                  </a:lnTo>
                  <a:lnTo>
                    <a:pt x="203" y="62"/>
                  </a:lnTo>
                  <a:lnTo>
                    <a:pt x="141" y="106"/>
                  </a:lnTo>
                  <a:lnTo>
                    <a:pt x="80" y="167"/>
                  </a:lnTo>
                  <a:lnTo>
                    <a:pt x="36" y="237"/>
                  </a:lnTo>
                  <a:lnTo>
                    <a:pt x="10" y="325"/>
                  </a:lnTo>
                  <a:lnTo>
                    <a:pt x="1" y="378"/>
                  </a:lnTo>
                  <a:lnTo>
                    <a:pt x="1" y="422"/>
                  </a:lnTo>
                  <a:lnTo>
                    <a:pt x="1" y="5789"/>
                  </a:lnTo>
                  <a:lnTo>
                    <a:pt x="1" y="5789"/>
                  </a:lnTo>
                  <a:lnTo>
                    <a:pt x="1" y="5842"/>
                  </a:lnTo>
                  <a:lnTo>
                    <a:pt x="10" y="5886"/>
                  </a:lnTo>
                  <a:lnTo>
                    <a:pt x="36" y="5973"/>
                  </a:lnTo>
                  <a:lnTo>
                    <a:pt x="80" y="6044"/>
                  </a:lnTo>
                  <a:lnTo>
                    <a:pt x="141" y="6105"/>
                  </a:lnTo>
                  <a:lnTo>
                    <a:pt x="203" y="6149"/>
                  </a:lnTo>
                  <a:lnTo>
                    <a:pt x="282" y="6184"/>
                  </a:lnTo>
                  <a:lnTo>
                    <a:pt x="361" y="6202"/>
                  </a:lnTo>
                  <a:lnTo>
                    <a:pt x="449" y="6211"/>
                  </a:lnTo>
                  <a:lnTo>
                    <a:pt x="528" y="6202"/>
                  </a:lnTo>
                  <a:lnTo>
                    <a:pt x="616" y="6184"/>
                  </a:lnTo>
                  <a:lnTo>
                    <a:pt x="686" y="6149"/>
                  </a:lnTo>
                  <a:lnTo>
                    <a:pt x="756" y="6105"/>
                  </a:lnTo>
                  <a:lnTo>
                    <a:pt x="818" y="6044"/>
                  </a:lnTo>
                  <a:lnTo>
                    <a:pt x="862" y="5973"/>
                  </a:lnTo>
                  <a:lnTo>
                    <a:pt x="888" y="5886"/>
                  </a:lnTo>
                  <a:lnTo>
                    <a:pt x="897" y="5842"/>
                  </a:lnTo>
                  <a:lnTo>
                    <a:pt x="897" y="5789"/>
                  </a:lnTo>
                  <a:lnTo>
                    <a:pt x="897" y="57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803835" y="2628256"/>
              <a:ext cx="318389" cy="52381"/>
            </a:xfrm>
            <a:custGeom>
              <a:avLst/>
              <a:gdLst/>
              <a:ahLst/>
              <a:cxnLst/>
              <a:rect l="l" t="t" r="r" b="b"/>
              <a:pathLst>
                <a:path w="4656" h="766" extrusionOk="0">
                  <a:moveTo>
                    <a:pt x="281" y="765"/>
                  </a:moveTo>
                  <a:lnTo>
                    <a:pt x="4375" y="765"/>
                  </a:lnTo>
                  <a:lnTo>
                    <a:pt x="4375" y="765"/>
                  </a:lnTo>
                  <a:lnTo>
                    <a:pt x="4436" y="765"/>
                  </a:lnTo>
                  <a:lnTo>
                    <a:pt x="4489" y="739"/>
                  </a:lnTo>
                  <a:lnTo>
                    <a:pt x="4533" y="712"/>
                  </a:lnTo>
                  <a:lnTo>
                    <a:pt x="4577" y="677"/>
                  </a:lnTo>
                  <a:lnTo>
                    <a:pt x="4612" y="633"/>
                  </a:lnTo>
                  <a:lnTo>
                    <a:pt x="4629" y="581"/>
                  </a:lnTo>
                  <a:lnTo>
                    <a:pt x="4647" y="519"/>
                  </a:lnTo>
                  <a:lnTo>
                    <a:pt x="4656" y="458"/>
                  </a:lnTo>
                  <a:lnTo>
                    <a:pt x="4656" y="1"/>
                  </a:lnTo>
                  <a:lnTo>
                    <a:pt x="0" y="1"/>
                  </a:lnTo>
                  <a:lnTo>
                    <a:pt x="0" y="458"/>
                  </a:lnTo>
                  <a:lnTo>
                    <a:pt x="0" y="458"/>
                  </a:lnTo>
                  <a:lnTo>
                    <a:pt x="9" y="519"/>
                  </a:lnTo>
                  <a:lnTo>
                    <a:pt x="18" y="581"/>
                  </a:lnTo>
                  <a:lnTo>
                    <a:pt x="44" y="633"/>
                  </a:lnTo>
                  <a:lnTo>
                    <a:pt x="79" y="677"/>
                  </a:lnTo>
                  <a:lnTo>
                    <a:pt x="123" y="712"/>
                  </a:lnTo>
                  <a:lnTo>
                    <a:pt x="167" y="739"/>
                  </a:lnTo>
                  <a:lnTo>
                    <a:pt x="220" y="765"/>
                  </a:lnTo>
                  <a:lnTo>
                    <a:pt x="281" y="765"/>
                  </a:lnTo>
                  <a:lnTo>
                    <a:pt x="281" y="7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6"/>
            <p:cNvSpPr/>
            <p:nvPr/>
          </p:nvSpPr>
          <p:spPr>
            <a:xfrm>
              <a:off x="803835" y="1915909"/>
              <a:ext cx="318389" cy="743660"/>
            </a:xfrm>
            <a:custGeom>
              <a:avLst/>
              <a:gdLst/>
              <a:ahLst/>
              <a:cxnLst/>
              <a:rect l="l" t="t" r="r" b="b"/>
              <a:pathLst>
                <a:path w="4656" h="10875" extrusionOk="0">
                  <a:moveTo>
                    <a:pt x="0" y="10875"/>
                  </a:moveTo>
                  <a:lnTo>
                    <a:pt x="4656" y="10875"/>
                  </a:lnTo>
                  <a:lnTo>
                    <a:pt x="4656" y="0"/>
                  </a:lnTo>
                  <a:lnTo>
                    <a:pt x="0" y="0"/>
                  </a:lnTo>
                  <a:lnTo>
                    <a:pt x="0" y="108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6"/>
            <p:cNvSpPr/>
            <p:nvPr/>
          </p:nvSpPr>
          <p:spPr>
            <a:xfrm>
              <a:off x="988812" y="1915909"/>
              <a:ext cx="88350" cy="743660"/>
            </a:xfrm>
            <a:custGeom>
              <a:avLst/>
              <a:gdLst/>
              <a:ahLst/>
              <a:cxnLst/>
              <a:rect l="l" t="t" r="r" b="b"/>
              <a:pathLst>
                <a:path w="1292" h="10875" extrusionOk="0">
                  <a:moveTo>
                    <a:pt x="1" y="10875"/>
                  </a:moveTo>
                  <a:lnTo>
                    <a:pt x="1292" y="10875"/>
                  </a:lnTo>
                  <a:lnTo>
                    <a:pt x="1292" y="0"/>
                  </a:lnTo>
                  <a:lnTo>
                    <a:pt x="1" y="0"/>
                  </a:lnTo>
                  <a:lnTo>
                    <a:pt x="1" y="1087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6"/>
            <p:cNvSpPr/>
            <p:nvPr/>
          </p:nvSpPr>
          <p:spPr>
            <a:xfrm>
              <a:off x="831462" y="2009594"/>
              <a:ext cx="72144" cy="593492"/>
            </a:xfrm>
            <a:custGeom>
              <a:avLst/>
              <a:gdLst/>
              <a:ahLst/>
              <a:cxnLst/>
              <a:rect l="l" t="t" r="r" b="b"/>
              <a:pathLst>
                <a:path w="1055" h="8679" extrusionOk="0">
                  <a:moveTo>
                    <a:pt x="1054" y="8152"/>
                  </a:moveTo>
                  <a:lnTo>
                    <a:pt x="1054" y="519"/>
                  </a:lnTo>
                  <a:lnTo>
                    <a:pt x="1054" y="519"/>
                  </a:lnTo>
                  <a:lnTo>
                    <a:pt x="1054" y="457"/>
                  </a:lnTo>
                  <a:lnTo>
                    <a:pt x="1046" y="396"/>
                  </a:lnTo>
                  <a:lnTo>
                    <a:pt x="1028" y="343"/>
                  </a:lnTo>
                  <a:lnTo>
                    <a:pt x="1010" y="290"/>
                  </a:lnTo>
                  <a:lnTo>
                    <a:pt x="984" y="246"/>
                  </a:lnTo>
                  <a:lnTo>
                    <a:pt x="958" y="202"/>
                  </a:lnTo>
                  <a:lnTo>
                    <a:pt x="931" y="167"/>
                  </a:lnTo>
                  <a:lnTo>
                    <a:pt x="888" y="132"/>
                  </a:lnTo>
                  <a:lnTo>
                    <a:pt x="808" y="71"/>
                  </a:lnTo>
                  <a:lnTo>
                    <a:pt x="721" y="35"/>
                  </a:lnTo>
                  <a:lnTo>
                    <a:pt x="624" y="9"/>
                  </a:lnTo>
                  <a:lnTo>
                    <a:pt x="527" y="0"/>
                  </a:lnTo>
                  <a:lnTo>
                    <a:pt x="431" y="9"/>
                  </a:lnTo>
                  <a:lnTo>
                    <a:pt x="334" y="35"/>
                  </a:lnTo>
                  <a:lnTo>
                    <a:pt x="246" y="71"/>
                  </a:lnTo>
                  <a:lnTo>
                    <a:pt x="167" y="132"/>
                  </a:lnTo>
                  <a:lnTo>
                    <a:pt x="132" y="167"/>
                  </a:lnTo>
                  <a:lnTo>
                    <a:pt x="97" y="202"/>
                  </a:lnTo>
                  <a:lnTo>
                    <a:pt x="71" y="246"/>
                  </a:lnTo>
                  <a:lnTo>
                    <a:pt x="44" y="290"/>
                  </a:lnTo>
                  <a:lnTo>
                    <a:pt x="27" y="343"/>
                  </a:lnTo>
                  <a:lnTo>
                    <a:pt x="9" y="396"/>
                  </a:lnTo>
                  <a:lnTo>
                    <a:pt x="0" y="457"/>
                  </a:lnTo>
                  <a:lnTo>
                    <a:pt x="0" y="519"/>
                  </a:lnTo>
                  <a:lnTo>
                    <a:pt x="0" y="8152"/>
                  </a:lnTo>
                  <a:lnTo>
                    <a:pt x="0" y="8152"/>
                  </a:lnTo>
                  <a:lnTo>
                    <a:pt x="0" y="8222"/>
                  </a:lnTo>
                  <a:lnTo>
                    <a:pt x="9" y="8275"/>
                  </a:lnTo>
                  <a:lnTo>
                    <a:pt x="27" y="8336"/>
                  </a:lnTo>
                  <a:lnTo>
                    <a:pt x="44" y="8380"/>
                  </a:lnTo>
                  <a:lnTo>
                    <a:pt x="71" y="8433"/>
                  </a:lnTo>
                  <a:lnTo>
                    <a:pt x="97" y="8477"/>
                  </a:lnTo>
                  <a:lnTo>
                    <a:pt x="132" y="8512"/>
                  </a:lnTo>
                  <a:lnTo>
                    <a:pt x="167" y="8547"/>
                  </a:lnTo>
                  <a:lnTo>
                    <a:pt x="246" y="8600"/>
                  </a:lnTo>
                  <a:lnTo>
                    <a:pt x="334" y="8644"/>
                  </a:lnTo>
                  <a:lnTo>
                    <a:pt x="431" y="8670"/>
                  </a:lnTo>
                  <a:lnTo>
                    <a:pt x="527" y="8679"/>
                  </a:lnTo>
                  <a:lnTo>
                    <a:pt x="624" y="8670"/>
                  </a:lnTo>
                  <a:lnTo>
                    <a:pt x="721" y="8644"/>
                  </a:lnTo>
                  <a:lnTo>
                    <a:pt x="808" y="8600"/>
                  </a:lnTo>
                  <a:lnTo>
                    <a:pt x="888" y="8547"/>
                  </a:lnTo>
                  <a:lnTo>
                    <a:pt x="931" y="8512"/>
                  </a:lnTo>
                  <a:lnTo>
                    <a:pt x="958" y="8477"/>
                  </a:lnTo>
                  <a:lnTo>
                    <a:pt x="984" y="8433"/>
                  </a:lnTo>
                  <a:lnTo>
                    <a:pt x="1010" y="8380"/>
                  </a:lnTo>
                  <a:lnTo>
                    <a:pt x="1028" y="8336"/>
                  </a:lnTo>
                  <a:lnTo>
                    <a:pt x="1046" y="8275"/>
                  </a:lnTo>
                  <a:lnTo>
                    <a:pt x="1054" y="8222"/>
                  </a:lnTo>
                  <a:lnTo>
                    <a:pt x="1054" y="8152"/>
                  </a:lnTo>
                  <a:lnTo>
                    <a:pt x="1054" y="81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6"/>
            <p:cNvSpPr/>
            <p:nvPr/>
          </p:nvSpPr>
          <p:spPr>
            <a:xfrm>
              <a:off x="738324" y="1900249"/>
              <a:ext cx="454812" cy="74537"/>
            </a:xfrm>
            <a:custGeom>
              <a:avLst/>
              <a:gdLst/>
              <a:ahLst/>
              <a:cxnLst/>
              <a:rect l="l" t="t" r="r" b="b"/>
              <a:pathLst>
                <a:path w="6651" h="1090" extrusionOk="0">
                  <a:moveTo>
                    <a:pt x="396" y="1090"/>
                  </a:moveTo>
                  <a:lnTo>
                    <a:pt x="6255" y="1090"/>
                  </a:lnTo>
                  <a:lnTo>
                    <a:pt x="6255" y="1090"/>
                  </a:lnTo>
                  <a:lnTo>
                    <a:pt x="6334" y="1081"/>
                  </a:lnTo>
                  <a:lnTo>
                    <a:pt x="6413" y="1055"/>
                  </a:lnTo>
                  <a:lnTo>
                    <a:pt x="6475" y="1020"/>
                  </a:lnTo>
                  <a:lnTo>
                    <a:pt x="6536" y="967"/>
                  </a:lnTo>
                  <a:lnTo>
                    <a:pt x="6580" y="897"/>
                  </a:lnTo>
                  <a:lnTo>
                    <a:pt x="6615" y="826"/>
                  </a:lnTo>
                  <a:lnTo>
                    <a:pt x="6641" y="739"/>
                  </a:lnTo>
                  <a:lnTo>
                    <a:pt x="6650" y="651"/>
                  </a:lnTo>
                  <a:lnTo>
                    <a:pt x="6650" y="1"/>
                  </a:lnTo>
                  <a:lnTo>
                    <a:pt x="1" y="1"/>
                  </a:lnTo>
                  <a:lnTo>
                    <a:pt x="1" y="651"/>
                  </a:lnTo>
                  <a:lnTo>
                    <a:pt x="1" y="651"/>
                  </a:lnTo>
                  <a:lnTo>
                    <a:pt x="10" y="739"/>
                  </a:lnTo>
                  <a:lnTo>
                    <a:pt x="27" y="826"/>
                  </a:lnTo>
                  <a:lnTo>
                    <a:pt x="71" y="897"/>
                  </a:lnTo>
                  <a:lnTo>
                    <a:pt x="115" y="967"/>
                  </a:lnTo>
                  <a:lnTo>
                    <a:pt x="176" y="1020"/>
                  </a:lnTo>
                  <a:lnTo>
                    <a:pt x="238" y="1055"/>
                  </a:lnTo>
                  <a:lnTo>
                    <a:pt x="317" y="1081"/>
                  </a:lnTo>
                  <a:lnTo>
                    <a:pt x="396" y="1090"/>
                  </a:lnTo>
                  <a:lnTo>
                    <a:pt x="396" y="10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6"/>
            <p:cNvSpPr/>
            <p:nvPr/>
          </p:nvSpPr>
          <p:spPr>
            <a:xfrm>
              <a:off x="738324" y="1316394"/>
              <a:ext cx="454812" cy="628982"/>
            </a:xfrm>
            <a:custGeom>
              <a:avLst/>
              <a:gdLst/>
              <a:ahLst/>
              <a:cxnLst/>
              <a:rect l="l" t="t" r="r" b="b"/>
              <a:pathLst>
                <a:path w="6651" h="9198" extrusionOk="0">
                  <a:moveTo>
                    <a:pt x="1" y="9197"/>
                  </a:moveTo>
                  <a:lnTo>
                    <a:pt x="6650" y="9197"/>
                  </a:lnTo>
                  <a:lnTo>
                    <a:pt x="6650" y="1"/>
                  </a:lnTo>
                  <a:lnTo>
                    <a:pt x="1" y="1"/>
                  </a:lnTo>
                  <a:lnTo>
                    <a:pt x="1" y="91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1037501" y="1316394"/>
              <a:ext cx="111190" cy="628982"/>
            </a:xfrm>
            <a:custGeom>
              <a:avLst/>
              <a:gdLst/>
              <a:ahLst/>
              <a:cxnLst/>
              <a:rect l="l" t="t" r="r" b="b"/>
              <a:pathLst>
                <a:path w="1626" h="9198" extrusionOk="0">
                  <a:moveTo>
                    <a:pt x="0" y="9197"/>
                  </a:moveTo>
                  <a:lnTo>
                    <a:pt x="1625" y="9197"/>
                  </a:lnTo>
                  <a:lnTo>
                    <a:pt x="1625" y="1"/>
                  </a:lnTo>
                  <a:lnTo>
                    <a:pt x="0" y="1"/>
                  </a:lnTo>
                  <a:lnTo>
                    <a:pt x="0" y="9197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6"/>
            <p:cNvSpPr/>
            <p:nvPr/>
          </p:nvSpPr>
          <p:spPr>
            <a:xfrm>
              <a:off x="470466" y="1295400"/>
              <a:ext cx="990521" cy="82948"/>
            </a:xfrm>
            <a:custGeom>
              <a:avLst/>
              <a:gdLst/>
              <a:ahLst/>
              <a:cxnLst/>
              <a:rect l="l" t="t" r="r" b="b"/>
              <a:pathLst>
                <a:path w="14485" h="1213" extrusionOk="0">
                  <a:moveTo>
                    <a:pt x="597" y="1212"/>
                  </a:moveTo>
                  <a:lnTo>
                    <a:pt x="13888" y="1212"/>
                  </a:lnTo>
                  <a:lnTo>
                    <a:pt x="13888" y="1212"/>
                  </a:lnTo>
                  <a:lnTo>
                    <a:pt x="13958" y="1212"/>
                  </a:lnTo>
                  <a:lnTo>
                    <a:pt x="14028" y="1195"/>
                  </a:lnTo>
                  <a:lnTo>
                    <a:pt x="14090" y="1186"/>
                  </a:lnTo>
                  <a:lnTo>
                    <a:pt x="14151" y="1160"/>
                  </a:lnTo>
                  <a:lnTo>
                    <a:pt x="14204" y="1133"/>
                  </a:lnTo>
                  <a:lnTo>
                    <a:pt x="14257" y="1098"/>
                  </a:lnTo>
                  <a:lnTo>
                    <a:pt x="14300" y="1063"/>
                  </a:lnTo>
                  <a:lnTo>
                    <a:pt x="14336" y="1019"/>
                  </a:lnTo>
                  <a:lnTo>
                    <a:pt x="14371" y="975"/>
                  </a:lnTo>
                  <a:lnTo>
                    <a:pt x="14406" y="931"/>
                  </a:lnTo>
                  <a:lnTo>
                    <a:pt x="14450" y="826"/>
                  </a:lnTo>
                  <a:lnTo>
                    <a:pt x="14476" y="721"/>
                  </a:lnTo>
                  <a:lnTo>
                    <a:pt x="14485" y="606"/>
                  </a:lnTo>
                  <a:lnTo>
                    <a:pt x="14476" y="492"/>
                  </a:lnTo>
                  <a:lnTo>
                    <a:pt x="14450" y="387"/>
                  </a:lnTo>
                  <a:lnTo>
                    <a:pt x="14406" y="281"/>
                  </a:lnTo>
                  <a:lnTo>
                    <a:pt x="14371" y="237"/>
                  </a:lnTo>
                  <a:lnTo>
                    <a:pt x="14336" y="193"/>
                  </a:lnTo>
                  <a:lnTo>
                    <a:pt x="14300" y="150"/>
                  </a:lnTo>
                  <a:lnTo>
                    <a:pt x="14257" y="114"/>
                  </a:lnTo>
                  <a:lnTo>
                    <a:pt x="14204" y="79"/>
                  </a:lnTo>
                  <a:lnTo>
                    <a:pt x="14151" y="53"/>
                  </a:lnTo>
                  <a:lnTo>
                    <a:pt x="14090" y="35"/>
                  </a:lnTo>
                  <a:lnTo>
                    <a:pt x="14028" y="18"/>
                  </a:lnTo>
                  <a:lnTo>
                    <a:pt x="13958" y="9"/>
                  </a:lnTo>
                  <a:lnTo>
                    <a:pt x="13888" y="0"/>
                  </a:lnTo>
                  <a:lnTo>
                    <a:pt x="597" y="0"/>
                  </a:lnTo>
                  <a:lnTo>
                    <a:pt x="597" y="0"/>
                  </a:lnTo>
                  <a:lnTo>
                    <a:pt x="518" y="9"/>
                  </a:lnTo>
                  <a:lnTo>
                    <a:pt x="457" y="18"/>
                  </a:lnTo>
                  <a:lnTo>
                    <a:pt x="395" y="35"/>
                  </a:lnTo>
                  <a:lnTo>
                    <a:pt x="334" y="53"/>
                  </a:lnTo>
                  <a:lnTo>
                    <a:pt x="281" y="79"/>
                  </a:lnTo>
                  <a:lnTo>
                    <a:pt x="229" y="114"/>
                  </a:lnTo>
                  <a:lnTo>
                    <a:pt x="185" y="150"/>
                  </a:lnTo>
                  <a:lnTo>
                    <a:pt x="150" y="193"/>
                  </a:lnTo>
                  <a:lnTo>
                    <a:pt x="114" y="237"/>
                  </a:lnTo>
                  <a:lnTo>
                    <a:pt x="79" y="281"/>
                  </a:lnTo>
                  <a:lnTo>
                    <a:pt x="35" y="387"/>
                  </a:lnTo>
                  <a:lnTo>
                    <a:pt x="9" y="492"/>
                  </a:lnTo>
                  <a:lnTo>
                    <a:pt x="0" y="606"/>
                  </a:lnTo>
                  <a:lnTo>
                    <a:pt x="9" y="721"/>
                  </a:lnTo>
                  <a:lnTo>
                    <a:pt x="35" y="826"/>
                  </a:lnTo>
                  <a:lnTo>
                    <a:pt x="79" y="931"/>
                  </a:lnTo>
                  <a:lnTo>
                    <a:pt x="114" y="975"/>
                  </a:lnTo>
                  <a:lnTo>
                    <a:pt x="150" y="1019"/>
                  </a:lnTo>
                  <a:lnTo>
                    <a:pt x="185" y="1063"/>
                  </a:lnTo>
                  <a:lnTo>
                    <a:pt x="229" y="1098"/>
                  </a:lnTo>
                  <a:lnTo>
                    <a:pt x="281" y="1133"/>
                  </a:lnTo>
                  <a:lnTo>
                    <a:pt x="334" y="1160"/>
                  </a:lnTo>
                  <a:lnTo>
                    <a:pt x="395" y="1186"/>
                  </a:lnTo>
                  <a:lnTo>
                    <a:pt x="457" y="1195"/>
                  </a:lnTo>
                  <a:lnTo>
                    <a:pt x="518" y="1212"/>
                  </a:lnTo>
                  <a:lnTo>
                    <a:pt x="597" y="1212"/>
                  </a:lnTo>
                  <a:lnTo>
                    <a:pt x="597" y="12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6"/>
            <p:cNvSpPr/>
            <p:nvPr/>
          </p:nvSpPr>
          <p:spPr>
            <a:xfrm>
              <a:off x="470466" y="1340465"/>
              <a:ext cx="990521" cy="37884"/>
            </a:xfrm>
            <a:custGeom>
              <a:avLst/>
              <a:gdLst/>
              <a:ahLst/>
              <a:cxnLst/>
              <a:rect l="l" t="t" r="r" b="b"/>
              <a:pathLst>
                <a:path w="14485" h="554" extrusionOk="0">
                  <a:moveTo>
                    <a:pt x="597" y="553"/>
                  </a:moveTo>
                  <a:lnTo>
                    <a:pt x="13888" y="553"/>
                  </a:lnTo>
                  <a:lnTo>
                    <a:pt x="13888" y="553"/>
                  </a:lnTo>
                  <a:lnTo>
                    <a:pt x="13958" y="553"/>
                  </a:lnTo>
                  <a:lnTo>
                    <a:pt x="14019" y="536"/>
                  </a:lnTo>
                  <a:lnTo>
                    <a:pt x="14081" y="527"/>
                  </a:lnTo>
                  <a:lnTo>
                    <a:pt x="14134" y="509"/>
                  </a:lnTo>
                  <a:lnTo>
                    <a:pt x="14186" y="483"/>
                  </a:lnTo>
                  <a:lnTo>
                    <a:pt x="14239" y="457"/>
                  </a:lnTo>
                  <a:lnTo>
                    <a:pt x="14283" y="422"/>
                  </a:lnTo>
                  <a:lnTo>
                    <a:pt x="14318" y="387"/>
                  </a:lnTo>
                  <a:lnTo>
                    <a:pt x="14388" y="299"/>
                  </a:lnTo>
                  <a:lnTo>
                    <a:pt x="14432" y="211"/>
                  </a:lnTo>
                  <a:lnTo>
                    <a:pt x="14467" y="105"/>
                  </a:lnTo>
                  <a:lnTo>
                    <a:pt x="1448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105"/>
                  </a:lnTo>
                  <a:lnTo>
                    <a:pt x="44" y="211"/>
                  </a:lnTo>
                  <a:lnTo>
                    <a:pt x="97" y="299"/>
                  </a:lnTo>
                  <a:lnTo>
                    <a:pt x="167" y="387"/>
                  </a:lnTo>
                  <a:lnTo>
                    <a:pt x="202" y="422"/>
                  </a:lnTo>
                  <a:lnTo>
                    <a:pt x="246" y="457"/>
                  </a:lnTo>
                  <a:lnTo>
                    <a:pt x="299" y="483"/>
                  </a:lnTo>
                  <a:lnTo>
                    <a:pt x="343" y="509"/>
                  </a:lnTo>
                  <a:lnTo>
                    <a:pt x="404" y="527"/>
                  </a:lnTo>
                  <a:lnTo>
                    <a:pt x="466" y="536"/>
                  </a:lnTo>
                  <a:lnTo>
                    <a:pt x="527" y="553"/>
                  </a:lnTo>
                  <a:lnTo>
                    <a:pt x="597" y="553"/>
                  </a:lnTo>
                  <a:lnTo>
                    <a:pt x="597" y="5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779217" y="1395718"/>
              <a:ext cx="82948" cy="511228"/>
            </a:xfrm>
            <a:custGeom>
              <a:avLst/>
              <a:gdLst/>
              <a:ahLst/>
              <a:cxnLst/>
              <a:rect l="l" t="t" r="r" b="b"/>
              <a:pathLst>
                <a:path w="1213" h="7476" extrusionOk="0">
                  <a:moveTo>
                    <a:pt x="1212" y="6878"/>
                  </a:moveTo>
                  <a:lnTo>
                    <a:pt x="1212" y="597"/>
                  </a:lnTo>
                  <a:lnTo>
                    <a:pt x="1212" y="597"/>
                  </a:lnTo>
                  <a:lnTo>
                    <a:pt x="1204" y="527"/>
                  </a:lnTo>
                  <a:lnTo>
                    <a:pt x="1195" y="457"/>
                  </a:lnTo>
                  <a:lnTo>
                    <a:pt x="1177" y="395"/>
                  </a:lnTo>
                  <a:lnTo>
                    <a:pt x="1160" y="334"/>
                  </a:lnTo>
                  <a:lnTo>
                    <a:pt x="1133" y="281"/>
                  </a:lnTo>
                  <a:lnTo>
                    <a:pt x="1098" y="237"/>
                  </a:lnTo>
                  <a:lnTo>
                    <a:pt x="1063" y="193"/>
                  </a:lnTo>
                  <a:lnTo>
                    <a:pt x="1019" y="149"/>
                  </a:lnTo>
                  <a:lnTo>
                    <a:pt x="975" y="114"/>
                  </a:lnTo>
                  <a:lnTo>
                    <a:pt x="931" y="88"/>
                  </a:lnTo>
                  <a:lnTo>
                    <a:pt x="826" y="35"/>
                  </a:lnTo>
                  <a:lnTo>
                    <a:pt x="720" y="9"/>
                  </a:lnTo>
                  <a:lnTo>
                    <a:pt x="606" y="0"/>
                  </a:lnTo>
                  <a:lnTo>
                    <a:pt x="492" y="9"/>
                  </a:lnTo>
                  <a:lnTo>
                    <a:pt x="387" y="35"/>
                  </a:lnTo>
                  <a:lnTo>
                    <a:pt x="281" y="88"/>
                  </a:lnTo>
                  <a:lnTo>
                    <a:pt x="237" y="114"/>
                  </a:lnTo>
                  <a:lnTo>
                    <a:pt x="193" y="149"/>
                  </a:lnTo>
                  <a:lnTo>
                    <a:pt x="149" y="193"/>
                  </a:lnTo>
                  <a:lnTo>
                    <a:pt x="114" y="237"/>
                  </a:lnTo>
                  <a:lnTo>
                    <a:pt x="79" y="281"/>
                  </a:lnTo>
                  <a:lnTo>
                    <a:pt x="53" y="334"/>
                  </a:lnTo>
                  <a:lnTo>
                    <a:pt x="35" y="395"/>
                  </a:lnTo>
                  <a:lnTo>
                    <a:pt x="18" y="457"/>
                  </a:lnTo>
                  <a:lnTo>
                    <a:pt x="9" y="527"/>
                  </a:lnTo>
                  <a:lnTo>
                    <a:pt x="0" y="597"/>
                  </a:lnTo>
                  <a:lnTo>
                    <a:pt x="0" y="6878"/>
                  </a:lnTo>
                  <a:lnTo>
                    <a:pt x="0" y="6878"/>
                  </a:lnTo>
                  <a:lnTo>
                    <a:pt x="9" y="6957"/>
                  </a:lnTo>
                  <a:lnTo>
                    <a:pt x="18" y="7019"/>
                  </a:lnTo>
                  <a:lnTo>
                    <a:pt x="35" y="7080"/>
                  </a:lnTo>
                  <a:lnTo>
                    <a:pt x="53" y="7141"/>
                  </a:lnTo>
                  <a:lnTo>
                    <a:pt x="79" y="7194"/>
                  </a:lnTo>
                  <a:lnTo>
                    <a:pt x="114" y="7247"/>
                  </a:lnTo>
                  <a:lnTo>
                    <a:pt x="149" y="7291"/>
                  </a:lnTo>
                  <a:lnTo>
                    <a:pt x="193" y="7326"/>
                  </a:lnTo>
                  <a:lnTo>
                    <a:pt x="237" y="7361"/>
                  </a:lnTo>
                  <a:lnTo>
                    <a:pt x="281" y="7396"/>
                  </a:lnTo>
                  <a:lnTo>
                    <a:pt x="387" y="7440"/>
                  </a:lnTo>
                  <a:lnTo>
                    <a:pt x="492" y="7467"/>
                  </a:lnTo>
                  <a:lnTo>
                    <a:pt x="606" y="7475"/>
                  </a:lnTo>
                  <a:lnTo>
                    <a:pt x="720" y="7467"/>
                  </a:lnTo>
                  <a:lnTo>
                    <a:pt x="826" y="7440"/>
                  </a:lnTo>
                  <a:lnTo>
                    <a:pt x="931" y="7396"/>
                  </a:lnTo>
                  <a:lnTo>
                    <a:pt x="975" y="7361"/>
                  </a:lnTo>
                  <a:lnTo>
                    <a:pt x="1019" y="7326"/>
                  </a:lnTo>
                  <a:lnTo>
                    <a:pt x="1063" y="7291"/>
                  </a:lnTo>
                  <a:lnTo>
                    <a:pt x="1098" y="7247"/>
                  </a:lnTo>
                  <a:lnTo>
                    <a:pt x="1133" y="7194"/>
                  </a:lnTo>
                  <a:lnTo>
                    <a:pt x="1160" y="7141"/>
                  </a:lnTo>
                  <a:lnTo>
                    <a:pt x="1177" y="7080"/>
                  </a:lnTo>
                  <a:lnTo>
                    <a:pt x="1195" y="7019"/>
                  </a:lnTo>
                  <a:lnTo>
                    <a:pt x="1204" y="6957"/>
                  </a:lnTo>
                  <a:lnTo>
                    <a:pt x="1212" y="6878"/>
                  </a:lnTo>
                  <a:lnTo>
                    <a:pt x="1212" y="687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457200" y="3185101"/>
              <a:ext cx="991820" cy="136423"/>
            </a:xfrm>
            <a:custGeom>
              <a:avLst/>
              <a:gdLst/>
              <a:ahLst/>
              <a:cxnLst/>
              <a:rect l="l" t="t" r="r" b="b"/>
              <a:pathLst>
                <a:path w="14504" h="1995" extrusionOk="0">
                  <a:moveTo>
                    <a:pt x="493" y="1995"/>
                  </a:moveTo>
                  <a:lnTo>
                    <a:pt x="14011" y="1995"/>
                  </a:lnTo>
                  <a:lnTo>
                    <a:pt x="14011" y="1995"/>
                  </a:lnTo>
                  <a:lnTo>
                    <a:pt x="14108" y="1986"/>
                  </a:lnTo>
                  <a:lnTo>
                    <a:pt x="14205" y="1959"/>
                  </a:lnTo>
                  <a:lnTo>
                    <a:pt x="14284" y="1915"/>
                  </a:lnTo>
                  <a:lnTo>
                    <a:pt x="14363" y="1854"/>
                  </a:lnTo>
                  <a:lnTo>
                    <a:pt x="14424" y="1775"/>
                  </a:lnTo>
                  <a:lnTo>
                    <a:pt x="14468" y="1696"/>
                  </a:lnTo>
                  <a:lnTo>
                    <a:pt x="14494" y="1599"/>
                  </a:lnTo>
                  <a:lnTo>
                    <a:pt x="14503" y="1503"/>
                  </a:lnTo>
                  <a:lnTo>
                    <a:pt x="14503" y="501"/>
                  </a:lnTo>
                  <a:lnTo>
                    <a:pt x="14503" y="501"/>
                  </a:lnTo>
                  <a:lnTo>
                    <a:pt x="14494" y="405"/>
                  </a:lnTo>
                  <a:lnTo>
                    <a:pt x="14468" y="308"/>
                  </a:lnTo>
                  <a:lnTo>
                    <a:pt x="14424" y="229"/>
                  </a:lnTo>
                  <a:lnTo>
                    <a:pt x="14363" y="150"/>
                  </a:lnTo>
                  <a:lnTo>
                    <a:pt x="14284" y="88"/>
                  </a:lnTo>
                  <a:lnTo>
                    <a:pt x="14205" y="44"/>
                  </a:lnTo>
                  <a:lnTo>
                    <a:pt x="14108" y="18"/>
                  </a:lnTo>
                  <a:lnTo>
                    <a:pt x="14011" y="1"/>
                  </a:lnTo>
                  <a:lnTo>
                    <a:pt x="493" y="1"/>
                  </a:lnTo>
                  <a:lnTo>
                    <a:pt x="493" y="1"/>
                  </a:lnTo>
                  <a:lnTo>
                    <a:pt x="396" y="18"/>
                  </a:lnTo>
                  <a:lnTo>
                    <a:pt x="300" y="44"/>
                  </a:lnTo>
                  <a:lnTo>
                    <a:pt x="221" y="88"/>
                  </a:lnTo>
                  <a:lnTo>
                    <a:pt x="141" y="150"/>
                  </a:lnTo>
                  <a:lnTo>
                    <a:pt x="80" y="229"/>
                  </a:lnTo>
                  <a:lnTo>
                    <a:pt x="36" y="308"/>
                  </a:lnTo>
                  <a:lnTo>
                    <a:pt x="10" y="405"/>
                  </a:lnTo>
                  <a:lnTo>
                    <a:pt x="1" y="501"/>
                  </a:lnTo>
                  <a:lnTo>
                    <a:pt x="1" y="1503"/>
                  </a:lnTo>
                  <a:lnTo>
                    <a:pt x="1" y="1503"/>
                  </a:lnTo>
                  <a:lnTo>
                    <a:pt x="10" y="1599"/>
                  </a:lnTo>
                  <a:lnTo>
                    <a:pt x="36" y="1696"/>
                  </a:lnTo>
                  <a:lnTo>
                    <a:pt x="80" y="1775"/>
                  </a:lnTo>
                  <a:lnTo>
                    <a:pt x="141" y="1854"/>
                  </a:lnTo>
                  <a:lnTo>
                    <a:pt x="221" y="1915"/>
                  </a:lnTo>
                  <a:lnTo>
                    <a:pt x="300" y="1959"/>
                  </a:lnTo>
                  <a:lnTo>
                    <a:pt x="396" y="1986"/>
                  </a:lnTo>
                  <a:lnTo>
                    <a:pt x="493" y="1995"/>
                  </a:lnTo>
                  <a:lnTo>
                    <a:pt x="493" y="1995"/>
                  </a:lnTo>
                  <a:close/>
                </a:path>
              </a:pathLst>
            </a:custGeom>
            <a:solidFill>
              <a:srgbClr val="C37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457200" y="3185101"/>
              <a:ext cx="991820" cy="68519"/>
            </a:xfrm>
            <a:custGeom>
              <a:avLst/>
              <a:gdLst/>
              <a:ahLst/>
              <a:cxnLst/>
              <a:rect l="l" t="t" r="r" b="b"/>
              <a:pathLst>
                <a:path w="14504" h="1002" extrusionOk="0">
                  <a:moveTo>
                    <a:pt x="14503" y="1002"/>
                  </a:moveTo>
                  <a:lnTo>
                    <a:pt x="14503" y="501"/>
                  </a:lnTo>
                  <a:lnTo>
                    <a:pt x="14503" y="501"/>
                  </a:lnTo>
                  <a:lnTo>
                    <a:pt x="14494" y="405"/>
                  </a:lnTo>
                  <a:lnTo>
                    <a:pt x="14468" y="308"/>
                  </a:lnTo>
                  <a:lnTo>
                    <a:pt x="14424" y="229"/>
                  </a:lnTo>
                  <a:lnTo>
                    <a:pt x="14363" y="150"/>
                  </a:lnTo>
                  <a:lnTo>
                    <a:pt x="14284" y="88"/>
                  </a:lnTo>
                  <a:lnTo>
                    <a:pt x="14205" y="44"/>
                  </a:lnTo>
                  <a:lnTo>
                    <a:pt x="14108" y="18"/>
                  </a:lnTo>
                  <a:lnTo>
                    <a:pt x="14011" y="1"/>
                  </a:lnTo>
                  <a:lnTo>
                    <a:pt x="493" y="1"/>
                  </a:lnTo>
                  <a:lnTo>
                    <a:pt x="493" y="1"/>
                  </a:lnTo>
                  <a:lnTo>
                    <a:pt x="396" y="18"/>
                  </a:lnTo>
                  <a:lnTo>
                    <a:pt x="300" y="44"/>
                  </a:lnTo>
                  <a:lnTo>
                    <a:pt x="221" y="88"/>
                  </a:lnTo>
                  <a:lnTo>
                    <a:pt x="141" y="150"/>
                  </a:lnTo>
                  <a:lnTo>
                    <a:pt x="80" y="229"/>
                  </a:lnTo>
                  <a:lnTo>
                    <a:pt x="36" y="308"/>
                  </a:lnTo>
                  <a:lnTo>
                    <a:pt x="10" y="405"/>
                  </a:lnTo>
                  <a:lnTo>
                    <a:pt x="1" y="501"/>
                  </a:lnTo>
                  <a:lnTo>
                    <a:pt x="1" y="1002"/>
                  </a:lnTo>
                  <a:lnTo>
                    <a:pt x="14503" y="1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26"/>
          <p:cNvGrpSpPr/>
          <p:nvPr/>
        </p:nvGrpSpPr>
        <p:grpSpPr>
          <a:xfrm>
            <a:off x="2425729" y="1162050"/>
            <a:ext cx="992367" cy="1082436"/>
            <a:chOff x="1845997" y="1295400"/>
            <a:chExt cx="992367" cy="1082436"/>
          </a:xfrm>
        </p:grpSpPr>
        <p:sp>
          <p:nvSpPr>
            <p:cNvPr id="1274" name="Google Shape;1274;p26"/>
            <p:cNvSpPr/>
            <p:nvPr/>
          </p:nvSpPr>
          <p:spPr>
            <a:xfrm>
              <a:off x="2220190" y="2210230"/>
              <a:ext cx="233116" cy="37884"/>
            </a:xfrm>
            <a:custGeom>
              <a:avLst/>
              <a:gdLst/>
              <a:ahLst/>
              <a:cxnLst/>
              <a:rect l="l" t="t" r="r" b="b"/>
              <a:pathLst>
                <a:path w="3409" h="554" extrusionOk="0">
                  <a:moveTo>
                    <a:pt x="212" y="554"/>
                  </a:moveTo>
                  <a:lnTo>
                    <a:pt x="3207" y="554"/>
                  </a:lnTo>
                  <a:lnTo>
                    <a:pt x="3207" y="554"/>
                  </a:lnTo>
                  <a:lnTo>
                    <a:pt x="3251" y="554"/>
                  </a:lnTo>
                  <a:lnTo>
                    <a:pt x="3286" y="536"/>
                  </a:lnTo>
                  <a:lnTo>
                    <a:pt x="3321" y="518"/>
                  </a:lnTo>
                  <a:lnTo>
                    <a:pt x="3356" y="492"/>
                  </a:lnTo>
                  <a:lnTo>
                    <a:pt x="3374" y="457"/>
                  </a:lnTo>
                  <a:lnTo>
                    <a:pt x="3400" y="422"/>
                  </a:lnTo>
                  <a:lnTo>
                    <a:pt x="3409" y="378"/>
                  </a:lnTo>
                  <a:lnTo>
                    <a:pt x="3409" y="334"/>
                  </a:lnTo>
                  <a:lnTo>
                    <a:pt x="3409" y="0"/>
                  </a:lnTo>
                  <a:lnTo>
                    <a:pt x="1" y="0"/>
                  </a:lnTo>
                  <a:lnTo>
                    <a:pt x="1" y="334"/>
                  </a:lnTo>
                  <a:lnTo>
                    <a:pt x="1" y="334"/>
                  </a:lnTo>
                  <a:lnTo>
                    <a:pt x="10" y="378"/>
                  </a:lnTo>
                  <a:lnTo>
                    <a:pt x="18" y="422"/>
                  </a:lnTo>
                  <a:lnTo>
                    <a:pt x="36" y="457"/>
                  </a:lnTo>
                  <a:lnTo>
                    <a:pt x="62" y="492"/>
                  </a:lnTo>
                  <a:lnTo>
                    <a:pt x="97" y="518"/>
                  </a:lnTo>
                  <a:lnTo>
                    <a:pt x="133" y="536"/>
                  </a:lnTo>
                  <a:lnTo>
                    <a:pt x="168" y="554"/>
                  </a:lnTo>
                  <a:lnTo>
                    <a:pt x="212" y="554"/>
                  </a:lnTo>
                  <a:lnTo>
                    <a:pt x="212" y="55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2220805" y="1675610"/>
              <a:ext cx="232501" cy="544256"/>
            </a:xfrm>
            <a:custGeom>
              <a:avLst/>
              <a:gdLst/>
              <a:ahLst/>
              <a:cxnLst/>
              <a:rect l="l" t="t" r="r" b="b"/>
              <a:pathLst>
                <a:path w="3400" h="7959" extrusionOk="0">
                  <a:moveTo>
                    <a:pt x="1" y="7959"/>
                  </a:moveTo>
                  <a:lnTo>
                    <a:pt x="3400" y="7959"/>
                  </a:lnTo>
                  <a:lnTo>
                    <a:pt x="3400" y="0"/>
                  </a:lnTo>
                  <a:lnTo>
                    <a:pt x="1" y="0"/>
                  </a:lnTo>
                  <a:lnTo>
                    <a:pt x="1" y="79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2220805" y="2083448"/>
              <a:ext cx="232501" cy="136423"/>
            </a:xfrm>
            <a:custGeom>
              <a:avLst/>
              <a:gdLst/>
              <a:ahLst/>
              <a:cxnLst/>
              <a:rect l="l" t="t" r="r" b="b"/>
              <a:pathLst>
                <a:path w="3400" h="1995" extrusionOk="0">
                  <a:moveTo>
                    <a:pt x="1" y="1995"/>
                  </a:moveTo>
                  <a:lnTo>
                    <a:pt x="3400" y="1995"/>
                  </a:lnTo>
                  <a:lnTo>
                    <a:pt x="3400" y="1"/>
                  </a:lnTo>
                  <a:lnTo>
                    <a:pt x="1" y="1924"/>
                  </a:lnTo>
                  <a:lnTo>
                    <a:pt x="1" y="199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6"/>
            <p:cNvSpPr/>
            <p:nvPr/>
          </p:nvSpPr>
          <p:spPr>
            <a:xfrm>
              <a:off x="2368582" y="1675610"/>
              <a:ext cx="45680" cy="544256"/>
            </a:xfrm>
            <a:custGeom>
              <a:avLst/>
              <a:gdLst/>
              <a:ahLst/>
              <a:cxnLst/>
              <a:rect l="l" t="t" r="r" b="b"/>
              <a:pathLst>
                <a:path w="668" h="7959" extrusionOk="0">
                  <a:moveTo>
                    <a:pt x="0" y="7959"/>
                  </a:moveTo>
                  <a:lnTo>
                    <a:pt x="668" y="7959"/>
                  </a:lnTo>
                  <a:lnTo>
                    <a:pt x="668" y="0"/>
                  </a:lnTo>
                  <a:lnTo>
                    <a:pt x="0" y="0"/>
                  </a:lnTo>
                  <a:lnTo>
                    <a:pt x="0" y="795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6"/>
            <p:cNvSpPr/>
            <p:nvPr/>
          </p:nvSpPr>
          <p:spPr>
            <a:xfrm>
              <a:off x="2247817" y="1729702"/>
              <a:ext cx="61339" cy="424724"/>
            </a:xfrm>
            <a:custGeom>
              <a:avLst/>
              <a:gdLst/>
              <a:ahLst/>
              <a:cxnLst/>
              <a:rect l="l" t="t" r="r" b="b"/>
              <a:pathLst>
                <a:path w="897" h="6211" extrusionOk="0">
                  <a:moveTo>
                    <a:pt x="897" y="5789"/>
                  </a:moveTo>
                  <a:lnTo>
                    <a:pt x="897" y="422"/>
                  </a:lnTo>
                  <a:lnTo>
                    <a:pt x="897" y="422"/>
                  </a:lnTo>
                  <a:lnTo>
                    <a:pt x="897" y="369"/>
                  </a:lnTo>
                  <a:lnTo>
                    <a:pt x="888" y="325"/>
                  </a:lnTo>
                  <a:lnTo>
                    <a:pt x="862" y="237"/>
                  </a:lnTo>
                  <a:lnTo>
                    <a:pt x="818" y="167"/>
                  </a:lnTo>
                  <a:lnTo>
                    <a:pt x="756" y="105"/>
                  </a:lnTo>
                  <a:lnTo>
                    <a:pt x="695" y="62"/>
                  </a:lnTo>
                  <a:lnTo>
                    <a:pt x="616" y="26"/>
                  </a:lnTo>
                  <a:lnTo>
                    <a:pt x="537" y="9"/>
                  </a:lnTo>
                  <a:lnTo>
                    <a:pt x="449" y="0"/>
                  </a:lnTo>
                  <a:lnTo>
                    <a:pt x="370" y="9"/>
                  </a:lnTo>
                  <a:lnTo>
                    <a:pt x="282" y="26"/>
                  </a:lnTo>
                  <a:lnTo>
                    <a:pt x="212" y="62"/>
                  </a:lnTo>
                  <a:lnTo>
                    <a:pt x="141" y="105"/>
                  </a:lnTo>
                  <a:lnTo>
                    <a:pt x="89" y="167"/>
                  </a:lnTo>
                  <a:lnTo>
                    <a:pt x="36" y="237"/>
                  </a:lnTo>
                  <a:lnTo>
                    <a:pt x="10" y="325"/>
                  </a:lnTo>
                  <a:lnTo>
                    <a:pt x="1" y="369"/>
                  </a:lnTo>
                  <a:lnTo>
                    <a:pt x="1" y="422"/>
                  </a:lnTo>
                  <a:lnTo>
                    <a:pt x="1" y="5789"/>
                  </a:lnTo>
                  <a:lnTo>
                    <a:pt x="1" y="5789"/>
                  </a:lnTo>
                  <a:lnTo>
                    <a:pt x="1" y="5841"/>
                  </a:lnTo>
                  <a:lnTo>
                    <a:pt x="10" y="5885"/>
                  </a:lnTo>
                  <a:lnTo>
                    <a:pt x="36" y="5973"/>
                  </a:lnTo>
                  <a:lnTo>
                    <a:pt x="89" y="6043"/>
                  </a:lnTo>
                  <a:lnTo>
                    <a:pt x="141" y="6105"/>
                  </a:lnTo>
                  <a:lnTo>
                    <a:pt x="212" y="6149"/>
                  </a:lnTo>
                  <a:lnTo>
                    <a:pt x="282" y="6184"/>
                  </a:lnTo>
                  <a:lnTo>
                    <a:pt x="370" y="6201"/>
                  </a:lnTo>
                  <a:lnTo>
                    <a:pt x="449" y="6210"/>
                  </a:lnTo>
                  <a:lnTo>
                    <a:pt x="537" y="6201"/>
                  </a:lnTo>
                  <a:lnTo>
                    <a:pt x="616" y="6184"/>
                  </a:lnTo>
                  <a:lnTo>
                    <a:pt x="695" y="6149"/>
                  </a:lnTo>
                  <a:lnTo>
                    <a:pt x="756" y="6105"/>
                  </a:lnTo>
                  <a:lnTo>
                    <a:pt x="818" y="6043"/>
                  </a:lnTo>
                  <a:lnTo>
                    <a:pt x="862" y="5973"/>
                  </a:lnTo>
                  <a:lnTo>
                    <a:pt x="888" y="5885"/>
                  </a:lnTo>
                  <a:lnTo>
                    <a:pt x="897" y="5841"/>
                  </a:lnTo>
                  <a:lnTo>
                    <a:pt x="897" y="5789"/>
                  </a:lnTo>
                  <a:lnTo>
                    <a:pt x="897" y="57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2180596" y="2088303"/>
              <a:ext cx="318389" cy="52313"/>
            </a:xfrm>
            <a:custGeom>
              <a:avLst/>
              <a:gdLst/>
              <a:ahLst/>
              <a:cxnLst/>
              <a:rect l="l" t="t" r="r" b="b"/>
              <a:pathLst>
                <a:path w="4656" h="765" extrusionOk="0">
                  <a:moveTo>
                    <a:pt x="272" y="764"/>
                  </a:moveTo>
                  <a:lnTo>
                    <a:pt x="4374" y="764"/>
                  </a:lnTo>
                  <a:lnTo>
                    <a:pt x="4374" y="764"/>
                  </a:lnTo>
                  <a:lnTo>
                    <a:pt x="4427" y="764"/>
                  </a:lnTo>
                  <a:lnTo>
                    <a:pt x="4480" y="747"/>
                  </a:lnTo>
                  <a:lnTo>
                    <a:pt x="4533" y="712"/>
                  </a:lnTo>
                  <a:lnTo>
                    <a:pt x="4568" y="676"/>
                  </a:lnTo>
                  <a:lnTo>
                    <a:pt x="4603" y="632"/>
                  </a:lnTo>
                  <a:lnTo>
                    <a:pt x="4629" y="580"/>
                  </a:lnTo>
                  <a:lnTo>
                    <a:pt x="4647" y="527"/>
                  </a:lnTo>
                  <a:lnTo>
                    <a:pt x="4656" y="457"/>
                  </a:lnTo>
                  <a:lnTo>
                    <a:pt x="4656" y="0"/>
                  </a:lnTo>
                  <a:lnTo>
                    <a:pt x="0" y="0"/>
                  </a:lnTo>
                  <a:lnTo>
                    <a:pt x="0" y="457"/>
                  </a:lnTo>
                  <a:lnTo>
                    <a:pt x="0" y="457"/>
                  </a:lnTo>
                  <a:lnTo>
                    <a:pt x="0" y="527"/>
                  </a:lnTo>
                  <a:lnTo>
                    <a:pt x="18" y="580"/>
                  </a:lnTo>
                  <a:lnTo>
                    <a:pt x="44" y="632"/>
                  </a:lnTo>
                  <a:lnTo>
                    <a:pt x="79" y="676"/>
                  </a:lnTo>
                  <a:lnTo>
                    <a:pt x="123" y="712"/>
                  </a:lnTo>
                  <a:lnTo>
                    <a:pt x="167" y="747"/>
                  </a:lnTo>
                  <a:lnTo>
                    <a:pt x="220" y="764"/>
                  </a:lnTo>
                  <a:lnTo>
                    <a:pt x="272" y="764"/>
                  </a:lnTo>
                  <a:lnTo>
                    <a:pt x="272" y="76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2180596" y="1375887"/>
              <a:ext cx="317773" cy="744275"/>
            </a:xfrm>
            <a:custGeom>
              <a:avLst/>
              <a:gdLst/>
              <a:ahLst/>
              <a:cxnLst/>
              <a:rect l="l" t="t" r="r" b="b"/>
              <a:pathLst>
                <a:path w="4647" h="10884" extrusionOk="0">
                  <a:moveTo>
                    <a:pt x="0" y="10884"/>
                  </a:moveTo>
                  <a:lnTo>
                    <a:pt x="4647" y="10884"/>
                  </a:lnTo>
                  <a:lnTo>
                    <a:pt x="4647" y="0"/>
                  </a:lnTo>
                  <a:lnTo>
                    <a:pt x="0" y="0"/>
                  </a:lnTo>
                  <a:lnTo>
                    <a:pt x="0" y="1088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2365573" y="1375887"/>
              <a:ext cx="87735" cy="744275"/>
            </a:xfrm>
            <a:custGeom>
              <a:avLst/>
              <a:gdLst/>
              <a:ahLst/>
              <a:cxnLst/>
              <a:rect l="l" t="t" r="r" b="b"/>
              <a:pathLst>
                <a:path w="1283" h="10884" extrusionOk="0">
                  <a:moveTo>
                    <a:pt x="0" y="10884"/>
                  </a:moveTo>
                  <a:lnTo>
                    <a:pt x="1283" y="10884"/>
                  </a:lnTo>
                  <a:lnTo>
                    <a:pt x="1283" y="0"/>
                  </a:lnTo>
                  <a:lnTo>
                    <a:pt x="0" y="0"/>
                  </a:lnTo>
                  <a:lnTo>
                    <a:pt x="0" y="1088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2208223" y="1469572"/>
              <a:ext cx="72144" cy="593560"/>
            </a:xfrm>
            <a:custGeom>
              <a:avLst/>
              <a:gdLst/>
              <a:ahLst/>
              <a:cxnLst/>
              <a:rect l="l" t="t" r="r" b="b"/>
              <a:pathLst>
                <a:path w="1055" h="8680" extrusionOk="0">
                  <a:moveTo>
                    <a:pt x="1054" y="8152"/>
                  </a:moveTo>
                  <a:lnTo>
                    <a:pt x="1054" y="528"/>
                  </a:lnTo>
                  <a:lnTo>
                    <a:pt x="1054" y="528"/>
                  </a:lnTo>
                  <a:lnTo>
                    <a:pt x="1054" y="457"/>
                  </a:lnTo>
                  <a:lnTo>
                    <a:pt x="1045" y="405"/>
                  </a:lnTo>
                  <a:lnTo>
                    <a:pt x="1028" y="343"/>
                  </a:lnTo>
                  <a:lnTo>
                    <a:pt x="1010" y="299"/>
                  </a:lnTo>
                  <a:lnTo>
                    <a:pt x="984" y="247"/>
                  </a:lnTo>
                  <a:lnTo>
                    <a:pt x="958" y="203"/>
                  </a:lnTo>
                  <a:lnTo>
                    <a:pt x="922" y="167"/>
                  </a:lnTo>
                  <a:lnTo>
                    <a:pt x="887" y="132"/>
                  </a:lnTo>
                  <a:lnTo>
                    <a:pt x="808" y="71"/>
                  </a:lnTo>
                  <a:lnTo>
                    <a:pt x="720" y="36"/>
                  </a:lnTo>
                  <a:lnTo>
                    <a:pt x="624" y="9"/>
                  </a:lnTo>
                  <a:lnTo>
                    <a:pt x="527" y="1"/>
                  </a:lnTo>
                  <a:lnTo>
                    <a:pt x="422" y="9"/>
                  </a:lnTo>
                  <a:lnTo>
                    <a:pt x="334" y="36"/>
                  </a:lnTo>
                  <a:lnTo>
                    <a:pt x="237" y="71"/>
                  </a:lnTo>
                  <a:lnTo>
                    <a:pt x="158" y="132"/>
                  </a:lnTo>
                  <a:lnTo>
                    <a:pt x="123" y="167"/>
                  </a:lnTo>
                  <a:lnTo>
                    <a:pt x="97" y="203"/>
                  </a:lnTo>
                  <a:lnTo>
                    <a:pt x="62" y="247"/>
                  </a:lnTo>
                  <a:lnTo>
                    <a:pt x="44" y="299"/>
                  </a:lnTo>
                  <a:lnTo>
                    <a:pt x="18" y="343"/>
                  </a:lnTo>
                  <a:lnTo>
                    <a:pt x="9" y="405"/>
                  </a:lnTo>
                  <a:lnTo>
                    <a:pt x="0" y="457"/>
                  </a:lnTo>
                  <a:lnTo>
                    <a:pt x="0" y="528"/>
                  </a:lnTo>
                  <a:lnTo>
                    <a:pt x="0" y="8152"/>
                  </a:lnTo>
                  <a:lnTo>
                    <a:pt x="0" y="8152"/>
                  </a:lnTo>
                  <a:lnTo>
                    <a:pt x="0" y="8222"/>
                  </a:lnTo>
                  <a:lnTo>
                    <a:pt x="9" y="8275"/>
                  </a:lnTo>
                  <a:lnTo>
                    <a:pt x="18" y="8337"/>
                  </a:lnTo>
                  <a:lnTo>
                    <a:pt x="44" y="8389"/>
                  </a:lnTo>
                  <a:lnTo>
                    <a:pt x="62" y="8433"/>
                  </a:lnTo>
                  <a:lnTo>
                    <a:pt x="97" y="8477"/>
                  </a:lnTo>
                  <a:lnTo>
                    <a:pt x="123" y="8512"/>
                  </a:lnTo>
                  <a:lnTo>
                    <a:pt x="158" y="8547"/>
                  </a:lnTo>
                  <a:lnTo>
                    <a:pt x="237" y="8609"/>
                  </a:lnTo>
                  <a:lnTo>
                    <a:pt x="334" y="8644"/>
                  </a:lnTo>
                  <a:lnTo>
                    <a:pt x="422" y="8670"/>
                  </a:lnTo>
                  <a:lnTo>
                    <a:pt x="527" y="8679"/>
                  </a:lnTo>
                  <a:lnTo>
                    <a:pt x="624" y="8670"/>
                  </a:lnTo>
                  <a:lnTo>
                    <a:pt x="720" y="8644"/>
                  </a:lnTo>
                  <a:lnTo>
                    <a:pt x="808" y="8609"/>
                  </a:lnTo>
                  <a:lnTo>
                    <a:pt x="887" y="8547"/>
                  </a:lnTo>
                  <a:lnTo>
                    <a:pt x="922" y="8512"/>
                  </a:lnTo>
                  <a:lnTo>
                    <a:pt x="958" y="8477"/>
                  </a:lnTo>
                  <a:lnTo>
                    <a:pt x="984" y="8433"/>
                  </a:lnTo>
                  <a:lnTo>
                    <a:pt x="1010" y="8389"/>
                  </a:lnTo>
                  <a:lnTo>
                    <a:pt x="1028" y="8337"/>
                  </a:lnTo>
                  <a:lnTo>
                    <a:pt x="1045" y="8275"/>
                  </a:lnTo>
                  <a:lnTo>
                    <a:pt x="1054" y="8222"/>
                  </a:lnTo>
                  <a:lnTo>
                    <a:pt x="1054" y="8152"/>
                  </a:lnTo>
                  <a:lnTo>
                    <a:pt x="1054" y="81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2114469" y="1900249"/>
              <a:ext cx="455427" cy="74537"/>
            </a:xfrm>
            <a:custGeom>
              <a:avLst/>
              <a:gdLst/>
              <a:ahLst/>
              <a:cxnLst/>
              <a:rect l="l" t="t" r="r" b="b"/>
              <a:pathLst>
                <a:path w="6660" h="1090" extrusionOk="0">
                  <a:moveTo>
                    <a:pt x="396" y="1090"/>
                  </a:moveTo>
                  <a:lnTo>
                    <a:pt x="6264" y="1090"/>
                  </a:lnTo>
                  <a:lnTo>
                    <a:pt x="6264" y="1090"/>
                  </a:lnTo>
                  <a:lnTo>
                    <a:pt x="6343" y="1081"/>
                  </a:lnTo>
                  <a:lnTo>
                    <a:pt x="6413" y="1055"/>
                  </a:lnTo>
                  <a:lnTo>
                    <a:pt x="6483" y="1020"/>
                  </a:lnTo>
                  <a:lnTo>
                    <a:pt x="6536" y="967"/>
                  </a:lnTo>
                  <a:lnTo>
                    <a:pt x="6589" y="897"/>
                  </a:lnTo>
                  <a:lnTo>
                    <a:pt x="6624" y="826"/>
                  </a:lnTo>
                  <a:lnTo>
                    <a:pt x="6650" y="739"/>
                  </a:lnTo>
                  <a:lnTo>
                    <a:pt x="6659" y="651"/>
                  </a:lnTo>
                  <a:lnTo>
                    <a:pt x="6659" y="1"/>
                  </a:lnTo>
                  <a:lnTo>
                    <a:pt x="1" y="1"/>
                  </a:lnTo>
                  <a:lnTo>
                    <a:pt x="1" y="651"/>
                  </a:lnTo>
                  <a:lnTo>
                    <a:pt x="1" y="651"/>
                  </a:lnTo>
                  <a:lnTo>
                    <a:pt x="10" y="739"/>
                  </a:lnTo>
                  <a:lnTo>
                    <a:pt x="36" y="826"/>
                  </a:lnTo>
                  <a:lnTo>
                    <a:pt x="71" y="897"/>
                  </a:lnTo>
                  <a:lnTo>
                    <a:pt x="124" y="967"/>
                  </a:lnTo>
                  <a:lnTo>
                    <a:pt x="176" y="1020"/>
                  </a:lnTo>
                  <a:lnTo>
                    <a:pt x="247" y="1055"/>
                  </a:lnTo>
                  <a:lnTo>
                    <a:pt x="317" y="1081"/>
                  </a:lnTo>
                  <a:lnTo>
                    <a:pt x="396" y="1090"/>
                  </a:lnTo>
                  <a:lnTo>
                    <a:pt x="396" y="10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2115085" y="1316394"/>
              <a:ext cx="454197" cy="628982"/>
            </a:xfrm>
            <a:custGeom>
              <a:avLst/>
              <a:gdLst/>
              <a:ahLst/>
              <a:cxnLst/>
              <a:rect l="l" t="t" r="r" b="b"/>
              <a:pathLst>
                <a:path w="6642" h="9198" extrusionOk="0">
                  <a:moveTo>
                    <a:pt x="1" y="9197"/>
                  </a:moveTo>
                  <a:lnTo>
                    <a:pt x="6641" y="9197"/>
                  </a:lnTo>
                  <a:lnTo>
                    <a:pt x="6641" y="1"/>
                  </a:lnTo>
                  <a:lnTo>
                    <a:pt x="1" y="1"/>
                  </a:lnTo>
                  <a:lnTo>
                    <a:pt x="1" y="91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2414193" y="1316394"/>
              <a:ext cx="110643" cy="628982"/>
            </a:xfrm>
            <a:custGeom>
              <a:avLst/>
              <a:gdLst/>
              <a:ahLst/>
              <a:cxnLst/>
              <a:rect l="l" t="t" r="r" b="b"/>
              <a:pathLst>
                <a:path w="1618" h="9198" extrusionOk="0">
                  <a:moveTo>
                    <a:pt x="1" y="9197"/>
                  </a:moveTo>
                  <a:lnTo>
                    <a:pt x="1617" y="9197"/>
                  </a:lnTo>
                  <a:lnTo>
                    <a:pt x="1617" y="1"/>
                  </a:lnTo>
                  <a:lnTo>
                    <a:pt x="1" y="1"/>
                  </a:lnTo>
                  <a:lnTo>
                    <a:pt x="1" y="9197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1846612" y="1295400"/>
              <a:ext cx="991136" cy="82948"/>
            </a:xfrm>
            <a:custGeom>
              <a:avLst/>
              <a:gdLst/>
              <a:ahLst/>
              <a:cxnLst/>
              <a:rect l="l" t="t" r="r" b="b"/>
              <a:pathLst>
                <a:path w="14494" h="1213" extrusionOk="0">
                  <a:moveTo>
                    <a:pt x="597" y="1212"/>
                  </a:moveTo>
                  <a:lnTo>
                    <a:pt x="13896" y="1212"/>
                  </a:lnTo>
                  <a:lnTo>
                    <a:pt x="13896" y="1212"/>
                  </a:lnTo>
                  <a:lnTo>
                    <a:pt x="13967" y="1212"/>
                  </a:lnTo>
                  <a:lnTo>
                    <a:pt x="14037" y="1195"/>
                  </a:lnTo>
                  <a:lnTo>
                    <a:pt x="14098" y="1186"/>
                  </a:lnTo>
                  <a:lnTo>
                    <a:pt x="14160" y="1160"/>
                  </a:lnTo>
                  <a:lnTo>
                    <a:pt x="14213" y="1133"/>
                  </a:lnTo>
                  <a:lnTo>
                    <a:pt x="14256" y="1098"/>
                  </a:lnTo>
                  <a:lnTo>
                    <a:pt x="14300" y="1063"/>
                  </a:lnTo>
                  <a:lnTo>
                    <a:pt x="14344" y="1019"/>
                  </a:lnTo>
                  <a:lnTo>
                    <a:pt x="14379" y="975"/>
                  </a:lnTo>
                  <a:lnTo>
                    <a:pt x="14406" y="931"/>
                  </a:lnTo>
                  <a:lnTo>
                    <a:pt x="14459" y="826"/>
                  </a:lnTo>
                  <a:lnTo>
                    <a:pt x="14485" y="721"/>
                  </a:lnTo>
                  <a:lnTo>
                    <a:pt x="14494" y="606"/>
                  </a:lnTo>
                  <a:lnTo>
                    <a:pt x="14485" y="492"/>
                  </a:lnTo>
                  <a:lnTo>
                    <a:pt x="14459" y="387"/>
                  </a:lnTo>
                  <a:lnTo>
                    <a:pt x="14406" y="281"/>
                  </a:lnTo>
                  <a:lnTo>
                    <a:pt x="14379" y="237"/>
                  </a:lnTo>
                  <a:lnTo>
                    <a:pt x="14344" y="193"/>
                  </a:lnTo>
                  <a:lnTo>
                    <a:pt x="14300" y="150"/>
                  </a:lnTo>
                  <a:lnTo>
                    <a:pt x="14256" y="114"/>
                  </a:lnTo>
                  <a:lnTo>
                    <a:pt x="14213" y="79"/>
                  </a:lnTo>
                  <a:lnTo>
                    <a:pt x="14160" y="53"/>
                  </a:lnTo>
                  <a:lnTo>
                    <a:pt x="14098" y="35"/>
                  </a:lnTo>
                  <a:lnTo>
                    <a:pt x="14037" y="18"/>
                  </a:lnTo>
                  <a:lnTo>
                    <a:pt x="13967" y="9"/>
                  </a:lnTo>
                  <a:lnTo>
                    <a:pt x="13896" y="0"/>
                  </a:lnTo>
                  <a:lnTo>
                    <a:pt x="597" y="0"/>
                  </a:lnTo>
                  <a:lnTo>
                    <a:pt x="597" y="0"/>
                  </a:lnTo>
                  <a:lnTo>
                    <a:pt x="527" y="9"/>
                  </a:lnTo>
                  <a:lnTo>
                    <a:pt x="457" y="18"/>
                  </a:lnTo>
                  <a:lnTo>
                    <a:pt x="395" y="35"/>
                  </a:lnTo>
                  <a:lnTo>
                    <a:pt x="334" y="53"/>
                  </a:lnTo>
                  <a:lnTo>
                    <a:pt x="281" y="79"/>
                  </a:lnTo>
                  <a:lnTo>
                    <a:pt x="237" y="114"/>
                  </a:lnTo>
                  <a:lnTo>
                    <a:pt x="193" y="150"/>
                  </a:lnTo>
                  <a:lnTo>
                    <a:pt x="149" y="193"/>
                  </a:lnTo>
                  <a:lnTo>
                    <a:pt x="114" y="237"/>
                  </a:lnTo>
                  <a:lnTo>
                    <a:pt x="88" y="281"/>
                  </a:lnTo>
                  <a:lnTo>
                    <a:pt x="35" y="387"/>
                  </a:lnTo>
                  <a:lnTo>
                    <a:pt x="9" y="492"/>
                  </a:lnTo>
                  <a:lnTo>
                    <a:pt x="0" y="606"/>
                  </a:lnTo>
                  <a:lnTo>
                    <a:pt x="9" y="721"/>
                  </a:lnTo>
                  <a:lnTo>
                    <a:pt x="35" y="826"/>
                  </a:lnTo>
                  <a:lnTo>
                    <a:pt x="88" y="931"/>
                  </a:lnTo>
                  <a:lnTo>
                    <a:pt x="114" y="975"/>
                  </a:lnTo>
                  <a:lnTo>
                    <a:pt x="149" y="1019"/>
                  </a:lnTo>
                  <a:lnTo>
                    <a:pt x="193" y="1063"/>
                  </a:lnTo>
                  <a:lnTo>
                    <a:pt x="237" y="1098"/>
                  </a:lnTo>
                  <a:lnTo>
                    <a:pt x="281" y="1133"/>
                  </a:lnTo>
                  <a:lnTo>
                    <a:pt x="334" y="1160"/>
                  </a:lnTo>
                  <a:lnTo>
                    <a:pt x="395" y="1186"/>
                  </a:lnTo>
                  <a:lnTo>
                    <a:pt x="457" y="1195"/>
                  </a:lnTo>
                  <a:lnTo>
                    <a:pt x="527" y="1212"/>
                  </a:lnTo>
                  <a:lnTo>
                    <a:pt x="597" y="1212"/>
                  </a:lnTo>
                  <a:lnTo>
                    <a:pt x="597" y="12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6"/>
            <p:cNvSpPr/>
            <p:nvPr/>
          </p:nvSpPr>
          <p:spPr>
            <a:xfrm>
              <a:off x="1846612" y="1340465"/>
              <a:ext cx="991136" cy="37884"/>
            </a:xfrm>
            <a:custGeom>
              <a:avLst/>
              <a:gdLst/>
              <a:ahLst/>
              <a:cxnLst/>
              <a:rect l="l" t="t" r="r" b="b"/>
              <a:pathLst>
                <a:path w="14494" h="554" extrusionOk="0">
                  <a:moveTo>
                    <a:pt x="597" y="553"/>
                  </a:moveTo>
                  <a:lnTo>
                    <a:pt x="13896" y="553"/>
                  </a:lnTo>
                  <a:lnTo>
                    <a:pt x="13896" y="553"/>
                  </a:lnTo>
                  <a:lnTo>
                    <a:pt x="13967" y="553"/>
                  </a:lnTo>
                  <a:lnTo>
                    <a:pt x="14028" y="536"/>
                  </a:lnTo>
                  <a:lnTo>
                    <a:pt x="14090" y="527"/>
                  </a:lnTo>
                  <a:lnTo>
                    <a:pt x="14142" y="509"/>
                  </a:lnTo>
                  <a:lnTo>
                    <a:pt x="14195" y="483"/>
                  </a:lnTo>
                  <a:lnTo>
                    <a:pt x="14239" y="457"/>
                  </a:lnTo>
                  <a:lnTo>
                    <a:pt x="14283" y="422"/>
                  </a:lnTo>
                  <a:lnTo>
                    <a:pt x="14327" y="387"/>
                  </a:lnTo>
                  <a:lnTo>
                    <a:pt x="14388" y="299"/>
                  </a:lnTo>
                  <a:lnTo>
                    <a:pt x="14441" y="211"/>
                  </a:lnTo>
                  <a:lnTo>
                    <a:pt x="14476" y="105"/>
                  </a:lnTo>
                  <a:lnTo>
                    <a:pt x="1449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105"/>
                  </a:lnTo>
                  <a:lnTo>
                    <a:pt x="53" y="211"/>
                  </a:lnTo>
                  <a:lnTo>
                    <a:pt x="106" y="299"/>
                  </a:lnTo>
                  <a:lnTo>
                    <a:pt x="167" y="387"/>
                  </a:lnTo>
                  <a:lnTo>
                    <a:pt x="211" y="422"/>
                  </a:lnTo>
                  <a:lnTo>
                    <a:pt x="255" y="457"/>
                  </a:lnTo>
                  <a:lnTo>
                    <a:pt x="299" y="483"/>
                  </a:lnTo>
                  <a:lnTo>
                    <a:pt x="352" y="509"/>
                  </a:lnTo>
                  <a:lnTo>
                    <a:pt x="404" y="527"/>
                  </a:lnTo>
                  <a:lnTo>
                    <a:pt x="466" y="536"/>
                  </a:lnTo>
                  <a:lnTo>
                    <a:pt x="536" y="553"/>
                  </a:lnTo>
                  <a:lnTo>
                    <a:pt x="597" y="553"/>
                  </a:lnTo>
                  <a:lnTo>
                    <a:pt x="597" y="5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6"/>
            <p:cNvSpPr/>
            <p:nvPr/>
          </p:nvSpPr>
          <p:spPr>
            <a:xfrm>
              <a:off x="2155910" y="1395718"/>
              <a:ext cx="83016" cy="511228"/>
            </a:xfrm>
            <a:custGeom>
              <a:avLst/>
              <a:gdLst/>
              <a:ahLst/>
              <a:cxnLst/>
              <a:rect l="l" t="t" r="r" b="b"/>
              <a:pathLst>
                <a:path w="1214" h="7476" extrusionOk="0">
                  <a:moveTo>
                    <a:pt x="1213" y="6878"/>
                  </a:moveTo>
                  <a:lnTo>
                    <a:pt x="1213" y="597"/>
                  </a:lnTo>
                  <a:lnTo>
                    <a:pt x="1213" y="597"/>
                  </a:lnTo>
                  <a:lnTo>
                    <a:pt x="1204" y="527"/>
                  </a:lnTo>
                  <a:lnTo>
                    <a:pt x="1196" y="457"/>
                  </a:lnTo>
                  <a:lnTo>
                    <a:pt x="1178" y="395"/>
                  </a:lnTo>
                  <a:lnTo>
                    <a:pt x="1160" y="334"/>
                  </a:lnTo>
                  <a:lnTo>
                    <a:pt x="1134" y="281"/>
                  </a:lnTo>
                  <a:lnTo>
                    <a:pt x="1099" y="237"/>
                  </a:lnTo>
                  <a:lnTo>
                    <a:pt x="1064" y="193"/>
                  </a:lnTo>
                  <a:lnTo>
                    <a:pt x="1020" y="149"/>
                  </a:lnTo>
                  <a:lnTo>
                    <a:pt x="976" y="114"/>
                  </a:lnTo>
                  <a:lnTo>
                    <a:pt x="932" y="88"/>
                  </a:lnTo>
                  <a:lnTo>
                    <a:pt x="827" y="35"/>
                  </a:lnTo>
                  <a:lnTo>
                    <a:pt x="721" y="9"/>
                  </a:lnTo>
                  <a:lnTo>
                    <a:pt x="607" y="0"/>
                  </a:lnTo>
                  <a:lnTo>
                    <a:pt x="493" y="9"/>
                  </a:lnTo>
                  <a:lnTo>
                    <a:pt x="387" y="35"/>
                  </a:lnTo>
                  <a:lnTo>
                    <a:pt x="282" y="88"/>
                  </a:lnTo>
                  <a:lnTo>
                    <a:pt x="238" y="114"/>
                  </a:lnTo>
                  <a:lnTo>
                    <a:pt x="194" y="149"/>
                  </a:lnTo>
                  <a:lnTo>
                    <a:pt x="150" y="193"/>
                  </a:lnTo>
                  <a:lnTo>
                    <a:pt x="115" y="237"/>
                  </a:lnTo>
                  <a:lnTo>
                    <a:pt x="80" y="281"/>
                  </a:lnTo>
                  <a:lnTo>
                    <a:pt x="54" y="334"/>
                  </a:lnTo>
                  <a:lnTo>
                    <a:pt x="27" y="395"/>
                  </a:lnTo>
                  <a:lnTo>
                    <a:pt x="18" y="457"/>
                  </a:lnTo>
                  <a:lnTo>
                    <a:pt x="1" y="527"/>
                  </a:lnTo>
                  <a:lnTo>
                    <a:pt x="1" y="597"/>
                  </a:lnTo>
                  <a:lnTo>
                    <a:pt x="1" y="6878"/>
                  </a:lnTo>
                  <a:lnTo>
                    <a:pt x="1" y="6878"/>
                  </a:lnTo>
                  <a:lnTo>
                    <a:pt x="1" y="6957"/>
                  </a:lnTo>
                  <a:lnTo>
                    <a:pt x="18" y="7019"/>
                  </a:lnTo>
                  <a:lnTo>
                    <a:pt x="27" y="7080"/>
                  </a:lnTo>
                  <a:lnTo>
                    <a:pt x="54" y="7141"/>
                  </a:lnTo>
                  <a:lnTo>
                    <a:pt x="80" y="7194"/>
                  </a:lnTo>
                  <a:lnTo>
                    <a:pt x="115" y="7247"/>
                  </a:lnTo>
                  <a:lnTo>
                    <a:pt x="150" y="7291"/>
                  </a:lnTo>
                  <a:lnTo>
                    <a:pt x="194" y="7326"/>
                  </a:lnTo>
                  <a:lnTo>
                    <a:pt x="238" y="7361"/>
                  </a:lnTo>
                  <a:lnTo>
                    <a:pt x="282" y="7396"/>
                  </a:lnTo>
                  <a:lnTo>
                    <a:pt x="387" y="7440"/>
                  </a:lnTo>
                  <a:lnTo>
                    <a:pt x="493" y="7467"/>
                  </a:lnTo>
                  <a:lnTo>
                    <a:pt x="607" y="7475"/>
                  </a:lnTo>
                  <a:lnTo>
                    <a:pt x="721" y="7467"/>
                  </a:lnTo>
                  <a:lnTo>
                    <a:pt x="827" y="7440"/>
                  </a:lnTo>
                  <a:lnTo>
                    <a:pt x="932" y="7396"/>
                  </a:lnTo>
                  <a:lnTo>
                    <a:pt x="976" y="7361"/>
                  </a:lnTo>
                  <a:lnTo>
                    <a:pt x="1020" y="7326"/>
                  </a:lnTo>
                  <a:lnTo>
                    <a:pt x="1064" y="7291"/>
                  </a:lnTo>
                  <a:lnTo>
                    <a:pt x="1099" y="7247"/>
                  </a:lnTo>
                  <a:lnTo>
                    <a:pt x="1134" y="7194"/>
                  </a:lnTo>
                  <a:lnTo>
                    <a:pt x="1160" y="7141"/>
                  </a:lnTo>
                  <a:lnTo>
                    <a:pt x="1178" y="7080"/>
                  </a:lnTo>
                  <a:lnTo>
                    <a:pt x="1196" y="7019"/>
                  </a:lnTo>
                  <a:lnTo>
                    <a:pt x="1204" y="6957"/>
                  </a:lnTo>
                  <a:lnTo>
                    <a:pt x="1213" y="6878"/>
                  </a:lnTo>
                  <a:lnTo>
                    <a:pt x="1213" y="687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1845997" y="2241413"/>
              <a:ext cx="992367" cy="136423"/>
            </a:xfrm>
            <a:custGeom>
              <a:avLst/>
              <a:gdLst/>
              <a:ahLst/>
              <a:cxnLst/>
              <a:rect l="l" t="t" r="r" b="b"/>
              <a:pathLst>
                <a:path w="14512" h="1995" extrusionOk="0">
                  <a:moveTo>
                    <a:pt x="501" y="1995"/>
                  </a:moveTo>
                  <a:lnTo>
                    <a:pt x="14011" y="1995"/>
                  </a:lnTo>
                  <a:lnTo>
                    <a:pt x="14011" y="1995"/>
                  </a:lnTo>
                  <a:lnTo>
                    <a:pt x="14107" y="1986"/>
                  </a:lnTo>
                  <a:lnTo>
                    <a:pt x="14204" y="1951"/>
                  </a:lnTo>
                  <a:lnTo>
                    <a:pt x="14292" y="1907"/>
                  </a:lnTo>
                  <a:lnTo>
                    <a:pt x="14362" y="1846"/>
                  </a:lnTo>
                  <a:lnTo>
                    <a:pt x="14424" y="1775"/>
                  </a:lnTo>
                  <a:lnTo>
                    <a:pt x="14468" y="1687"/>
                  </a:lnTo>
                  <a:lnTo>
                    <a:pt x="14494" y="1591"/>
                  </a:lnTo>
                  <a:lnTo>
                    <a:pt x="14511" y="1494"/>
                  </a:lnTo>
                  <a:lnTo>
                    <a:pt x="14511" y="502"/>
                  </a:lnTo>
                  <a:lnTo>
                    <a:pt x="14511" y="502"/>
                  </a:lnTo>
                  <a:lnTo>
                    <a:pt x="14494" y="396"/>
                  </a:lnTo>
                  <a:lnTo>
                    <a:pt x="14468" y="308"/>
                  </a:lnTo>
                  <a:lnTo>
                    <a:pt x="14424" y="221"/>
                  </a:lnTo>
                  <a:lnTo>
                    <a:pt x="14362" y="150"/>
                  </a:lnTo>
                  <a:lnTo>
                    <a:pt x="14292" y="89"/>
                  </a:lnTo>
                  <a:lnTo>
                    <a:pt x="14204" y="36"/>
                  </a:lnTo>
                  <a:lnTo>
                    <a:pt x="14107" y="10"/>
                  </a:lnTo>
                  <a:lnTo>
                    <a:pt x="14011" y="1"/>
                  </a:lnTo>
                  <a:lnTo>
                    <a:pt x="501" y="1"/>
                  </a:lnTo>
                  <a:lnTo>
                    <a:pt x="501" y="1"/>
                  </a:lnTo>
                  <a:lnTo>
                    <a:pt x="396" y="10"/>
                  </a:lnTo>
                  <a:lnTo>
                    <a:pt x="308" y="36"/>
                  </a:lnTo>
                  <a:lnTo>
                    <a:pt x="220" y="89"/>
                  </a:lnTo>
                  <a:lnTo>
                    <a:pt x="150" y="150"/>
                  </a:lnTo>
                  <a:lnTo>
                    <a:pt x="88" y="221"/>
                  </a:lnTo>
                  <a:lnTo>
                    <a:pt x="36" y="308"/>
                  </a:lnTo>
                  <a:lnTo>
                    <a:pt x="9" y="396"/>
                  </a:lnTo>
                  <a:lnTo>
                    <a:pt x="0" y="502"/>
                  </a:lnTo>
                  <a:lnTo>
                    <a:pt x="0" y="1494"/>
                  </a:lnTo>
                  <a:lnTo>
                    <a:pt x="0" y="1494"/>
                  </a:lnTo>
                  <a:lnTo>
                    <a:pt x="9" y="1591"/>
                  </a:lnTo>
                  <a:lnTo>
                    <a:pt x="36" y="1687"/>
                  </a:lnTo>
                  <a:lnTo>
                    <a:pt x="88" y="1775"/>
                  </a:lnTo>
                  <a:lnTo>
                    <a:pt x="150" y="1846"/>
                  </a:lnTo>
                  <a:lnTo>
                    <a:pt x="220" y="1907"/>
                  </a:lnTo>
                  <a:lnTo>
                    <a:pt x="308" y="1951"/>
                  </a:lnTo>
                  <a:lnTo>
                    <a:pt x="396" y="1986"/>
                  </a:lnTo>
                  <a:lnTo>
                    <a:pt x="501" y="1995"/>
                  </a:lnTo>
                  <a:lnTo>
                    <a:pt x="501" y="1995"/>
                  </a:lnTo>
                  <a:close/>
                </a:path>
              </a:pathLst>
            </a:custGeom>
            <a:solidFill>
              <a:srgbClr val="E6B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1845997" y="2241413"/>
              <a:ext cx="992367" cy="68588"/>
            </a:xfrm>
            <a:custGeom>
              <a:avLst/>
              <a:gdLst/>
              <a:ahLst/>
              <a:cxnLst/>
              <a:rect l="l" t="t" r="r" b="b"/>
              <a:pathLst>
                <a:path w="14512" h="1003" extrusionOk="0">
                  <a:moveTo>
                    <a:pt x="14511" y="1002"/>
                  </a:moveTo>
                  <a:lnTo>
                    <a:pt x="14511" y="502"/>
                  </a:lnTo>
                  <a:lnTo>
                    <a:pt x="14511" y="502"/>
                  </a:lnTo>
                  <a:lnTo>
                    <a:pt x="14494" y="396"/>
                  </a:lnTo>
                  <a:lnTo>
                    <a:pt x="14468" y="308"/>
                  </a:lnTo>
                  <a:lnTo>
                    <a:pt x="14424" y="221"/>
                  </a:lnTo>
                  <a:lnTo>
                    <a:pt x="14362" y="150"/>
                  </a:lnTo>
                  <a:lnTo>
                    <a:pt x="14292" y="89"/>
                  </a:lnTo>
                  <a:lnTo>
                    <a:pt x="14204" y="36"/>
                  </a:lnTo>
                  <a:lnTo>
                    <a:pt x="14107" y="10"/>
                  </a:lnTo>
                  <a:lnTo>
                    <a:pt x="14011" y="1"/>
                  </a:lnTo>
                  <a:lnTo>
                    <a:pt x="501" y="1"/>
                  </a:lnTo>
                  <a:lnTo>
                    <a:pt x="501" y="1"/>
                  </a:lnTo>
                  <a:lnTo>
                    <a:pt x="396" y="10"/>
                  </a:lnTo>
                  <a:lnTo>
                    <a:pt x="308" y="36"/>
                  </a:lnTo>
                  <a:lnTo>
                    <a:pt x="220" y="89"/>
                  </a:lnTo>
                  <a:lnTo>
                    <a:pt x="150" y="150"/>
                  </a:lnTo>
                  <a:lnTo>
                    <a:pt x="88" y="221"/>
                  </a:lnTo>
                  <a:lnTo>
                    <a:pt x="36" y="308"/>
                  </a:lnTo>
                  <a:lnTo>
                    <a:pt x="9" y="396"/>
                  </a:lnTo>
                  <a:lnTo>
                    <a:pt x="0" y="502"/>
                  </a:lnTo>
                  <a:lnTo>
                    <a:pt x="0" y="1002"/>
                  </a:lnTo>
                  <a:lnTo>
                    <a:pt x="14511" y="100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1" name="Google Shape;1291;p26"/>
          <p:cNvGrpSpPr/>
          <p:nvPr/>
        </p:nvGrpSpPr>
        <p:grpSpPr>
          <a:xfrm>
            <a:off x="4070113" y="1162050"/>
            <a:ext cx="1003787" cy="2026124"/>
            <a:chOff x="457200" y="1295400"/>
            <a:chExt cx="1003787" cy="2026124"/>
          </a:xfrm>
        </p:grpSpPr>
        <p:sp>
          <p:nvSpPr>
            <p:cNvPr id="1292" name="Google Shape;1292;p26"/>
            <p:cNvSpPr/>
            <p:nvPr/>
          </p:nvSpPr>
          <p:spPr>
            <a:xfrm>
              <a:off x="849447" y="3196521"/>
              <a:ext cx="233184" cy="38499"/>
            </a:xfrm>
            <a:custGeom>
              <a:avLst/>
              <a:gdLst/>
              <a:ahLst/>
              <a:cxnLst/>
              <a:rect l="l" t="t" r="r" b="b"/>
              <a:pathLst>
                <a:path w="3410" h="563" extrusionOk="0">
                  <a:moveTo>
                    <a:pt x="203" y="563"/>
                  </a:moveTo>
                  <a:lnTo>
                    <a:pt x="3207" y="563"/>
                  </a:lnTo>
                  <a:lnTo>
                    <a:pt x="3207" y="563"/>
                  </a:lnTo>
                  <a:lnTo>
                    <a:pt x="3251" y="554"/>
                  </a:lnTo>
                  <a:lnTo>
                    <a:pt x="3286" y="545"/>
                  </a:lnTo>
                  <a:lnTo>
                    <a:pt x="3321" y="519"/>
                  </a:lnTo>
                  <a:lnTo>
                    <a:pt x="3348" y="492"/>
                  </a:lnTo>
                  <a:lnTo>
                    <a:pt x="3374" y="457"/>
                  </a:lnTo>
                  <a:lnTo>
                    <a:pt x="3391" y="422"/>
                  </a:lnTo>
                  <a:lnTo>
                    <a:pt x="3409" y="378"/>
                  </a:lnTo>
                  <a:lnTo>
                    <a:pt x="3409" y="334"/>
                  </a:lnTo>
                  <a:lnTo>
                    <a:pt x="3409" y="0"/>
                  </a:lnTo>
                  <a:lnTo>
                    <a:pt x="1" y="0"/>
                  </a:lnTo>
                  <a:lnTo>
                    <a:pt x="1" y="334"/>
                  </a:lnTo>
                  <a:lnTo>
                    <a:pt x="1" y="334"/>
                  </a:lnTo>
                  <a:lnTo>
                    <a:pt x="10" y="378"/>
                  </a:lnTo>
                  <a:lnTo>
                    <a:pt x="18" y="422"/>
                  </a:lnTo>
                  <a:lnTo>
                    <a:pt x="36" y="457"/>
                  </a:lnTo>
                  <a:lnTo>
                    <a:pt x="62" y="492"/>
                  </a:lnTo>
                  <a:lnTo>
                    <a:pt x="89" y="519"/>
                  </a:lnTo>
                  <a:lnTo>
                    <a:pt x="124" y="545"/>
                  </a:lnTo>
                  <a:lnTo>
                    <a:pt x="168" y="554"/>
                  </a:lnTo>
                  <a:lnTo>
                    <a:pt x="203" y="563"/>
                  </a:lnTo>
                  <a:lnTo>
                    <a:pt x="203" y="563"/>
                  </a:lnTo>
                  <a:close/>
                </a:path>
              </a:pathLst>
            </a:custGeom>
            <a:solidFill>
              <a:srgbClr val="A3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849447" y="2661901"/>
              <a:ext cx="233184" cy="544872"/>
            </a:xfrm>
            <a:custGeom>
              <a:avLst/>
              <a:gdLst/>
              <a:ahLst/>
              <a:cxnLst/>
              <a:rect l="l" t="t" r="r" b="b"/>
              <a:pathLst>
                <a:path w="3410" h="7968" extrusionOk="0">
                  <a:moveTo>
                    <a:pt x="1" y="7968"/>
                  </a:moveTo>
                  <a:lnTo>
                    <a:pt x="3409" y="7968"/>
                  </a:lnTo>
                  <a:lnTo>
                    <a:pt x="3409" y="1"/>
                  </a:lnTo>
                  <a:lnTo>
                    <a:pt x="1" y="1"/>
                  </a:lnTo>
                  <a:lnTo>
                    <a:pt x="1" y="79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6"/>
            <p:cNvSpPr/>
            <p:nvPr/>
          </p:nvSpPr>
          <p:spPr>
            <a:xfrm>
              <a:off x="849447" y="3070354"/>
              <a:ext cx="233184" cy="136423"/>
            </a:xfrm>
            <a:custGeom>
              <a:avLst/>
              <a:gdLst/>
              <a:ahLst/>
              <a:cxnLst/>
              <a:rect l="l" t="t" r="r" b="b"/>
              <a:pathLst>
                <a:path w="3410" h="1995" extrusionOk="0">
                  <a:moveTo>
                    <a:pt x="1" y="1995"/>
                  </a:moveTo>
                  <a:lnTo>
                    <a:pt x="3409" y="1995"/>
                  </a:lnTo>
                  <a:lnTo>
                    <a:pt x="3409" y="1"/>
                  </a:lnTo>
                  <a:lnTo>
                    <a:pt x="1" y="1916"/>
                  </a:lnTo>
                  <a:lnTo>
                    <a:pt x="1" y="199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997223" y="2661901"/>
              <a:ext cx="46363" cy="544872"/>
            </a:xfrm>
            <a:custGeom>
              <a:avLst/>
              <a:gdLst/>
              <a:ahLst/>
              <a:cxnLst/>
              <a:rect l="l" t="t" r="r" b="b"/>
              <a:pathLst>
                <a:path w="678" h="7968" extrusionOk="0">
                  <a:moveTo>
                    <a:pt x="1" y="7968"/>
                  </a:moveTo>
                  <a:lnTo>
                    <a:pt x="677" y="7968"/>
                  </a:lnTo>
                  <a:lnTo>
                    <a:pt x="677" y="1"/>
                  </a:lnTo>
                  <a:lnTo>
                    <a:pt x="1" y="1"/>
                  </a:lnTo>
                  <a:lnTo>
                    <a:pt x="1" y="796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877073" y="2715992"/>
              <a:ext cx="61339" cy="424724"/>
            </a:xfrm>
            <a:custGeom>
              <a:avLst/>
              <a:gdLst/>
              <a:ahLst/>
              <a:cxnLst/>
              <a:rect l="l" t="t" r="r" b="b"/>
              <a:pathLst>
                <a:path w="897" h="6211" extrusionOk="0">
                  <a:moveTo>
                    <a:pt x="897" y="5789"/>
                  </a:moveTo>
                  <a:lnTo>
                    <a:pt x="897" y="422"/>
                  </a:lnTo>
                  <a:lnTo>
                    <a:pt x="897" y="422"/>
                  </a:lnTo>
                  <a:lnTo>
                    <a:pt x="897" y="378"/>
                  </a:lnTo>
                  <a:lnTo>
                    <a:pt x="888" y="325"/>
                  </a:lnTo>
                  <a:lnTo>
                    <a:pt x="862" y="237"/>
                  </a:lnTo>
                  <a:lnTo>
                    <a:pt x="818" y="167"/>
                  </a:lnTo>
                  <a:lnTo>
                    <a:pt x="756" y="106"/>
                  </a:lnTo>
                  <a:lnTo>
                    <a:pt x="686" y="62"/>
                  </a:lnTo>
                  <a:lnTo>
                    <a:pt x="616" y="27"/>
                  </a:lnTo>
                  <a:lnTo>
                    <a:pt x="528" y="9"/>
                  </a:lnTo>
                  <a:lnTo>
                    <a:pt x="449" y="0"/>
                  </a:lnTo>
                  <a:lnTo>
                    <a:pt x="361" y="9"/>
                  </a:lnTo>
                  <a:lnTo>
                    <a:pt x="282" y="27"/>
                  </a:lnTo>
                  <a:lnTo>
                    <a:pt x="203" y="62"/>
                  </a:lnTo>
                  <a:lnTo>
                    <a:pt x="141" y="106"/>
                  </a:lnTo>
                  <a:lnTo>
                    <a:pt x="80" y="167"/>
                  </a:lnTo>
                  <a:lnTo>
                    <a:pt x="36" y="237"/>
                  </a:lnTo>
                  <a:lnTo>
                    <a:pt x="10" y="325"/>
                  </a:lnTo>
                  <a:lnTo>
                    <a:pt x="1" y="378"/>
                  </a:lnTo>
                  <a:lnTo>
                    <a:pt x="1" y="422"/>
                  </a:lnTo>
                  <a:lnTo>
                    <a:pt x="1" y="5789"/>
                  </a:lnTo>
                  <a:lnTo>
                    <a:pt x="1" y="5789"/>
                  </a:lnTo>
                  <a:lnTo>
                    <a:pt x="1" y="5842"/>
                  </a:lnTo>
                  <a:lnTo>
                    <a:pt x="10" y="5886"/>
                  </a:lnTo>
                  <a:lnTo>
                    <a:pt x="36" y="5973"/>
                  </a:lnTo>
                  <a:lnTo>
                    <a:pt x="80" y="6044"/>
                  </a:lnTo>
                  <a:lnTo>
                    <a:pt x="141" y="6105"/>
                  </a:lnTo>
                  <a:lnTo>
                    <a:pt x="203" y="6149"/>
                  </a:lnTo>
                  <a:lnTo>
                    <a:pt x="282" y="6184"/>
                  </a:lnTo>
                  <a:lnTo>
                    <a:pt x="361" y="6202"/>
                  </a:lnTo>
                  <a:lnTo>
                    <a:pt x="449" y="6211"/>
                  </a:lnTo>
                  <a:lnTo>
                    <a:pt x="528" y="6202"/>
                  </a:lnTo>
                  <a:lnTo>
                    <a:pt x="616" y="6184"/>
                  </a:lnTo>
                  <a:lnTo>
                    <a:pt x="686" y="6149"/>
                  </a:lnTo>
                  <a:lnTo>
                    <a:pt x="756" y="6105"/>
                  </a:lnTo>
                  <a:lnTo>
                    <a:pt x="818" y="6044"/>
                  </a:lnTo>
                  <a:lnTo>
                    <a:pt x="862" y="5973"/>
                  </a:lnTo>
                  <a:lnTo>
                    <a:pt x="888" y="5886"/>
                  </a:lnTo>
                  <a:lnTo>
                    <a:pt x="897" y="5842"/>
                  </a:lnTo>
                  <a:lnTo>
                    <a:pt x="897" y="5789"/>
                  </a:lnTo>
                  <a:lnTo>
                    <a:pt x="897" y="57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803835" y="2628256"/>
              <a:ext cx="318389" cy="52381"/>
            </a:xfrm>
            <a:custGeom>
              <a:avLst/>
              <a:gdLst/>
              <a:ahLst/>
              <a:cxnLst/>
              <a:rect l="l" t="t" r="r" b="b"/>
              <a:pathLst>
                <a:path w="4656" h="766" extrusionOk="0">
                  <a:moveTo>
                    <a:pt x="281" y="765"/>
                  </a:moveTo>
                  <a:lnTo>
                    <a:pt x="4375" y="765"/>
                  </a:lnTo>
                  <a:lnTo>
                    <a:pt x="4375" y="765"/>
                  </a:lnTo>
                  <a:lnTo>
                    <a:pt x="4436" y="765"/>
                  </a:lnTo>
                  <a:lnTo>
                    <a:pt x="4489" y="739"/>
                  </a:lnTo>
                  <a:lnTo>
                    <a:pt x="4533" y="712"/>
                  </a:lnTo>
                  <a:lnTo>
                    <a:pt x="4577" y="677"/>
                  </a:lnTo>
                  <a:lnTo>
                    <a:pt x="4612" y="633"/>
                  </a:lnTo>
                  <a:lnTo>
                    <a:pt x="4629" y="581"/>
                  </a:lnTo>
                  <a:lnTo>
                    <a:pt x="4647" y="519"/>
                  </a:lnTo>
                  <a:lnTo>
                    <a:pt x="4656" y="458"/>
                  </a:lnTo>
                  <a:lnTo>
                    <a:pt x="4656" y="1"/>
                  </a:lnTo>
                  <a:lnTo>
                    <a:pt x="0" y="1"/>
                  </a:lnTo>
                  <a:lnTo>
                    <a:pt x="0" y="458"/>
                  </a:lnTo>
                  <a:lnTo>
                    <a:pt x="0" y="458"/>
                  </a:lnTo>
                  <a:lnTo>
                    <a:pt x="9" y="519"/>
                  </a:lnTo>
                  <a:lnTo>
                    <a:pt x="18" y="581"/>
                  </a:lnTo>
                  <a:lnTo>
                    <a:pt x="44" y="633"/>
                  </a:lnTo>
                  <a:lnTo>
                    <a:pt x="79" y="677"/>
                  </a:lnTo>
                  <a:lnTo>
                    <a:pt x="123" y="712"/>
                  </a:lnTo>
                  <a:lnTo>
                    <a:pt x="167" y="739"/>
                  </a:lnTo>
                  <a:lnTo>
                    <a:pt x="220" y="765"/>
                  </a:lnTo>
                  <a:lnTo>
                    <a:pt x="281" y="765"/>
                  </a:lnTo>
                  <a:lnTo>
                    <a:pt x="281" y="7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6"/>
            <p:cNvSpPr/>
            <p:nvPr/>
          </p:nvSpPr>
          <p:spPr>
            <a:xfrm>
              <a:off x="803835" y="1915909"/>
              <a:ext cx="318389" cy="743660"/>
            </a:xfrm>
            <a:custGeom>
              <a:avLst/>
              <a:gdLst/>
              <a:ahLst/>
              <a:cxnLst/>
              <a:rect l="l" t="t" r="r" b="b"/>
              <a:pathLst>
                <a:path w="4656" h="10875" extrusionOk="0">
                  <a:moveTo>
                    <a:pt x="0" y="10875"/>
                  </a:moveTo>
                  <a:lnTo>
                    <a:pt x="4656" y="10875"/>
                  </a:lnTo>
                  <a:lnTo>
                    <a:pt x="4656" y="0"/>
                  </a:lnTo>
                  <a:lnTo>
                    <a:pt x="0" y="0"/>
                  </a:lnTo>
                  <a:lnTo>
                    <a:pt x="0" y="108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6"/>
            <p:cNvSpPr/>
            <p:nvPr/>
          </p:nvSpPr>
          <p:spPr>
            <a:xfrm>
              <a:off x="988812" y="1915909"/>
              <a:ext cx="88350" cy="743660"/>
            </a:xfrm>
            <a:custGeom>
              <a:avLst/>
              <a:gdLst/>
              <a:ahLst/>
              <a:cxnLst/>
              <a:rect l="l" t="t" r="r" b="b"/>
              <a:pathLst>
                <a:path w="1292" h="10875" extrusionOk="0">
                  <a:moveTo>
                    <a:pt x="1" y="10875"/>
                  </a:moveTo>
                  <a:lnTo>
                    <a:pt x="1292" y="10875"/>
                  </a:lnTo>
                  <a:lnTo>
                    <a:pt x="1292" y="0"/>
                  </a:lnTo>
                  <a:lnTo>
                    <a:pt x="1" y="0"/>
                  </a:lnTo>
                  <a:lnTo>
                    <a:pt x="1" y="1087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>
              <a:off x="831462" y="2009594"/>
              <a:ext cx="72144" cy="593492"/>
            </a:xfrm>
            <a:custGeom>
              <a:avLst/>
              <a:gdLst/>
              <a:ahLst/>
              <a:cxnLst/>
              <a:rect l="l" t="t" r="r" b="b"/>
              <a:pathLst>
                <a:path w="1055" h="8679" extrusionOk="0">
                  <a:moveTo>
                    <a:pt x="1054" y="8152"/>
                  </a:moveTo>
                  <a:lnTo>
                    <a:pt x="1054" y="519"/>
                  </a:lnTo>
                  <a:lnTo>
                    <a:pt x="1054" y="519"/>
                  </a:lnTo>
                  <a:lnTo>
                    <a:pt x="1054" y="457"/>
                  </a:lnTo>
                  <a:lnTo>
                    <a:pt x="1046" y="396"/>
                  </a:lnTo>
                  <a:lnTo>
                    <a:pt x="1028" y="343"/>
                  </a:lnTo>
                  <a:lnTo>
                    <a:pt x="1010" y="290"/>
                  </a:lnTo>
                  <a:lnTo>
                    <a:pt x="984" y="246"/>
                  </a:lnTo>
                  <a:lnTo>
                    <a:pt x="958" y="202"/>
                  </a:lnTo>
                  <a:lnTo>
                    <a:pt x="931" y="167"/>
                  </a:lnTo>
                  <a:lnTo>
                    <a:pt x="888" y="132"/>
                  </a:lnTo>
                  <a:lnTo>
                    <a:pt x="808" y="71"/>
                  </a:lnTo>
                  <a:lnTo>
                    <a:pt x="721" y="35"/>
                  </a:lnTo>
                  <a:lnTo>
                    <a:pt x="624" y="9"/>
                  </a:lnTo>
                  <a:lnTo>
                    <a:pt x="527" y="0"/>
                  </a:lnTo>
                  <a:lnTo>
                    <a:pt x="431" y="9"/>
                  </a:lnTo>
                  <a:lnTo>
                    <a:pt x="334" y="35"/>
                  </a:lnTo>
                  <a:lnTo>
                    <a:pt x="246" y="71"/>
                  </a:lnTo>
                  <a:lnTo>
                    <a:pt x="167" y="132"/>
                  </a:lnTo>
                  <a:lnTo>
                    <a:pt x="132" y="167"/>
                  </a:lnTo>
                  <a:lnTo>
                    <a:pt x="97" y="202"/>
                  </a:lnTo>
                  <a:lnTo>
                    <a:pt x="71" y="246"/>
                  </a:lnTo>
                  <a:lnTo>
                    <a:pt x="44" y="290"/>
                  </a:lnTo>
                  <a:lnTo>
                    <a:pt x="27" y="343"/>
                  </a:lnTo>
                  <a:lnTo>
                    <a:pt x="9" y="396"/>
                  </a:lnTo>
                  <a:lnTo>
                    <a:pt x="0" y="457"/>
                  </a:lnTo>
                  <a:lnTo>
                    <a:pt x="0" y="519"/>
                  </a:lnTo>
                  <a:lnTo>
                    <a:pt x="0" y="8152"/>
                  </a:lnTo>
                  <a:lnTo>
                    <a:pt x="0" y="8152"/>
                  </a:lnTo>
                  <a:lnTo>
                    <a:pt x="0" y="8222"/>
                  </a:lnTo>
                  <a:lnTo>
                    <a:pt x="9" y="8275"/>
                  </a:lnTo>
                  <a:lnTo>
                    <a:pt x="27" y="8336"/>
                  </a:lnTo>
                  <a:lnTo>
                    <a:pt x="44" y="8380"/>
                  </a:lnTo>
                  <a:lnTo>
                    <a:pt x="71" y="8433"/>
                  </a:lnTo>
                  <a:lnTo>
                    <a:pt x="97" y="8477"/>
                  </a:lnTo>
                  <a:lnTo>
                    <a:pt x="132" y="8512"/>
                  </a:lnTo>
                  <a:lnTo>
                    <a:pt x="167" y="8547"/>
                  </a:lnTo>
                  <a:lnTo>
                    <a:pt x="246" y="8600"/>
                  </a:lnTo>
                  <a:lnTo>
                    <a:pt x="334" y="8644"/>
                  </a:lnTo>
                  <a:lnTo>
                    <a:pt x="431" y="8670"/>
                  </a:lnTo>
                  <a:lnTo>
                    <a:pt x="527" y="8679"/>
                  </a:lnTo>
                  <a:lnTo>
                    <a:pt x="624" y="8670"/>
                  </a:lnTo>
                  <a:lnTo>
                    <a:pt x="721" y="8644"/>
                  </a:lnTo>
                  <a:lnTo>
                    <a:pt x="808" y="8600"/>
                  </a:lnTo>
                  <a:lnTo>
                    <a:pt x="888" y="8547"/>
                  </a:lnTo>
                  <a:lnTo>
                    <a:pt x="931" y="8512"/>
                  </a:lnTo>
                  <a:lnTo>
                    <a:pt x="958" y="8477"/>
                  </a:lnTo>
                  <a:lnTo>
                    <a:pt x="984" y="8433"/>
                  </a:lnTo>
                  <a:lnTo>
                    <a:pt x="1010" y="8380"/>
                  </a:lnTo>
                  <a:lnTo>
                    <a:pt x="1028" y="8336"/>
                  </a:lnTo>
                  <a:lnTo>
                    <a:pt x="1046" y="8275"/>
                  </a:lnTo>
                  <a:lnTo>
                    <a:pt x="1054" y="8222"/>
                  </a:lnTo>
                  <a:lnTo>
                    <a:pt x="1054" y="8152"/>
                  </a:lnTo>
                  <a:lnTo>
                    <a:pt x="1054" y="81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>
              <a:off x="738324" y="1900249"/>
              <a:ext cx="454812" cy="74537"/>
            </a:xfrm>
            <a:custGeom>
              <a:avLst/>
              <a:gdLst/>
              <a:ahLst/>
              <a:cxnLst/>
              <a:rect l="l" t="t" r="r" b="b"/>
              <a:pathLst>
                <a:path w="6651" h="1090" extrusionOk="0">
                  <a:moveTo>
                    <a:pt x="396" y="1090"/>
                  </a:moveTo>
                  <a:lnTo>
                    <a:pt x="6255" y="1090"/>
                  </a:lnTo>
                  <a:lnTo>
                    <a:pt x="6255" y="1090"/>
                  </a:lnTo>
                  <a:lnTo>
                    <a:pt x="6334" y="1081"/>
                  </a:lnTo>
                  <a:lnTo>
                    <a:pt x="6413" y="1055"/>
                  </a:lnTo>
                  <a:lnTo>
                    <a:pt x="6475" y="1020"/>
                  </a:lnTo>
                  <a:lnTo>
                    <a:pt x="6536" y="967"/>
                  </a:lnTo>
                  <a:lnTo>
                    <a:pt x="6580" y="897"/>
                  </a:lnTo>
                  <a:lnTo>
                    <a:pt x="6615" y="826"/>
                  </a:lnTo>
                  <a:lnTo>
                    <a:pt x="6641" y="739"/>
                  </a:lnTo>
                  <a:lnTo>
                    <a:pt x="6650" y="651"/>
                  </a:lnTo>
                  <a:lnTo>
                    <a:pt x="6650" y="1"/>
                  </a:lnTo>
                  <a:lnTo>
                    <a:pt x="1" y="1"/>
                  </a:lnTo>
                  <a:lnTo>
                    <a:pt x="1" y="651"/>
                  </a:lnTo>
                  <a:lnTo>
                    <a:pt x="1" y="651"/>
                  </a:lnTo>
                  <a:lnTo>
                    <a:pt x="10" y="739"/>
                  </a:lnTo>
                  <a:lnTo>
                    <a:pt x="27" y="826"/>
                  </a:lnTo>
                  <a:lnTo>
                    <a:pt x="71" y="897"/>
                  </a:lnTo>
                  <a:lnTo>
                    <a:pt x="115" y="967"/>
                  </a:lnTo>
                  <a:lnTo>
                    <a:pt x="176" y="1020"/>
                  </a:lnTo>
                  <a:lnTo>
                    <a:pt x="238" y="1055"/>
                  </a:lnTo>
                  <a:lnTo>
                    <a:pt x="317" y="1081"/>
                  </a:lnTo>
                  <a:lnTo>
                    <a:pt x="396" y="1090"/>
                  </a:lnTo>
                  <a:lnTo>
                    <a:pt x="396" y="10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>
              <a:off x="738324" y="1316394"/>
              <a:ext cx="454812" cy="628982"/>
            </a:xfrm>
            <a:custGeom>
              <a:avLst/>
              <a:gdLst/>
              <a:ahLst/>
              <a:cxnLst/>
              <a:rect l="l" t="t" r="r" b="b"/>
              <a:pathLst>
                <a:path w="6651" h="9198" extrusionOk="0">
                  <a:moveTo>
                    <a:pt x="1" y="9197"/>
                  </a:moveTo>
                  <a:lnTo>
                    <a:pt x="6650" y="9197"/>
                  </a:lnTo>
                  <a:lnTo>
                    <a:pt x="6650" y="1"/>
                  </a:lnTo>
                  <a:lnTo>
                    <a:pt x="1" y="1"/>
                  </a:lnTo>
                  <a:lnTo>
                    <a:pt x="1" y="91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>
              <a:off x="1037501" y="1316394"/>
              <a:ext cx="111190" cy="628982"/>
            </a:xfrm>
            <a:custGeom>
              <a:avLst/>
              <a:gdLst/>
              <a:ahLst/>
              <a:cxnLst/>
              <a:rect l="l" t="t" r="r" b="b"/>
              <a:pathLst>
                <a:path w="1626" h="9198" extrusionOk="0">
                  <a:moveTo>
                    <a:pt x="0" y="9197"/>
                  </a:moveTo>
                  <a:lnTo>
                    <a:pt x="1625" y="9197"/>
                  </a:lnTo>
                  <a:lnTo>
                    <a:pt x="1625" y="1"/>
                  </a:lnTo>
                  <a:lnTo>
                    <a:pt x="0" y="1"/>
                  </a:lnTo>
                  <a:lnTo>
                    <a:pt x="0" y="9197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>
              <a:off x="470466" y="1295400"/>
              <a:ext cx="990521" cy="82948"/>
            </a:xfrm>
            <a:custGeom>
              <a:avLst/>
              <a:gdLst/>
              <a:ahLst/>
              <a:cxnLst/>
              <a:rect l="l" t="t" r="r" b="b"/>
              <a:pathLst>
                <a:path w="14485" h="1213" extrusionOk="0">
                  <a:moveTo>
                    <a:pt x="597" y="1212"/>
                  </a:moveTo>
                  <a:lnTo>
                    <a:pt x="13888" y="1212"/>
                  </a:lnTo>
                  <a:lnTo>
                    <a:pt x="13888" y="1212"/>
                  </a:lnTo>
                  <a:lnTo>
                    <a:pt x="13958" y="1212"/>
                  </a:lnTo>
                  <a:lnTo>
                    <a:pt x="14028" y="1195"/>
                  </a:lnTo>
                  <a:lnTo>
                    <a:pt x="14090" y="1186"/>
                  </a:lnTo>
                  <a:lnTo>
                    <a:pt x="14151" y="1160"/>
                  </a:lnTo>
                  <a:lnTo>
                    <a:pt x="14204" y="1133"/>
                  </a:lnTo>
                  <a:lnTo>
                    <a:pt x="14257" y="1098"/>
                  </a:lnTo>
                  <a:lnTo>
                    <a:pt x="14300" y="1063"/>
                  </a:lnTo>
                  <a:lnTo>
                    <a:pt x="14336" y="1019"/>
                  </a:lnTo>
                  <a:lnTo>
                    <a:pt x="14371" y="975"/>
                  </a:lnTo>
                  <a:lnTo>
                    <a:pt x="14406" y="931"/>
                  </a:lnTo>
                  <a:lnTo>
                    <a:pt x="14450" y="826"/>
                  </a:lnTo>
                  <a:lnTo>
                    <a:pt x="14476" y="721"/>
                  </a:lnTo>
                  <a:lnTo>
                    <a:pt x="14485" y="606"/>
                  </a:lnTo>
                  <a:lnTo>
                    <a:pt x="14476" y="492"/>
                  </a:lnTo>
                  <a:lnTo>
                    <a:pt x="14450" y="387"/>
                  </a:lnTo>
                  <a:lnTo>
                    <a:pt x="14406" y="281"/>
                  </a:lnTo>
                  <a:lnTo>
                    <a:pt x="14371" y="237"/>
                  </a:lnTo>
                  <a:lnTo>
                    <a:pt x="14336" y="193"/>
                  </a:lnTo>
                  <a:lnTo>
                    <a:pt x="14300" y="150"/>
                  </a:lnTo>
                  <a:lnTo>
                    <a:pt x="14257" y="114"/>
                  </a:lnTo>
                  <a:lnTo>
                    <a:pt x="14204" y="79"/>
                  </a:lnTo>
                  <a:lnTo>
                    <a:pt x="14151" y="53"/>
                  </a:lnTo>
                  <a:lnTo>
                    <a:pt x="14090" y="35"/>
                  </a:lnTo>
                  <a:lnTo>
                    <a:pt x="14028" y="18"/>
                  </a:lnTo>
                  <a:lnTo>
                    <a:pt x="13958" y="9"/>
                  </a:lnTo>
                  <a:lnTo>
                    <a:pt x="13888" y="0"/>
                  </a:lnTo>
                  <a:lnTo>
                    <a:pt x="597" y="0"/>
                  </a:lnTo>
                  <a:lnTo>
                    <a:pt x="597" y="0"/>
                  </a:lnTo>
                  <a:lnTo>
                    <a:pt x="518" y="9"/>
                  </a:lnTo>
                  <a:lnTo>
                    <a:pt x="457" y="18"/>
                  </a:lnTo>
                  <a:lnTo>
                    <a:pt x="395" y="35"/>
                  </a:lnTo>
                  <a:lnTo>
                    <a:pt x="334" y="53"/>
                  </a:lnTo>
                  <a:lnTo>
                    <a:pt x="281" y="79"/>
                  </a:lnTo>
                  <a:lnTo>
                    <a:pt x="229" y="114"/>
                  </a:lnTo>
                  <a:lnTo>
                    <a:pt x="185" y="150"/>
                  </a:lnTo>
                  <a:lnTo>
                    <a:pt x="150" y="193"/>
                  </a:lnTo>
                  <a:lnTo>
                    <a:pt x="114" y="237"/>
                  </a:lnTo>
                  <a:lnTo>
                    <a:pt x="79" y="281"/>
                  </a:lnTo>
                  <a:lnTo>
                    <a:pt x="35" y="387"/>
                  </a:lnTo>
                  <a:lnTo>
                    <a:pt x="9" y="492"/>
                  </a:lnTo>
                  <a:lnTo>
                    <a:pt x="0" y="606"/>
                  </a:lnTo>
                  <a:lnTo>
                    <a:pt x="9" y="721"/>
                  </a:lnTo>
                  <a:lnTo>
                    <a:pt x="35" y="826"/>
                  </a:lnTo>
                  <a:lnTo>
                    <a:pt x="79" y="931"/>
                  </a:lnTo>
                  <a:lnTo>
                    <a:pt x="114" y="975"/>
                  </a:lnTo>
                  <a:lnTo>
                    <a:pt x="150" y="1019"/>
                  </a:lnTo>
                  <a:lnTo>
                    <a:pt x="185" y="1063"/>
                  </a:lnTo>
                  <a:lnTo>
                    <a:pt x="229" y="1098"/>
                  </a:lnTo>
                  <a:lnTo>
                    <a:pt x="281" y="1133"/>
                  </a:lnTo>
                  <a:lnTo>
                    <a:pt x="334" y="1160"/>
                  </a:lnTo>
                  <a:lnTo>
                    <a:pt x="395" y="1186"/>
                  </a:lnTo>
                  <a:lnTo>
                    <a:pt x="457" y="1195"/>
                  </a:lnTo>
                  <a:lnTo>
                    <a:pt x="518" y="1212"/>
                  </a:lnTo>
                  <a:lnTo>
                    <a:pt x="597" y="1212"/>
                  </a:lnTo>
                  <a:lnTo>
                    <a:pt x="597" y="12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6"/>
            <p:cNvSpPr/>
            <p:nvPr/>
          </p:nvSpPr>
          <p:spPr>
            <a:xfrm>
              <a:off x="470466" y="1340465"/>
              <a:ext cx="990521" cy="37884"/>
            </a:xfrm>
            <a:custGeom>
              <a:avLst/>
              <a:gdLst/>
              <a:ahLst/>
              <a:cxnLst/>
              <a:rect l="l" t="t" r="r" b="b"/>
              <a:pathLst>
                <a:path w="14485" h="554" extrusionOk="0">
                  <a:moveTo>
                    <a:pt x="597" y="553"/>
                  </a:moveTo>
                  <a:lnTo>
                    <a:pt x="13888" y="553"/>
                  </a:lnTo>
                  <a:lnTo>
                    <a:pt x="13888" y="553"/>
                  </a:lnTo>
                  <a:lnTo>
                    <a:pt x="13958" y="553"/>
                  </a:lnTo>
                  <a:lnTo>
                    <a:pt x="14019" y="536"/>
                  </a:lnTo>
                  <a:lnTo>
                    <a:pt x="14081" y="527"/>
                  </a:lnTo>
                  <a:lnTo>
                    <a:pt x="14134" y="509"/>
                  </a:lnTo>
                  <a:lnTo>
                    <a:pt x="14186" y="483"/>
                  </a:lnTo>
                  <a:lnTo>
                    <a:pt x="14239" y="457"/>
                  </a:lnTo>
                  <a:lnTo>
                    <a:pt x="14283" y="422"/>
                  </a:lnTo>
                  <a:lnTo>
                    <a:pt x="14318" y="387"/>
                  </a:lnTo>
                  <a:lnTo>
                    <a:pt x="14388" y="299"/>
                  </a:lnTo>
                  <a:lnTo>
                    <a:pt x="14432" y="211"/>
                  </a:lnTo>
                  <a:lnTo>
                    <a:pt x="14467" y="105"/>
                  </a:lnTo>
                  <a:lnTo>
                    <a:pt x="1448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105"/>
                  </a:lnTo>
                  <a:lnTo>
                    <a:pt x="44" y="211"/>
                  </a:lnTo>
                  <a:lnTo>
                    <a:pt x="97" y="299"/>
                  </a:lnTo>
                  <a:lnTo>
                    <a:pt x="167" y="387"/>
                  </a:lnTo>
                  <a:lnTo>
                    <a:pt x="202" y="422"/>
                  </a:lnTo>
                  <a:lnTo>
                    <a:pt x="246" y="457"/>
                  </a:lnTo>
                  <a:lnTo>
                    <a:pt x="299" y="483"/>
                  </a:lnTo>
                  <a:lnTo>
                    <a:pt x="343" y="509"/>
                  </a:lnTo>
                  <a:lnTo>
                    <a:pt x="404" y="527"/>
                  </a:lnTo>
                  <a:lnTo>
                    <a:pt x="466" y="536"/>
                  </a:lnTo>
                  <a:lnTo>
                    <a:pt x="527" y="553"/>
                  </a:lnTo>
                  <a:lnTo>
                    <a:pt x="597" y="553"/>
                  </a:lnTo>
                  <a:lnTo>
                    <a:pt x="597" y="5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6"/>
            <p:cNvSpPr/>
            <p:nvPr/>
          </p:nvSpPr>
          <p:spPr>
            <a:xfrm>
              <a:off x="779217" y="1395718"/>
              <a:ext cx="82948" cy="511228"/>
            </a:xfrm>
            <a:custGeom>
              <a:avLst/>
              <a:gdLst/>
              <a:ahLst/>
              <a:cxnLst/>
              <a:rect l="l" t="t" r="r" b="b"/>
              <a:pathLst>
                <a:path w="1213" h="7476" extrusionOk="0">
                  <a:moveTo>
                    <a:pt x="1212" y="6878"/>
                  </a:moveTo>
                  <a:lnTo>
                    <a:pt x="1212" y="597"/>
                  </a:lnTo>
                  <a:lnTo>
                    <a:pt x="1212" y="597"/>
                  </a:lnTo>
                  <a:lnTo>
                    <a:pt x="1204" y="527"/>
                  </a:lnTo>
                  <a:lnTo>
                    <a:pt x="1195" y="457"/>
                  </a:lnTo>
                  <a:lnTo>
                    <a:pt x="1177" y="395"/>
                  </a:lnTo>
                  <a:lnTo>
                    <a:pt x="1160" y="334"/>
                  </a:lnTo>
                  <a:lnTo>
                    <a:pt x="1133" y="281"/>
                  </a:lnTo>
                  <a:lnTo>
                    <a:pt x="1098" y="237"/>
                  </a:lnTo>
                  <a:lnTo>
                    <a:pt x="1063" y="193"/>
                  </a:lnTo>
                  <a:lnTo>
                    <a:pt x="1019" y="149"/>
                  </a:lnTo>
                  <a:lnTo>
                    <a:pt x="975" y="114"/>
                  </a:lnTo>
                  <a:lnTo>
                    <a:pt x="931" y="88"/>
                  </a:lnTo>
                  <a:lnTo>
                    <a:pt x="826" y="35"/>
                  </a:lnTo>
                  <a:lnTo>
                    <a:pt x="720" y="9"/>
                  </a:lnTo>
                  <a:lnTo>
                    <a:pt x="606" y="0"/>
                  </a:lnTo>
                  <a:lnTo>
                    <a:pt x="492" y="9"/>
                  </a:lnTo>
                  <a:lnTo>
                    <a:pt x="387" y="35"/>
                  </a:lnTo>
                  <a:lnTo>
                    <a:pt x="281" y="88"/>
                  </a:lnTo>
                  <a:lnTo>
                    <a:pt x="237" y="114"/>
                  </a:lnTo>
                  <a:lnTo>
                    <a:pt x="193" y="149"/>
                  </a:lnTo>
                  <a:lnTo>
                    <a:pt x="149" y="193"/>
                  </a:lnTo>
                  <a:lnTo>
                    <a:pt x="114" y="237"/>
                  </a:lnTo>
                  <a:lnTo>
                    <a:pt x="79" y="281"/>
                  </a:lnTo>
                  <a:lnTo>
                    <a:pt x="53" y="334"/>
                  </a:lnTo>
                  <a:lnTo>
                    <a:pt x="35" y="395"/>
                  </a:lnTo>
                  <a:lnTo>
                    <a:pt x="18" y="457"/>
                  </a:lnTo>
                  <a:lnTo>
                    <a:pt x="9" y="527"/>
                  </a:lnTo>
                  <a:lnTo>
                    <a:pt x="0" y="597"/>
                  </a:lnTo>
                  <a:lnTo>
                    <a:pt x="0" y="6878"/>
                  </a:lnTo>
                  <a:lnTo>
                    <a:pt x="0" y="6878"/>
                  </a:lnTo>
                  <a:lnTo>
                    <a:pt x="9" y="6957"/>
                  </a:lnTo>
                  <a:lnTo>
                    <a:pt x="18" y="7019"/>
                  </a:lnTo>
                  <a:lnTo>
                    <a:pt x="35" y="7080"/>
                  </a:lnTo>
                  <a:lnTo>
                    <a:pt x="53" y="7141"/>
                  </a:lnTo>
                  <a:lnTo>
                    <a:pt x="79" y="7194"/>
                  </a:lnTo>
                  <a:lnTo>
                    <a:pt x="114" y="7247"/>
                  </a:lnTo>
                  <a:lnTo>
                    <a:pt x="149" y="7291"/>
                  </a:lnTo>
                  <a:lnTo>
                    <a:pt x="193" y="7326"/>
                  </a:lnTo>
                  <a:lnTo>
                    <a:pt x="237" y="7361"/>
                  </a:lnTo>
                  <a:lnTo>
                    <a:pt x="281" y="7396"/>
                  </a:lnTo>
                  <a:lnTo>
                    <a:pt x="387" y="7440"/>
                  </a:lnTo>
                  <a:lnTo>
                    <a:pt x="492" y="7467"/>
                  </a:lnTo>
                  <a:lnTo>
                    <a:pt x="606" y="7475"/>
                  </a:lnTo>
                  <a:lnTo>
                    <a:pt x="720" y="7467"/>
                  </a:lnTo>
                  <a:lnTo>
                    <a:pt x="826" y="7440"/>
                  </a:lnTo>
                  <a:lnTo>
                    <a:pt x="931" y="7396"/>
                  </a:lnTo>
                  <a:lnTo>
                    <a:pt x="975" y="7361"/>
                  </a:lnTo>
                  <a:lnTo>
                    <a:pt x="1019" y="7326"/>
                  </a:lnTo>
                  <a:lnTo>
                    <a:pt x="1063" y="7291"/>
                  </a:lnTo>
                  <a:lnTo>
                    <a:pt x="1098" y="7247"/>
                  </a:lnTo>
                  <a:lnTo>
                    <a:pt x="1133" y="7194"/>
                  </a:lnTo>
                  <a:lnTo>
                    <a:pt x="1160" y="7141"/>
                  </a:lnTo>
                  <a:lnTo>
                    <a:pt x="1177" y="7080"/>
                  </a:lnTo>
                  <a:lnTo>
                    <a:pt x="1195" y="7019"/>
                  </a:lnTo>
                  <a:lnTo>
                    <a:pt x="1204" y="6957"/>
                  </a:lnTo>
                  <a:lnTo>
                    <a:pt x="1212" y="6878"/>
                  </a:lnTo>
                  <a:lnTo>
                    <a:pt x="1212" y="687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457200" y="3185101"/>
              <a:ext cx="991820" cy="136423"/>
            </a:xfrm>
            <a:custGeom>
              <a:avLst/>
              <a:gdLst/>
              <a:ahLst/>
              <a:cxnLst/>
              <a:rect l="l" t="t" r="r" b="b"/>
              <a:pathLst>
                <a:path w="14504" h="1995" extrusionOk="0">
                  <a:moveTo>
                    <a:pt x="493" y="1995"/>
                  </a:moveTo>
                  <a:lnTo>
                    <a:pt x="14011" y="1995"/>
                  </a:lnTo>
                  <a:lnTo>
                    <a:pt x="14011" y="1995"/>
                  </a:lnTo>
                  <a:lnTo>
                    <a:pt x="14108" y="1986"/>
                  </a:lnTo>
                  <a:lnTo>
                    <a:pt x="14205" y="1959"/>
                  </a:lnTo>
                  <a:lnTo>
                    <a:pt x="14284" y="1915"/>
                  </a:lnTo>
                  <a:lnTo>
                    <a:pt x="14363" y="1854"/>
                  </a:lnTo>
                  <a:lnTo>
                    <a:pt x="14424" y="1775"/>
                  </a:lnTo>
                  <a:lnTo>
                    <a:pt x="14468" y="1696"/>
                  </a:lnTo>
                  <a:lnTo>
                    <a:pt x="14494" y="1599"/>
                  </a:lnTo>
                  <a:lnTo>
                    <a:pt x="14503" y="1503"/>
                  </a:lnTo>
                  <a:lnTo>
                    <a:pt x="14503" y="501"/>
                  </a:lnTo>
                  <a:lnTo>
                    <a:pt x="14503" y="501"/>
                  </a:lnTo>
                  <a:lnTo>
                    <a:pt x="14494" y="405"/>
                  </a:lnTo>
                  <a:lnTo>
                    <a:pt x="14468" y="308"/>
                  </a:lnTo>
                  <a:lnTo>
                    <a:pt x="14424" y="229"/>
                  </a:lnTo>
                  <a:lnTo>
                    <a:pt x="14363" y="150"/>
                  </a:lnTo>
                  <a:lnTo>
                    <a:pt x="14284" y="88"/>
                  </a:lnTo>
                  <a:lnTo>
                    <a:pt x="14205" y="44"/>
                  </a:lnTo>
                  <a:lnTo>
                    <a:pt x="14108" y="18"/>
                  </a:lnTo>
                  <a:lnTo>
                    <a:pt x="14011" y="1"/>
                  </a:lnTo>
                  <a:lnTo>
                    <a:pt x="493" y="1"/>
                  </a:lnTo>
                  <a:lnTo>
                    <a:pt x="493" y="1"/>
                  </a:lnTo>
                  <a:lnTo>
                    <a:pt x="396" y="18"/>
                  </a:lnTo>
                  <a:lnTo>
                    <a:pt x="300" y="44"/>
                  </a:lnTo>
                  <a:lnTo>
                    <a:pt x="221" y="88"/>
                  </a:lnTo>
                  <a:lnTo>
                    <a:pt x="141" y="150"/>
                  </a:lnTo>
                  <a:lnTo>
                    <a:pt x="80" y="229"/>
                  </a:lnTo>
                  <a:lnTo>
                    <a:pt x="36" y="308"/>
                  </a:lnTo>
                  <a:lnTo>
                    <a:pt x="10" y="405"/>
                  </a:lnTo>
                  <a:lnTo>
                    <a:pt x="1" y="501"/>
                  </a:lnTo>
                  <a:lnTo>
                    <a:pt x="1" y="1503"/>
                  </a:lnTo>
                  <a:lnTo>
                    <a:pt x="1" y="1503"/>
                  </a:lnTo>
                  <a:lnTo>
                    <a:pt x="10" y="1599"/>
                  </a:lnTo>
                  <a:lnTo>
                    <a:pt x="36" y="1696"/>
                  </a:lnTo>
                  <a:lnTo>
                    <a:pt x="80" y="1775"/>
                  </a:lnTo>
                  <a:lnTo>
                    <a:pt x="141" y="1854"/>
                  </a:lnTo>
                  <a:lnTo>
                    <a:pt x="221" y="1915"/>
                  </a:lnTo>
                  <a:lnTo>
                    <a:pt x="300" y="1959"/>
                  </a:lnTo>
                  <a:lnTo>
                    <a:pt x="396" y="1986"/>
                  </a:lnTo>
                  <a:lnTo>
                    <a:pt x="493" y="1995"/>
                  </a:lnTo>
                  <a:lnTo>
                    <a:pt x="493" y="1995"/>
                  </a:lnTo>
                  <a:close/>
                </a:path>
              </a:pathLst>
            </a:custGeom>
            <a:solidFill>
              <a:srgbClr val="96AA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457200" y="3185101"/>
              <a:ext cx="991820" cy="68519"/>
            </a:xfrm>
            <a:custGeom>
              <a:avLst/>
              <a:gdLst/>
              <a:ahLst/>
              <a:cxnLst/>
              <a:rect l="l" t="t" r="r" b="b"/>
              <a:pathLst>
                <a:path w="14504" h="1002" extrusionOk="0">
                  <a:moveTo>
                    <a:pt x="14503" y="1002"/>
                  </a:moveTo>
                  <a:lnTo>
                    <a:pt x="14503" y="501"/>
                  </a:lnTo>
                  <a:lnTo>
                    <a:pt x="14503" y="501"/>
                  </a:lnTo>
                  <a:lnTo>
                    <a:pt x="14494" y="405"/>
                  </a:lnTo>
                  <a:lnTo>
                    <a:pt x="14468" y="308"/>
                  </a:lnTo>
                  <a:lnTo>
                    <a:pt x="14424" y="229"/>
                  </a:lnTo>
                  <a:lnTo>
                    <a:pt x="14363" y="150"/>
                  </a:lnTo>
                  <a:lnTo>
                    <a:pt x="14284" y="88"/>
                  </a:lnTo>
                  <a:lnTo>
                    <a:pt x="14205" y="44"/>
                  </a:lnTo>
                  <a:lnTo>
                    <a:pt x="14108" y="18"/>
                  </a:lnTo>
                  <a:lnTo>
                    <a:pt x="14011" y="1"/>
                  </a:lnTo>
                  <a:lnTo>
                    <a:pt x="493" y="1"/>
                  </a:lnTo>
                  <a:lnTo>
                    <a:pt x="493" y="1"/>
                  </a:lnTo>
                  <a:lnTo>
                    <a:pt x="396" y="18"/>
                  </a:lnTo>
                  <a:lnTo>
                    <a:pt x="300" y="44"/>
                  </a:lnTo>
                  <a:lnTo>
                    <a:pt x="221" y="88"/>
                  </a:lnTo>
                  <a:lnTo>
                    <a:pt x="141" y="150"/>
                  </a:lnTo>
                  <a:lnTo>
                    <a:pt x="80" y="229"/>
                  </a:lnTo>
                  <a:lnTo>
                    <a:pt x="36" y="308"/>
                  </a:lnTo>
                  <a:lnTo>
                    <a:pt x="10" y="405"/>
                  </a:lnTo>
                  <a:lnTo>
                    <a:pt x="1" y="501"/>
                  </a:lnTo>
                  <a:lnTo>
                    <a:pt x="1" y="1002"/>
                  </a:lnTo>
                  <a:lnTo>
                    <a:pt x="14503" y="10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9" name="Google Shape;1309;p26"/>
          <p:cNvGrpSpPr/>
          <p:nvPr/>
        </p:nvGrpSpPr>
        <p:grpSpPr>
          <a:xfrm>
            <a:off x="5725929" y="1162050"/>
            <a:ext cx="992367" cy="1082436"/>
            <a:chOff x="1845997" y="1295400"/>
            <a:chExt cx="992367" cy="1082436"/>
          </a:xfrm>
        </p:grpSpPr>
        <p:sp>
          <p:nvSpPr>
            <p:cNvPr id="1310" name="Google Shape;1310;p26"/>
            <p:cNvSpPr/>
            <p:nvPr/>
          </p:nvSpPr>
          <p:spPr>
            <a:xfrm>
              <a:off x="2220190" y="2210230"/>
              <a:ext cx="233116" cy="37884"/>
            </a:xfrm>
            <a:custGeom>
              <a:avLst/>
              <a:gdLst/>
              <a:ahLst/>
              <a:cxnLst/>
              <a:rect l="l" t="t" r="r" b="b"/>
              <a:pathLst>
                <a:path w="3409" h="554" extrusionOk="0">
                  <a:moveTo>
                    <a:pt x="212" y="554"/>
                  </a:moveTo>
                  <a:lnTo>
                    <a:pt x="3207" y="554"/>
                  </a:lnTo>
                  <a:lnTo>
                    <a:pt x="3207" y="554"/>
                  </a:lnTo>
                  <a:lnTo>
                    <a:pt x="3251" y="554"/>
                  </a:lnTo>
                  <a:lnTo>
                    <a:pt x="3286" y="536"/>
                  </a:lnTo>
                  <a:lnTo>
                    <a:pt x="3321" y="518"/>
                  </a:lnTo>
                  <a:lnTo>
                    <a:pt x="3356" y="492"/>
                  </a:lnTo>
                  <a:lnTo>
                    <a:pt x="3374" y="457"/>
                  </a:lnTo>
                  <a:lnTo>
                    <a:pt x="3400" y="422"/>
                  </a:lnTo>
                  <a:lnTo>
                    <a:pt x="3409" y="378"/>
                  </a:lnTo>
                  <a:lnTo>
                    <a:pt x="3409" y="334"/>
                  </a:lnTo>
                  <a:lnTo>
                    <a:pt x="3409" y="0"/>
                  </a:lnTo>
                  <a:lnTo>
                    <a:pt x="1" y="0"/>
                  </a:lnTo>
                  <a:lnTo>
                    <a:pt x="1" y="334"/>
                  </a:lnTo>
                  <a:lnTo>
                    <a:pt x="1" y="334"/>
                  </a:lnTo>
                  <a:lnTo>
                    <a:pt x="10" y="378"/>
                  </a:lnTo>
                  <a:lnTo>
                    <a:pt x="18" y="422"/>
                  </a:lnTo>
                  <a:lnTo>
                    <a:pt x="36" y="457"/>
                  </a:lnTo>
                  <a:lnTo>
                    <a:pt x="62" y="492"/>
                  </a:lnTo>
                  <a:lnTo>
                    <a:pt x="97" y="518"/>
                  </a:lnTo>
                  <a:lnTo>
                    <a:pt x="133" y="536"/>
                  </a:lnTo>
                  <a:lnTo>
                    <a:pt x="168" y="554"/>
                  </a:lnTo>
                  <a:lnTo>
                    <a:pt x="212" y="554"/>
                  </a:lnTo>
                  <a:lnTo>
                    <a:pt x="212" y="55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6"/>
            <p:cNvSpPr/>
            <p:nvPr/>
          </p:nvSpPr>
          <p:spPr>
            <a:xfrm>
              <a:off x="2220805" y="1675610"/>
              <a:ext cx="232501" cy="544256"/>
            </a:xfrm>
            <a:custGeom>
              <a:avLst/>
              <a:gdLst/>
              <a:ahLst/>
              <a:cxnLst/>
              <a:rect l="l" t="t" r="r" b="b"/>
              <a:pathLst>
                <a:path w="3400" h="7959" extrusionOk="0">
                  <a:moveTo>
                    <a:pt x="1" y="7959"/>
                  </a:moveTo>
                  <a:lnTo>
                    <a:pt x="3400" y="7959"/>
                  </a:lnTo>
                  <a:lnTo>
                    <a:pt x="3400" y="0"/>
                  </a:lnTo>
                  <a:lnTo>
                    <a:pt x="1" y="0"/>
                  </a:lnTo>
                  <a:lnTo>
                    <a:pt x="1" y="79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2220805" y="2083448"/>
              <a:ext cx="232501" cy="136423"/>
            </a:xfrm>
            <a:custGeom>
              <a:avLst/>
              <a:gdLst/>
              <a:ahLst/>
              <a:cxnLst/>
              <a:rect l="l" t="t" r="r" b="b"/>
              <a:pathLst>
                <a:path w="3400" h="1995" extrusionOk="0">
                  <a:moveTo>
                    <a:pt x="1" y="1995"/>
                  </a:moveTo>
                  <a:lnTo>
                    <a:pt x="3400" y="1995"/>
                  </a:lnTo>
                  <a:lnTo>
                    <a:pt x="3400" y="1"/>
                  </a:lnTo>
                  <a:lnTo>
                    <a:pt x="1" y="1924"/>
                  </a:lnTo>
                  <a:lnTo>
                    <a:pt x="1" y="199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2368582" y="1675610"/>
              <a:ext cx="45680" cy="544256"/>
            </a:xfrm>
            <a:custGeom>
              <a:avLst/>
              <a:gdLst/>
              <a:ahLst/>
              <a:cxnLst/>
              <a:rect l="l" t="t" r="r" b="b"/>
              <a:pathLst>
                <a:path w="668" h="7959" extrusionOk="0">
                  <a:moveTo>
                    <a:pt x="0" y="7959"/>
                  </a:moveTo>
                  <a:lnTo>
                    <a:pt x="668" y="7959"/>
                  </a:lnTo>
                  <a:lnTo>
                    <a:pt x="668" y="0"/>
                  </a:lnTo>
                  <a:lnTo>
                    <a:pt x="0" y="0"/>
                  </a:lnTo>
                  <a:lnTo>
                    <a:pt x="0" y="795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2247817" y="1729702"/>
              <a:ext cx="61339" cy="424724"/>
            </a:xfrm>
            <a:custGeom>
              <a:avLst/>
              <a:gdLst/>
              <a:ahLst/>
              <a:cxnLst/>
              <a:rect l="l" t="t" r="r" b="b"/>
              <a:pathLst>
                <a:path w="897" h="6211" extrusionOk="0">
                  <a:moveTo>
                    <a:pt x="897" y="5789"/>
                  </a:moveTo>
                  <a:lnTo>
                    <a:pt x="897" y="422"/>
                  </a:lnTo>
                  <a:lnTo>
                    <a:pt x="897" y="422"/>
                  </a:lnTo>
                  <a:lnTo>
                    <a:pt x="897" y="369"/>
                  </a:lnTo>
                  <a:lnTo>
                    <a:pt x="888" y="325"/>
                  </a:lnTo>
                  <a:lnTo>
                    <a:pt x="862" y="237"/>
                  </a:lnTo>
                  <a:lnTo>
                    <a:pt x="818" y="167"/>
                  </a:lnTo>
                  <a:lnTo>
                    <a:pt x="756" y="105"/>
                  </a:lnTo>
                  <a:lnTo>
                    <a:pt x="695" y="62"/>
                  </a:lnTo>
                  <a:lnTo>
                    <a:pt x="616" y="26"/>
                  </a:lnTo>
                  <a:lnTo>
                    <a:pt x="537" y="9"/>
                  </a:lnTo>
                  <a:lnTo>
                    <a:pt x="449" y="0"/>
                  </a:lnTo>
                  <a:lnTo>
                    <a:pt x="370" y="9"/>
                  </a:lnTo>
                  <a:lnTo>
                    <a:pt x="282" y="26"/>
                  </a:lnTo>
                  <a:lnTo>
                    <a:pt x="212" y="62"/>
                  </a:lnTo>
                  <a:lnTo>
                    <a:pt x="141" y="105"/>
                  </a:lnTo>
                  <a:lnTo>
                    <a:pt x="89" y="167"/>
                  </a:lnTo>
                  <a:lnTo>
                    <a:pt x="36" y="237"/>
                  </a:lnTo>
                  <a:lnTo>
                    <a:pt x="10" y="325"/>
                  </a:lnTo>
                  <a:lnTo>
                    <a:pt x="1" y="369"/>
                  </a:lnTo>
                  <a:lnTo>
                    <a:pt x="1" y="422"/>
                  </a:lnTo>
                  <a:lnTo>
                    <a:pt x="1" y="5789"/>
                  </a:lnTo>
                  <a:lnTo>
                    <a:pt x="1" y="5789"/>
                  </a:lnTo>
                  <a:lnTo>
                    <a:pt x="1" y="5841"/>
                  </a:lnTo>
                  <a:lnTo>
                    <a:pt x="10" y="5885"/>
                  </a:lnTo>
                  <a:lnTo>
                    <a:pt x="36" y="5973"/>
                  </a:lnTo>
                  <a:lnTo>
                    <a:pt x="89" y="6043"/>
                  </a:lnTo>
                  <a:lnTo>
                    <a:pt x="141" y="6105"/>
                  </a:lnTo>
                  <a:lnTo>
                    <a:pt x="212" y="6149"/>
                  </a:lnTo>
                  <a:lnTo>
                    <a:pt x="282" y="6184"/>
                  </a:lnTo>
                  <a:lnTo>
                    <a:pt x="370" y="6201"/>
                  </a:lnTo>
                  <a:lnTo>
                    <a:pt x="449" y="6210"/>
                  </a:lnTo>
                  <a:lnTo>
                    <a:pt x="537" y="6201"/>
                  </a:lnTo>
                  <a:lnTo>
                    <a:pt x="616" y="6184"/>
                  </a:lnTo>
                  <a:lnTo>
                    <a:pt x="695" y="6149"/>
                  </a:lnTo>
                  <a:lnTo>
                    <a:pt x="756" y="6105"/>
                  </a:lnTo>
                  <a:lnTo>
                    <a:pt x="818" y="6043"/>
                  </a:lnTo>
                  <a:lnTo>
                    <a:pt x="862" y="5973"/>
                  </a:lnTo>
                  <a:lnTo>
                    <a:pt x="888" y="5885"/>
                  </a:lnTo>
                  <a:lnTo>
                    <a:pt x="897" y="5841"/>
                  </a:lnTo>
                  <a:lnTo>
                    <a:pt x="897" y="5789"/>
                  </a:lnTo>
                  <a:lnTo>
                    <a:pt x="897" y="57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2180596" y="2088303"/>
              <a:ext cx="318389" cy="52313"/>
            </a:xfrm>
            <a:custGeom>
              <a:avLst/>
              <a:gdLst/>
              <a:ahLst/>
              <a:cxnLst/>
              <a:rect l="l" t="t" r="r" b="b"/>
              <a:pathLst>
                <a:path w="4656" h="765" extrusionOk="0">
                  <a:moveTo>
                    <a:pt x="272" y="764"/>
                  </a:moveTo>
                  <a:lnTo>
                    <a:pt x="4374" y="764"/>
                  </a:lnTo>
                  <a:lnTo>
                    <a:pt x="4374" y="764"/>
                  </a:lnTo>
                  <a:lnTo>
                    <a:pt x="4427" y="764"/>
                  </a:lnTo>
                  <a:lnTo>
                    <a:pt x="4480" y="747"/>
                  </a:lnTo>
                  <a:lnTo>
                    <a:pt x="4533" y="712"/>
                  </a:lnTo>
                  <a:lnTo>
                    <a:pt x="4568" y="676"/>
                  </a:lnTo>
                  <a:lnTo>
                    <a:pt x="4603" y="632"/>
                  </a:lnTo>
                  <a:lnTo>
                    <a:pt x="4629" y="580"/>
                  </a:lnTo>
                  <a:lnTo>
                    <a:pt x="4647" y="527"/>
                  </a:lnTo>
                  <a:lnTo>
                    <a:pt x="4656" y="457"/>
                  </a:lnTo>
                  <a:lnTo>
                    <a:pt x="4656" y="0"/>
                  </a:lnTo>
                  <a:lnTo>
                    <a:pt x="0" y="0"/>
                  </a:lnTo>
                  <a:lnTo>
                    <a:pt x="0" y="457"/>
                  </a:lnTo>
                  <a:lnTo>
                    <a:pt x="0" y="457"/>
                  </a:lnTo>
                  <a:lnTo>
                    <a:pt x="0" y="527"/>
                  </a:lnTo>
                  <a:lnTo>
                    <a:pt x="18" y="580"/>
                  </a:lnTo>
                  <a:lnTo>
                    <a:pt x="44" y="632"/>
                  </a:lnTo>
                  <a:lnTo>
                    <a:pt x="79" y="676"/>
                  </a:lnTo>
                  <a:lnTo>
                    <a:pt x="123" y="712"/>
                  </a:lnTo>
                  <a:lnTo>
                    <a:pt x="167" y="747"/>
                  </a:lnTo>
                  <a:lnTo>
                    <a:pt x="220" y="764"/>
                  </a:lnTo>
                  <a:lnTo>
                    <a:pt x="272" y="764"/>
                  </a:lnTo>
                  <a:lnTo>
                    <a:pt x="272" y="76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2180596" y="1375887"/>
              <a:ext cx="317773" cy="744275"/>
            </a:xfrm>
            <a:custGeom>
              <a:avLst/>
              <a:gdLst/>
              <a:ahLst/>
              <a:cxnLst/>
              <a:rect l="l" t="t" r="r" b="b"/>
              <a:pathLst>
                <a:path w="4647" h="10884" extrusionOk="0">
                  <a:moveTo>
                    <a:pt x="0" y="10884"/>
                  </a:moveTo>
                  <a:lnTo>
                    <a:pt x="4647" y="10884"/>
                  </a:lnTo>
                  <a:lnTo>
                    <a:pt x="4647" y="0"/>
                  </a:lnTo>
                  <a:lnTo>
                    <a:pt x="0" y="0"/>
                  </a:lnTo>
                  <a:lnTo>
                    <a:pt x="0" y="1088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6"/>
            <p:cNvSpPr/>
            <p:nvPr/>
          </p:nvSpPr>
          <p:spPr>
            <a:xfrm>
              <a:off x="2365573" y="1375887"/>
              <a:ext cx="87735" cy="744275"/>
            </a:xfrm>
            <a:custGeom>
              <a:avLst/>
              <a:gdLst/>
              <a:ahLst/>
              <a:cxnLst/>
              <a:rect l="l" t="t" r="r" b="b"/>
              <a:pathLst>
                <a:path w="1283" h="10884" extrusionOk="0">
                  <a:moveTo>
                    <a:pt x="0" y="10884"/>
                  </a:moveTo>
                  <a:lnTo>
                    <a:pt x="1283" y="10884"/>
                  </a:lnTo>
                  <a:lnTo>
                    <a:pt x="1283" y="0"/>
                  </a:lnTo>
                  <a:lnTo>
                    <a:pt x="0" y="0"/>
                  </a:lnTo>
                  <a:lnTo>
                    <a:pt x="0" y="1088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6"/>
            <p:cNvSpPr/>
            <p:nvPr/>
          </p:nvSpPr>
          <p:spPr>
            <a:xfrm>
              <a:off x="2208223" y="1469572"/>
              <a:ext cx="72144" cy="593560"/>
            </a:xfrm>
            <a:custGeom>
              <a:avLst/>
              <a:gdLst/>
              <a:ahLst/>
              <a:cxnLst/>
              <a:rect l="l" t="t" r="r" b="b"/>
              <a:pathLst>
                <a:path w="1055" h="8680" extrusionOk="0">
                  <a:moveTo>
                    <a:pt x="1054" y="8152"/>
                  </a:moveTo>
                  <a:lnTo>
                    <a:pt x="1054" y="528"/>
                  </a:lnTo>
                  <a:lnTo>
                    <a:pt x="1054" y="528"/>
                  </a:lnTo>
                  <a:lnTo>
                    <a:pt x="1054" y="457"/>
                  </a:lnTo>
                  <a:lnTo>
                    <a:pt x="1045" y="405"/>
                  </a:lnTo>
                  <a:lnTo>
                    <a:pt x="1028" y="343"/>
                  </a:lnTo>
                  <a:lnTo>
                    <a:pt x="1010" y="299"/>
                  </a:lnTo>
                  <a:lnTo>
                    <a:pt x="984" y="247"/>
                  </a:lnTo>
                  <a:lnTo>
                    <a:pt x="958" y="203"/>
                  </a:lnTo>
                  <a:lnTo>
                    <a:pt x="922" y="167"/>
                  </a:lnTo>
                  <a:lnTo>
                    <a:pt x="887" y="132"/>
                  </a:lnTo>
                  <a:lnTo>
                    <a:pt x="808" y="71"/>
                  </a:lnTo>
                  <a:lnTo>
                    <a:pt x="720" y="36"/>
                  </a:lnTo>
                  <a:lnTo>
                    <a:pt x="624" y="9"/>
                  </a:lnTo>
                  <a:lnTo>
                    <a:pt x="527" y="1"/>
                  </a:lnTo>
                  <a:lnTo>
                    <a:pt x="422" y="9"/>
                  </a:lnTo>
                  <a:lnTo>
                    <a:pt x="334" y="36"/>
                  </a:lnTo>
                  <a:lnTo>
                    <a:pt x="237" y="71"/>
                  </a:lnTo>
                  <a:lnTo>
                    <a:pt x="158" y="132"/>
                  </a:lnTo>
                  <a:lnTo>
                    <a:pt x="123" y="167"/>
                  </a:lnTo>
                  <a:lnTo>
                    <a:pt x="97" y="203"/>
                  </a:lnTo>
                  <a:lnTo>
                    <a:pt x="62" y="247"/>
                  </a:lnTo>
                  <a:lnTo>
                    <a:pt x="44" y="299"/>
                  </a:lnTo>
                  <a:lnTo>
                    <a:pt x="18" y="343"/>
                  </a:lnTo>
                  <a:lnTo>
                    <a:pt x="9" y="405"/>
                  </a:lnTo>
                  <a:lnTo>
                    <a:pt x="0" y="457"/>
                  </a:lnTo>
                  <a:lnTo>
                    <a:pt x="0" y="528"/>
                  </a:lnTo>
                  <a:lnTo>
                    <a:pt x="0" y="8152"/>
                  </a:lnTo>
                  <a:lnTo>
                    <a:pt x="0" y="8152"/>
                  </a:lnTo>
                  <a:lnTo>
                    <a:pt x="0" y="8222"/>
                  </a:lnTo>
                  <a:lnTo>
                    <a:pt x="9" y="8275"/>
                  </a:lnTo>
                  <a:lnTo>
                    <a:pt x="18" y="8337"/>
                  </a:lnTo>
                  <a:lnTo>
                    <a:pt x="44" y="8389"/>
                  </a:lnTo>
                  <a:lnTo>
                    <a:pt x="62" y="8433"/>
                  </a:lnTo>
                  <a:lnTo>
                    <a:pt x="97" y="8477"/>
                  </a:lnTo>
                  <a:lnTo>
                    <a:pt x="123" y="8512"/>
                  </a:lnTo>
                  <a:lnTo>
                    <a:pt x="158" y="8547"/>
                  </a:lnTo>
                  <a:lnTo>
                    <a:pt x="237" y="8609"/>
                  </a:lnTo>
                  <a:lnTo>
                    <a:pt x="334" y="8644"/>
                  </a:lnTo>
                  <a:lnTo>
                    <a:pt x="422" y="8670"/>
                  </a:lnTo>
                  <a:lnTo>
                    <a:pt x="527" y="8679"/>
                  </a:lnTo>
                  <a:lnTo>
                    <a:pt x="624" y="8670"/>
                  </a:lnTo>
                  <a:lnTo>
                    <a:pt x="720" y="8644"/>
                  </a:lnTo>
                  <a:lnTo>
                    <a:pt x="808" y="8609"/>
                  </a:lnTo>
                  <a:lnTo>
                    <a:pt x="887" y="8547"/>
                  </a:lnTo>
                  <a:lnTo>
                    <a:pt x="922" y="8512"/>
                  </a:lnTo>
                  <a:lnTo>
                    <a:pt x="958" y="8477"/>
                  </a:lnTo>
                  <a:lnTo>
                    <a:pt x="984" y="8433"/>
                  </a:lnTo>
                  <a:lnTo>
                    <a:pt x="1010" y="8389"/>
                  </a:lnTo>
                  <a:lnTo>
                    <a:pt x="1028" y="8337"/>
                  </a:lnTo>
                  <a:lnTo>
                    <a:pt x="1045" y="8275"/>
                  </a:lnTo>
                  <a:lnTo>
                    <a:pt x="1054" y="8222"/>
                  </a:lnTo>
                  <a:lnTo>
                    <a:pt x="1054" y="8152"/>
                  </a:lnTo>
                  <a:lnTo>
                    <a:pt x="1054" y="81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2114469" y="1900249"/>
              <a:ext cx="455427" cy="74537"/>
            </a:xfrm>
            <a:custGeom>
              <a:avLst/>
              <a:gdLst/>
              <a:ahLst/>
              <a:cxnLst/>
              <a:rect l="l" t="t" r="r" b="b"/>
              <a:pathLst>
                <a:path w="6660" h="1090" extrusionOk="0">
                  <a:moveTo>
                    <a:pt x="396" y="1090"/>
                  </a:moveTo>
                  <a:lnTo>
                    <a:pt x="6264" y="1090"/>
                  </a:lnTo>
                  <a:lnTo>
                    <a:pt x="6264" y="1090"/>
                  </a:lnTo>
                  <a:lnTo>
                    <a:pt x="6343" y="1081"/>
                  </a:lnTo>
                  <a:lnTo>
                    <a:pt x="6413" y="1055"/>
                  </a:lnTo>
                  <a:lnTo>
                    <a:pt x="6483" y="1020"/>
                  </a:lnTo>
                  <a:lnTo>
                    <a:pt x="6536" y="967"/>
                  </a:lnTo>
                  <a:lnTo>
                    <a:pt x="6589" y="897"/>
                  </a:lnTo>
                  <a:lnTo>
                    <a:pt x="6624" y="826"/>
                  </a:lnTo>
                  <a:lnTo>
                    <a:pt x="6650" y="739"/>
                  </a:lnTo>
                  <a:lnTo>
                    <a:pt x="6659" y="651"/>
                  </a:lnTo>
                  <a:lnTo>
                    <a:pt x="6659" y="1"/>
                  </a:lnTo>
                  <a:lnTo>
                    <a:pt x="1" y="1"/>
                  </a:lnTo>
                  <a:lnTo>
                    <a:pt x="1" y="651"/>
                  </a:lnTo>
                  <a:lnTo>
                    <a:pt x="1" y="651"/>
                  </a:lnTo>
                  <a:lnTo>
                    <a:pt x="10" y="739"/>
                  </a:lnTo>
                  <a:lnTo>
                    <a:pt x="36" y="826"/>
                  </a:lnTo>
                  <a:lnTo>
                    <a:pt x="71" y="897"/>
                  </a:lnTo>
                  <a:lnTo>
                    <a:pt x="124" y="967"/>
                  </a:lnTo>
                  <a:lnTo>
                    <a:pt x="176" y="1020"/>
                  </a:lnTo>
                  <a:lnTo>
                    <a:pt x="247" y="1055"/>
                  </a:lnTo>
                  <a:lnTo>
                    <a:pt x="317" y="1081"/>
                  </a:lnTo>
                  <a:lnTo>
                    <a:pt x="396" y="1090"/>
                  </a:lnTo>
                  <a:lnTo>
                    <a:pt x="396" y="10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2115085" y="1316394"/>
              <a:ext cx="454197" cy="628982"/>
            </a:xfrm>
            <a:custGeom>
              <a:avLst/>
              <a:gdLst/>
              <a:ahLst/>
              <a:cxnLst/>
              <a:rect l="l" t="t" r="r" b="b"/>
              <a:pathLst>
                <a:path w="6642" h="9198" extrusionOk="0">
                  <a:moveTo>
                    <a:pt x="1" y="9197"/>
                  </a:moveTo>
                  <a:lnTo>
                    <a:pt x="6641" y="9197"/>
                  </a:lnTo>
                  <a:lnTo>
                    <a:pt x="6641" y="1"/>
                  </a:lnTo>
                  <a:lnTo>
                    <a:pt x="1" y="1"/>
                  </a:lnTo>
                  <a:lnTo>
                    <a:pt x="1" y="91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2414193" y="1316394"/>
              <a:ext cx="110643" cy="628982"/>
            </a:xfrm>
            <a:custGeom>
              <a:avLst/>
              <a:gdLst/>
              <a:ahLst/>
              <a:cxnLst/>
              <a:rect l="l" t="t" r="r" b="b"/>
              <a:pathLst>
                <a:path w="1618" h="9198" extrusionOk="0">
                  <a:moveTo>
                    <a:pt x="1" y="9197"/>
                  </a:moveTo>
                  <a:lnTo>
                    <a:pt x="1617" y="9197"/>
                  </a:lnTo>
                  <a:lnTo>
                    <a:pt x="1617" y="1"/>
                  </a:lnTo>
                  <a:lnTo>
                    <a:pt x="1" y="1"/>
                  </a:lnTo>
                  <a:lnTo>
                    <a:pt x="1" y="9197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1846612" y="1295400"/>
              <a:ext cx="991136" cy="82948"/>
            </a:xfrm>
            <a:custGeom>
              <a:avLst/>
              <a:gdLst/>
              <a:ahLst/>
              <a:cxnLst/>
              <a:rect l="l" t="t" r="r" b="b"/>
              <a:pathLst>
                <a:path w="14494" h="1213" extrusionOk="0">
                  <a:moveTo>
                    <a:pt x="597" y="1212"/>
                  </a:moveTo>
                  <a:lnTo>
                    <a:pt x="13896" y="1212"/>
                  </a:lnTo>
                  <a:lnTo>
                    <a:pt x="13896" y="1212"/>
                  </a:lnTo>
                  <a:lnTo>
                    <a:pt x="13967" y="1212"/>
                  </a:lnTo>
                  <a:lnTo>
                    <a:pt x="14037" y="1195"/>
                  </a:lnTo>
                  <a:lnTo>
                    <a:pt x="14098" y="1186"/>
                  </a:lnTo>
                  <a:lnTo>
                    <a:pt x="14160" y="1160"/>
                  </a:lnTo>
                  <a:lnTo>
                    <a:pt x="14213" y="1133"/>
                  </a:lnTo>
                  <a:lnTo>
                    <a:pt x="14256" y="1098"/>
                  </a:lnTo>
                  <a:lnTo>
                    <a:pt x="14300" y="1063"/>
                  </a:lnTo>
                  <a:lnTo>
                    <a:pt x="14344" y="1019"/>
                  </a:lnTo>
                  <a:lnTo>
                    <a:pt x="14379" y="975"/>
                  </a:lnTo>
                  <a:lnTo>
                    <a:pt x="14406" y="931"/>
                  </a:lnTo>
                  <a:lnTo>
                    <a:pt x="14459" y="826"/>
                  </a:lnTo>
                  <a:lnTo>
                    <a:pt x="14485" y="721"/>
                  </a:lnTo>
                  <a:lnTo>
                    <a:pt x="14494" y="606"/>
                  </a:lnTo>
                  <a:lnTo>
                    <a:pt x="14485" y="492"/>
                  </a:lnTo>
                  <a:lnTo>
                    <a:pt x="14459" y="387"/>
                  </a:lnTo>
                  <a:lnTo>
                    <a:pt x="14406" y="281"/>
                  </a:lnTo>
                  <a:lnTo>
                    <a:pt x="14379" y="237"/>
                  </a:lnTo>
                  <a:lnTo>
                    <a:pt x="14344" y="193"/>
                  </a:lnTo>
                  <a:lnTo>
                    <a:pt x="14300" y="150"/>
                  </a:lnTo>
                  <a:lnTo>
                    <a:pt x="14256" y="114"/>
                  </a:lnTo>
                  <a:lnTo>
                    <a:pt x="14213" y="79"/>
                  </a:lnTo>
                  <a:lnTo>
                    <a:pt x="14160" y="53"/>
                  </a:lnTo>
                  <a:lnTo>
                    <a:pt x="14098" y="35"/>
                  </a:lnTo>
                  <a:lnTo>
                    <a:pt x="14037" y="18"/>
                  </a:lnTo>
                  <a:lnTo>
                    <a:pt x="13967" y="9"/>
                  </a:lnTo>
                  <a:lnTo>
                    <a:pt x="13896" y="0"/>
                  </a:lnTo>
                  <a:lnTo>
                    <a:pt x="597" y="0"/>
                  </a:lnTo>
                  <a:lnTo>
                    <a:pt x="597" y="0"/>
                  </a:lnTo>
                  <a:lnTo>
                    <a:pt x="527" y="9"/>
                  </a:lnTo>
                  <a:lnTo>
                    <a:pt x="457" y="18"/>
                  </a:lnTo>
                  <a:lnTo>
                    <a:pt x="395" y="35"/>
                  </a:lnTo>
                  <a:lnTo>
                    <a:pt x="334" y="53"/>
                  </a:lnTo>
                  <a:lnTo>
                    <a:pt x="281" y="79"/>
                  </a:lnTo>
                  <a:lnTo>
                    <a:pt x="237" y="114"/>
                  </a:lnTo>
                  <a:lnTo>
                    <a:pt x="193" y="150"/>
                  </a:lnTo>
                  <a:lnTo>
                    <a:pt x="149" y="193"/>
                  </a:lnTo>
                  <a:lnTo>
                    <a:pt x="114" y="237"/>
                  </a:lnTo>
                  <a:lnTo>
                    <a:pt x="88" y="281"/>
                  </a:lnTo>
                  <a:lnTo>
                    <a:pt x="35" y="387"/>
                  </a:lnTo>
                  <a:lnTo>
                    <a:pt x="9" y="492"/>
                  </a:lnTo>
                  <a:lnTo>
                    <a:pt x="0" y="606"/>
                  </a:lnTo>
                  <a:lnTo>
                    <a:pt x="9" y="721"/>
                  </a:lnTo>
                  <a:lnTo>
                    <a:pt x="35" y="826"/>
                  </a:lnTo>
                  <a:lnTo>
                    <a:pt x="88" y="931"/>
                  </a:lnTo>
                  <a:lnTo>
                    <a:pt x="114" y="975"/>
                  </a:lnTo>
                  <a:lnTo>
                    <a:pt x="149" y="1019"/>
                  </a:lnTo>
                  <a:lnTo>
                    <a:pt x="193" y="1063"/>
                  </a:lnTo>
                  <a:lnTo>
                    <a:pt x="237" y="1098"/>
                  </a:lnTo>
                  <a:lnTo>
                    <a:pt x="281" y="1133"/>
                  </a:lnTo>
                  <a:lnTo>
                    <a:pt x="334" y="1160"/>
                  </a:lnTo>
                  <a:lnTo>
                    <a:pt x="395" y="1186"/>
                  </a:lnTo>
                  <a:lnTo>
                    <a:pt x="457" y="1195"/>
                  </a:lnTo>
                  <a:lnTo>
                    <a:pt x="527" y="1212"/>
                  </a:lnTo>
                  <a:lnTo>
                    <a:pt x="597" y="1212"/>
                  </a:lnTo>
                  <a:lnTo>
                    <a:pt x="597" y="12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6"/>
            <p:cNvSpPr/>
            <p:nvPr/>
          </p:nvSpPr>
          <p:spPr>
            <a:xfrm>
              <a:off x="1846612" y="1340465"/>
              <a:ext cx="991136" cy="37884"/>
            </a:xfrm>
            <a:custGeom>
              <a:avLst/>
              <a:gdLst/>
              <a:ahLst/>
              <a:cxnLst/>
              <a:rect l="l" t="t" r="r" b="b"/>
              <a:pathLst>
                <a:path w="14494" h="554" extrusionOk="0">
                  <a:moveTo>
                    <a:pt x="597" y="553"/>
                  </a:moveTo>
                  <a:lnTo>
                    <a:pt x="13896" y="553"/>
                  </a:lnTo>
                  <a:lnTo>
                    <a:pt x="13896" y="553"/>
                  </a:lnTo>
                  <a:lnTo>
                    <a:pt x="13967" y="553"/>
                  </a:lnTo>
                  <a:lnTo>
                    <a:pt x="14028" y="536"/>
                  </a:lnTo>
                  <a:lnTo>
                    <a:pt x="14090" y="527"/>
                  </a:lnTo>
                  <a:lnTo>
                    <a:pt x="14142" y="509"/>
                  </a:lnTo>
                  <a:lnTo>
                    <a:pt x="14195" y="483"/>
                  </a:lnTo>
                  <a:lnTo>
                    <a:pt x="14239" y="457"/>
                  </a:lnTo>
                  <a:lnTo>
                    <a:pt x="14283" y="422"/>
                  </a:lnTo>
                  <a:lnTo>
                    <a:pt x="14327" y="387"/>
                  </a:lnTo>
                  <a:lnTo>
                    <a:pt x="14388" y="299"/>
                  </a:lnTo>
                  <a:lnTo>
                    <a:pt x="14441" y="211"/>
                  </a:lnTo>
                  <a:lnTo>
                    <a:pt x="14476" y="105"/>
                  </a:lnTo>
                  <a:lnTo>
                    <a:pt x="1449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105"/>
                  </a:lnTo>
                  <a:lnTo>
                    <a:pt x="53" y="211"/>
                  </a:lnTo>
                  <a:lnTo>
                    <a:pt x="106" y="299"/>
                  </a:lnTo>
                  <a:lnTo>
                    <a:pt x="167" y="387"/>
                  </a:lnTo>
                  <a:lnTo>
                    <a:pt x="211" y="422"/>
                  </a:lnTo>
                  <a:lnTo>
                    <a:pt x="255" y="457"/>
                  </a:lnTo>
                  <a:lnTo>
                    <a:pt x="299" y="483"/>
                  </a:lnTo>
                  <a:lnTo>
                    <a:pt x="352" y="509"/>
                  </a:lnTo>
                  <a:lnTo>
                    <a:pt x="404" y="527"/>
                  </a:lnTo>
                  <a:lnTo>
                    <a:pt x="466" y="536"/>
                  </a:lnTo>
                  <a:lnTo>
                    <a:pt x="536" y="553"/>
                  </a:lnTo>
                  <a:lnTo>
                    <a:pt x="597" y="553"/>
                  </a:lnTo>
                  <a:lnTo>
                    <a:pt x="597" y="5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2155910" y="1395718"/>
              <a:ext cx="83016" cy="511228"/>
            </a:xfrm>
            <a:custGeom>
              <a:avLst/>
              <a:gdLst/>
              <a:ahLst/>
              <a:cxnLst/>
              <a:rect l="l" t="t" r="r" b="b"/>
              <a:pathLst>
                <a:path w="1214" h="7476" extrusionOk="0">
                  <a:moveTo>
                    <a:pt x="1213" y="6878"/>
                  </a:moveTo>
                  <a:lnTo>
                    <a:pt x="1213" y="597"/>
                  </a:lnTo>
                  <a:lnTo>
                    <a:pt x="1213" y="597"/>
                  </a:lnTo>
                  <a:lnTo>
                    <a:pt x="1204" y="527"/>
                  </a:lnTo>
                  <a:lnTo>
                    <a:pt x="1196" y="457"/>
                  </a:lnTo>
                  <a:lnTo>
                    <a:pt x="1178" y="395"/>
                  </a:lnTo>
                  <a:lnTo>
                    <a:pt x="1160" y="334"/>
                  </a:lnTo>
                  <a:lnTo>
                    <a:pt x="1134" y="281"/>
                  </a:lnTo>
                  <a:lnTo>
                    <a:pt x="1099" y="237"/>
                  </a:lnTo>
                  <a:lnTo>
                    <a:pt x="1064" y="193"/>
                  </a:lnTo>
                  <a:lnTo>
                    <a:pt x="1020" y="149"/>
                  </a:lnTo>
                  <a:lnTo>
                    <a:pt x="976" y="114"/>
                  </a:lnTo>
                  <a:lnTo>
                    <a:pt x="932" y="88"/>
                  </a:lnTo>
                  <a:lnTo>
                    <a:pt x="827" y="35"/>
                  </a:lnTo>
                  <a:lnTo>
                    <a:pt x="721" y="9"/>
                  </a:lnTo>
                  <a:lnTo>
                    <a:pt x="607" y="0"/>
                  </a:lnTo>
                  <a:lnTo>
                    <a:pt x="493" y="9"/>
                  </a:lnTo>
                  <a:lnTo>
                    <a:pt x="387" y="35"/>
                  </a:lnTo>
                  <a:lnTo>
                    <a:pt x="282" y="88"/>
                  </a:lnTo>
                  <a:lnTo>
                    <a:pt x="238" y="114"/>
                  </a:lnTo>
                  <a:lnTo>
                    <a:pt x="194" y="149"/>
                  </a:lnTo>
                  <a:lnTo>
                    <a:pt x="150" y="193"/>
                  </a:lnTo>
                  <a:lnTo>
                    <a:pt x="115" y="237"/>
                  </a:lnTo>
                  <a:lnTo>
                    <a:pt x="80" y="281"/>
                  </a:lnTo>
                  <a:lnTo>
                    <a:pt x="54" y="334"/>
                  </a:lnTo>
                  <a:lnTo>
                    <a:pt x="27" y="395"/>
                  </a:lnTo>
                  <a:lnTo>
                    <a:pt x="18" y="457"/>
                  </a:lnTo>
                  <a:lnTo>
                    <a:pt x="1" y="527"/>
                  </a:lnTo>
                  <a:lnTo>
                    <a:pt x="1" y="597"/>
                  </a:lnTo>
                  <a:lnTo>
                    <a:pt x="1" y="6878"/>
                  </a:lnTo>
                  <a:lnTo>
                    <a:pt x="1" y="6878"/>
                  </a:lnTo>
                  <a:lnTo>
                    <a:pt x="1" y="6957"/>
                  </a:lnTo>
                  <a:lnTo>
                    <a:pt x="18" y="7019"/>
                  </a:lnTo>
                  <a:lnTo>
                    <a:pt x="27" y="7080"/>
                  </a:lnTo>
                  <a:lnTo>
                    <a:pt x="54" y="7141"/>
                  </a:lnTo>
                  <a:lnTo>
                    <a:pt x="80" y="7194"/>
                  </a:lnTo>
                  <a:lnTo>
                    <a:pt x="115" y="7247"/>
                  </a:lnTo>
                  <a:lnTo>
                    <a:pt x="150" y="7291"/>
                  </a:lnTo>
                  <a:lnTo>
                    <a:pt x="194" y="7326"/>
                  </a:lnTo>
                  <a:lnTo>
                    <a:pt x="238" y="7361"/>
                  </a:lnTo>
                  <a:lnTo>
                    <a:pt x="282" y="7396"/>
                  </a:lnTo>
                  <a:lnTo>
                    <a:pt x="387" y="7440"/>
                  </a:lnTo>
                  <a:lnTo>
                    <a:pt x="493" y="7467"/>
                  </a:lnTo>
                  <a:lnTo>
                    <a:pt x="607" y="7475"/>
                  </a:lnTo>
                  <a:lnTo>
                    <a:pt x="721" y="7467"/>
                  </a:lnTo>
                  <a:lnTo>
                    <a:pt x="827" y="7440"/>
                  </a:lnTo>
                  <a:lnTo>
                    <a:pt x="932" y="7396"/>
                  </a:lnTo>
                  <a:lnTo>
                    <a:pt x="976" y="7361"/>
                  </a:lnTo>
                  <a:lnTo>
                    <a:pt x="1020" y="7326"/>
                  </a:lnTo>
                  <a:lnTo>
                    <a:pt x="1064" y="7291"/>
                  </a:lnTo>
                  <a:lnTo>
                    <a:pt x="1099" y="7247"/>
                  </a:lnTo>
                  <a:lnTo>
                    <a:pt x="1134" y="7194"/>
                  </a:lnTo>
                  <a:lnTo>
                    <a:pt x="1160" y="7141"/>
                  </a:lnTo>
                  <a:lnTo>
                    <a:pt x="1178" y="7080"/>
                  </a:lnTo>
                  <a:lnTo>
                    <a:pt x="1196" y="7019"/>
                  </a:lnTo>
                  <a:lnTo>
                    <a:pt x="1204" y="6957"/>
                  </a:lnTo>
                  <a:lnTo>
                    <a:pt x="1213" y="6878"/>
                  </a:lnTo>
                  <a:lnTo>
                    <a:pt x="1213" y="687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1845997" y="2241413"/>
              <a:ext cx="992367" cy="136423"/>
            </a:xfrm>
            <a:custGeom>
              <a:avLst/>
              <a:gdLst/>
              <a:ahLst/>
              <a:cxnLst/>
              <a:rect l="l" t="t" r="r" b="b"/>
              <a:pathLst>
                <a:path w="14512" h="1995" extrusionOk="0">
                  <a:moveTo>
                    <a:pt x="501" y="1995"/>
                  </a:moveTo>
                  <a:lnTo>
                    <a:pt x="14011" y="1995"/>
                  </a:lnTo>
                  <a:lnTo>
                    <a:pt x="14011" y="1995"/>
                  </a:lnTo>
                  <a:lnTo>
                    <a:pt x="14107" y="1986"/>
                  </a:lnTo>
                  <a:lnTo>
                    <a:pt x="14204" y="1951"/>
                  </a:lnTo>
                  <a:lnTo>
                    <a:pt x="14292" y="1907"/>
                  </a:lnTo>
                  <a:lnTo>
                    <a:pt x="14362" y="1846"/>
                  </a:lnTo>
                  <a:lnTo>
                    <a:pt x="14424" y="1775"/>
                  </a:lnTo>
                  <a:lnTo>
                    <a:pt x="14468" y="1687"/>
                  </a:lnTo>
                  <a:lnTo>
                    <a:pt x="14494" y="1591"/>
                  </a:lnTo>
                  <a:lnTo>
                    <a:pt x="14511" y="1494"/>
                  </a:lnTo>
                  <a:lnTo>
                    <a:pt x="14511" y="502"/>
                  </a:lnTo>
                  <a:lnTo>
                    <a:pt x="14511" y="502"/>
                  </a:lnTo>
                  <a:lnTo>
                    <a:pt x="14494" y="396"/>
                  </a:lnTo>
                  <a:lnTo>
                    <a:pt x="14468" y="308"/>
                  </a:lnTo>
                  <a:lnTo>
                    <a:pt x="14424" y="221"/>
                  </a:lnTo>
                  <a:lnTo>
                    <a:pt x="14362" y="150"/>
                  </a:lnTo>
                  <a:lnTo>
                    <a:pt x="14292" y="89"/>
                  </a:lnTo>
                  <a:lnTo>
                    <a:pt x="14204" y="36"/>
                  </a:lnTo>
                  <a:lnTo>
                    <a:pt x="14107" y="10"/>
                  </a:lnTo>
                  <a:lnTo>
                    <a:pt x="14011" y="1"/>
                  </a:lnTo>
                  <a:lnTo>
                    <a:pt x="501" y="1"/>
                  </a:lnTo>
                  <a:lnTo>
                    <a:pt x="501" y="1"/>
                  </a:lnTo>
                  <a:lnTo>
                    <a:pt x="396" y="10"/>
                  </a:lnTo>
                  <a:lnTo>
                    <a:pt x="308" y="36"/>
                  </a:lnTo>
                  <a:lnTo>
                    <a:pt x="220" y="89"/>
                  </a:lnTo>
                  <a:lnTo>
                    <a:pt x="150" y="150"/>
                  </a:lnTo>
                  <a:lnTo>
                    <a:pt x="88" y="221"/>
                  </a:lnTo>
                  <a:lnTo>
                    <a:pt x="36" y="308"/>
                  </a:lnTo>
                  <a:lnTo>
                    <a:pt x="9" y="396"/>
                  </a:lnTo>
                  <a:lnTo>
                    <a:pt x="0" y="502"/>
                  </a:lnTo>
                  <a:lnTo>
                    <a:pt x="0" y="1494"/>
                  </a:lnTo>
                  <a:lnTo>
                    <a:pt x="0" y="1494"/>
                  </a:lnTo>
                  <a:lnTo>
                    <a:pt x="9" y="1591"/>
                  </a:lnTo>
                  <a:lnTo>
                    <a:pt x="36" y="1687"/>
                  </a:lnTo>
                  <a:lnTo>
                    <a:pt x="88" y="1775"/>
                  </a:lnTo>
                  <a:lnTo>
                    <a:pt x="150" y="1846"/>
                  </a:lnTo>
                  <a:lnTo>
                    <a:pt x="220" y="1907"/>
                  </a:lnTo>
                  <a:lnTo>
                    <a:pt x="308" y="1951"/>
                  </a:lnTo>
                  <a:lnTo>
                    <a:pt x="396" y="1986"/>
                  </a:lnTo>
                  <a:lnTo>
                    <a:pt x="501" y="1995"/>
                  </a:lnTo>
                  <a:lnTo>
                    <a:pt x="501" y="1995"/>
                  </a:lnTo>
                  <a:close/>
                </a:path>
              </a:pathLst>
            </a:custGeom>
            <a:solidFill>
              <a:srgbClr val="728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6"/>
            <p:cNvSpPr/>
            <p:nvPr/>
          </p:nvSpPr>
          <p:spPr>
            <a:xfrm>
              <a:off x="1845997" y="2241413"/>
              <a:ext cx="992367" cy="68588"/>
            </a:xfrm>
            <a:custGeom>
              <a:avLst/>
              <a:gdLst/>
              <a:ahLst/>
              <a:cxnLst/>
              <a:rect l="l" t="t" r="r" b="b"/>
              <a:pathLst>
                <a:path w="14512" h="1003" extrusionOk="0">
                  <a:moveTo>
                    <a:pt x="14511" y="1002"/>
                  </a:moveTo>
                  <a:lnTo>
                    <a:pt x="14511" y="502"/>
                  </a:lnTo>
                  <a:lnTo>
                    <a:pt x="14511" y="502"/>
                  </a:lnTo>
                  <a:lnTo>
                    <a:pt x="14494" y="396"/>
                  </a:lnTo>
                  <a:lnTo>
                    <a:pt x="14468" y="308"/>
                  </a:lnTo>
                  <a:lnTo>
                    <a:pt x="14424" y="221"/>
                  </a:lnTo>
                  <a:lnTo>
                    <a:pt x="14362" y="150"/>
                  </a:lnTo>
                  <a:lnTo>
                    <a:pt x="14292" y="89"/>
                  </a:lnTo>
                  <a:lnTo>
                    <a:pt x="14204" y="36"/>
                  </a:lnTo>
                  <a:lnTo>
                    <a:pt x="14107" y="10"/>
                  </a:lnTo>
                  <a:lnTo>
                    <a:pt x="14011" y="1"/>
                  </a:lnTo>
                  <a:lnTo>
                    <a:pt x="501" y="1"/>
                  </a:lnTo>
                  <a:lnTo>
                    <a:pt x="501" y="1"/>
                  </a:lnTo>
                  <a:lnTo>
                    <a:pt x="396" y="10"/>
                  </a:lnTo>
                  <a:lnTo>
                    <a:pt x="308" y="36"/>
                  </a:lnTo>
                  <a:lnTo>
                    <a:pt x="220" y="89"/>
                  </a:lnTo>
                  <a:lnTo>
                    <a:pt x="150" y="150"/>
                  </a:lnTo>
                  <a:lnTo>
                    <a:pt x="88" y="221"/>
                  </a:lnTo>
                  <a:lnTo>
                    <a:pt x="36" y="308"/>
                  </a:lnTo>
                  <a:lnTo>
                    <a:pt x="9" y="396"/>
                  </a:lnTo>
                  <a:lnTo>
                    <a:pt x="0" y="502"/>
                  </a:lnTo>
                  <a:lnTo>
                    <a:pt x="0" y="1002"/>
                  </a:lnTo>
                  <a:lnTo>
                    <a:pt x="14511" y="10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7" name="Google Shape;1327;p26"/>
          <p:cNvGrpSpPr/>
          <p:nvPr/>
        </p:nvGrpSpPr>
        <p:grpSpPr>
          <a:xfrm>
            <a:off x="7370325" y="1162050"/>
            <a:ext cx="1003787" cy="2026124"/>
            <a:chOff x="457200" y="1295400"/>
            <a:chExt cx="1003787" cy="2026124"/>
          </a:xfrm>
        </p:grpSpPr>
        <p:sp>
          <p:nvSpPr>
            <p:cNvPr id="1328" name="Google Shape;1328;p26"/>
            <p:cNvSpPr/>
            <p:nvPr/>
          </p:nvSpPr>
          <p:spPr>
            <a:xfrm>
              <a:off x="849447" y="3196521"/>
              <a:ext cx="233184" cy="38499"/>
            </a:xfrm>
            <a:custGeom>
              <a:avLst/>
              <a:gdLst/>
              <a:ahLst/>
              <a:cxnLst/>
              <a:rect l="l" t="t" r="r" b="b"/>
              <a:pathLst>
                <a:path w="3410" h="563" extrusionOk="0">
                  <a:moveTo>
                    <a:pt x="203" y="563"/>
                  </a:moveTo>
                  <a:lnTo>
                    <a:pt x="3207" y="563"/>
                  </a:lnTo>
                  <a:lnTo>
                    <a:pt x="3207" y="563"/>
                  </a:lnTo>
                  <a:lnTo>
                    <a:pt x="3251" y="554"/>
                  </a:lnTo>
                  <a:lnTo>
                    <a:pt x="3286" y="545"/>
                  </a:lnTo>
                  <a:lnTo>
                    <a:pt x="3321" y="519"/>
                  </a:lnTo>
                  <a:lnTo>
                    <a:pt x="3348" y="492"/>
                  </a:lnTo>
                  <a:lnTo>
                    <a:pt x="3374" y="457"/>
                  </a:lnTo>
                  <a:lnTo>
                    <a:pt x="3391" y="422"/>
                  </a:lnTo>
                  <a:lnTo>
                    <a:pt x="3409" y="378"/>
                  </a:lnTo>
                  <a:lnTo>
                    <a:pt x="3409" y="334"/>
                  </a:lnTo>
                  <a:lnTo>
                    <a:pt x="3409" y="0"/>
                  </a:lnTo>
                  <a:lnTo>
                    <a:pt x="1" y="0"/>
                  </a:lnTo>
                  <a:lnTo>
                    <a:pt x="1" y="334"/>
                  </a:lnTo>
                  <a:lnTo>
                    <a:pt x="1" y="334"/>
                  </a:lnTo>
                  <a:lnTo>
                    <a:pt x="10" y="378"/>
                  </a:lnTo>
                  <a:lnTo>
                    <a:pt x="18" y="422"/>
                  </a:lnTo>
                  <a:lnTo>
                    <a:pt x="36" y="457"/>
                  </a:lnTo>
                  <a:lnTo>
                    <a:pt x="62" y="492"/>
                  </a:lnTo>
                  <a:lnTo>
                    <a:pt x="89" y="519"/>
                  </a:lnTo>
                  <a:lnTo>
                    <a:pt x="124" y="545"/>
                  </a:lnTo>
                  <a:lnTo>
                    <a:pt x="168" y="554"/>
                  </a:lnTo>
                  <a:lnTo>
                    <a:pt x="203" y="563"/>
                  </a:lnTo>
                  <a:lnTo>
                    <a:pt x="203" y="563"/>
                  </a:lnTo>
                  <a:close/>
                </a:path>
              </a:pathLst>
            </a:custGeom>
            <a:solidFill>
              <a:srgbClr val="A3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6"/>
            <p:cNvSpPr/>
            <p:nvPr/>
          </p:nvSpPr>
          <p:spPr>
            <a:xfrm>
              <a:off x="849447" y="2661901"/>
              <a:ext cx="233184" cy="544872"/>
            </a:xfrm>
            <a:custGeom>
              <a:avLst/>
              <a:gdLst/>
              <a:ahLst/>
              <a:cxnLst/>
              <a:rect l="l" t="t" r="r" b="b"/>
              <a:pathLst>
                <a:path w="3410" h="7968" extrusionOk="0">
                  <a:moveTo>
                    <a:pt x="1" y="7968"/>
                  </a:moveTo>
                  <a:lnTo>
                    <a:pt x="3409" y="7968"/>
                  </a:lnTo>
                  <a:lnTo>
                    <a:pt x="3409" y="1"/>
                  </a:lnTo>
                  <a:lnTo>
                    <a:pt x="1" y="1"/>
                  </a:lnTo>
                  <a:lnTo>
                    <a:pt x="1" y="79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6"/>
            <p:cNvSpPr/>
            <p:nvPr/>
          </p:nvSpPr>
          <p:spPr>
            <a:xfrm>
              <a:off x="849447" y="3070354"/>
              <a:ext cx="233184" cy="136423"/>
            </a:xfrm>
            <a:custGeom>
              <a:avLst/>
              <a:gdLst/>
              <a:ahLst/>
              <a:cxnLst/>
              <a:rect l="l" t="t" r="r" b="b"/>
              <a:pathLst>
                <a:path w="3410" h="1995" extrusionOk="0">
                  <a:moveTo>
                    <a:pt x="1" y="1995"/>
                  </a:moveTo>
                  <a:lnTo>
                    <a:pt x="3409" y="1995"/>
                  </a:lnTo>
                  <a:lnTo>
                    <a:pt x="3409" y="1"/>
                  </a:lnTo>
                  <a:lnTo>
                    <a:pt x="1" y="1916"/>
                  </a:lnTo>
                  <a:lnTo>
                    <a:pt x="1" y="199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6"/>
            <p:cNvSpPr/>
            <p:nvPr/>
          </p:nvSpPr>
          <p:spPr>
            <a:xfrm>
              <a:off x="997223" y="2661901"/>
              <a:ext cx="46363" cy="544872"/>
            </a:xfrm>
            <a:custGeom>
              <a:avLst/>
              <a:gdLst/>
              <a:ahLst/>
              <a:cxnLst/>
              <a:rect l="l" t="t" r="r" b="b"/>
              <a:pathLst>
                <a:path w="678" h="7968" extrusionOk="0">
                  <a:moveTo>
                    <a:pt x="1" y="7968"/>
                  </a:moveTo>
                  <a:lnTo>
                    <a:pt x="677" y="7968"/>
                  </a:lnTo>
                  <a:lnTo>
                    <a:pt x="677" y="1"/>
                  </a:lnTo>
                  <a:lnTo>
                    <a:pt x="1" y="1"/>
                  </a:lnTo>
                  <a:lnTo>
                    <a:pt x="1" y="796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877073" y="2715992"/>
              <a:ext cx="61339" cy="424724"/>
            </a:xfrm>
            <a:custGeom>
              <a:avLst/>
              <a:gdLst/>
              <a:ahLst/>
              <a:cxnLst/>
              <a:rect l="l" t="t" r="r" b="b"/>
              <a:pathLst>
                <a:path w="897" h="6211" extrusionOk="0">
                  <a:moveTo>
                    <a:pt x="897" y="5789"/>
                  </a:moveTo>
                  <a:lnTo>
                    <a:pt x="897" y="422"/>
                  </a:lnTo>
                  <a:lnTo>
                    <a:pt x="897" y="422"/>
                  </a:lnTo>
                  <a:lnTo>
                    <a:pt x="897" y="378"/>
                  </a:lnTo>
                  <a:lnTo>
                    <a:pt x="888" y="325"/>
                  </a:lnTo>
                  <a:lnTo>
                    <a:pt x="862" y="237"/>
                  </a:lnTo>
                  <a:lnTo>
                    <a:pt x="818" y="167"/>
                  </a:lnTo>
                  <a:lnTo>
                    <a:pt x="756" y="106"/>
                  </a:lnTo>
                  <a:lnTo>
                    <a:pt x="686" y="62"/>
                  </a:lnTo>
                  <a:lnTo>
                    <a:pt x="616" y="27"/>
                  </a:lnTo>
                  <a:lnTo>
                    <a:pt x="528" y="9"/>
                  </a:lnTo>
                  <a:lnTo>
                    <a:pt x="449" y="0"/>
                  </a:lnTo>
                  <a:lnTo>
                    <a:pt x="361" y="9"/>
                  </a:lnTo>
                  <a:lnTo>
                    <a:pt x="282" y="27"/>
                  </a:lnTo>
                  <a:lnTo>
                    <a:pt x="203" y="62"/>
                  </a:lnTo>
                  <a:lnTo>
                    <a:pt x="141" y="106"/>
                  </a:lnTo>
                  <a:lnTo>
                    <a:pt x="80" y="167"/>
                  </a:lnTo>
                  <a:lnTo>
                    <a:pt x="36" y="237"/>
                  </a:lnTo>
                  <a:lnTo>
                    <a:pt x="10" y="325"/>
                  </a:lnTo>
                  <a:lnTo>
                    <a:pt x="1" y="378"/>
                  </a:lnTo>
                  <a:lnTo>
                    <a:pt x="1" y="422"/>
                  </a:lnTo>
                  <a:lnTo>
                    <a:pt x="1" y="5789"/>
                  </a:lnTo>
                  <a:lnTo>
                    <a:pt x="1" y="5789"/>
                  </a:lnTo>
                  <a:lnTo>
                    <a:pt x="1" y="5842"/>
                  </a:lnTo>
                  <a:lnTo>
                    <a:pt x="10" y="5886"/>
                  </a:lnTo>
                  <a:lnTo>
                    <a:pt x="36" y="5973"/>
                  </a:lnTo>
                  <a:lnTo>
                    <a:pt x="80" y="6044"/>
                  </a:lnTo>
                  <a:lnTo>
                    <a:pt x="141" y="6105"/>
                  </a:lnTo>
                  <a:lnTo>
                    <a:pt x="203" y="6149"/>
                  </a:lnTo>
                  <a:lnTo>
                    <a:pt x="282" y="6184"/>
                  </a:lnTo>
                  <a:lnTo>
                    <a:pt x="361" y="6202"/>
                  </a:lnTo>
                  <a:lnTo>
                    <a:pt x="449" y="6211"/>
                  </a:lnTo>
                  <a:lnTo>
                    <a:pt x="528" y="6202"/>
                  </a:lnTo>
                  <a:lnTo>
                    <a:pt x="616" y="6184"/>
                  </a:lnTo>
                  <a:lnTo>
                    <a:pt x="686" y="6149"/>
                  </a:lnTo>
                  <a:lnTo>
                    <a:pt x="756" y="6105"/>
                  </a:lnTo>
                  <a:lnTo>
                    <a:pt x="818" y="6044"/>
                  </a:lnTo>
                  <a:lnTo>
                    <a:pt x="862" y="5973"/>
                  </a:lnTo>
                  <a:lnTo>
                    <a:pt x="888" y="5886"/>
                  </a:lnTo>
                  <a:lnTo>
                    <a:pt x="897" y="5842"/>
                  </a:lnTo>
                  <a:lnTo>
                    <a:pt x="897" y="5789"/>
                  </a:lnTo>
                  <a:lnTo>
                    <a:pt x="897" y="57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6"/>
            <p:cNvSpPr/>
            <p:nvPr/>
          </p:nvSpPr>
          <p:spPr>
            <a:xfrm>
              <a:off x="803835" y="2628256"/>
              <a:ext cx="318389" cy="52381"/>
            </a:xfrm>
            <a:custGeom>
              <a:avLst/>
              <a:gdLst/>
              <a:ahLst/>
              <a:cxnLst/>
              <a:rect l="l" t="t" r="r" b="b"/>
              <a:pathLst>
                <a:path w="4656" h="766" extrusionOk="0">
                  <a:moveTo>
                    <a:pt x="281" y="765"/>
                  </a:moveTo>
                  <a:lnTo>
                    <a:pt x="4375" y="765"/>
                  </a:lnTo>
                  <a:lnTo>
                    <a:pt x="4375" y="765"/>
                  </a:lnTo>
                  <a:lnTo>
                    <a:pt x="4436" y="765"/>
                  </a:lnTo>
                  <a:lnTo>
                    <a:pt x="4489" y="739"/>
                  </a:lnTo>
                  <a:lnTo>
                    <a:pt x="4533" y="712"/>
                  </a:lnTo>
                  <a:lnTo>
                    <a:pt x="4577" y="677"/>
                  </a:lnTo>
                  <a:lnTo>
                    <a:pt x="4612" y="633"/>
                  </a:lnTo>
                  <a:lnTo>
                    <a:pt x="4629" y="581"/>
                  </a:lnTo>
                  <a:lnTo>
                    <a:pt x="4647" y="519"/>
                  </a:lnTo>
                  <a:lnTo>
                    <a:pt x="4656" y="458"/>
                  </a:lnTo>
                  <a:lnTo>
                    <a:pt x="4656" y="1"/>
                  </a:lnTo>
                  <a:lnTo>
                    <a:pt x="0" y="1"/>
                  </a:lnTo>
                  <a:lnTo>
                    <a:pt x="0" y="458"/>
                  </a:lnTo>
                  <a:lnTo>
                    <a:pt x="0" y="458"/>
                  </a:lnTo>
                  <a:lnTo>
                    <a:pt x="9" y="519"/>
                  </a:lnTo>
                  <a:lnTo>
                    <a:pt x="18" y="581"/>
                  </a:lnTo>
                  <a:lnTo>
                    <a:pt x="44" y="633"/>
                  </a:lnTo>
                  <a:lnTo>
                    <a:pt x="79" y="677"/>
                  </a:lnTo>
                  <a:lnTo>
                    <a:pt x="123" y="712"/>
                  </a:lnTo>
                  <a:lnTo>
                    <a:pt x="167" y="739"/>
                  </a:lnTo>
                  <a:lnTo>
                    <a:pt x="220" y="765"/>
                  </a:lnTo>
                  <a:lnTo>
                    <a:pt x="281" y="765"/>
                  </a:lnTo>
                  <a:lnTo>
                    <a:pt x="281" y="7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6"/>
            <p:cNvSpPr/>
            <p:nvPr/>
          </p:nvSpPr>
          <p:spPr>
            <a:xfrm>
              <a:off x="803835" y="1915909"/>
              <a:ext cx="318389" cy="743660"/>
            </a:xfrm>
            <a:custGeom>
              <a:avLst/>
              <a:gdLst/>
              <a:ahLst/>
              <a:cxnLst/>
              <a:rect l="l" t="t" r="r" b="b"/>
              <a:pathLst>
                <a:path w="4656" h="10875" extrusionOk="0">
                  <a:moveTo>
                    <a:pt x="0" y="10875"/>
                  </a:moveTo>
                  <a:lnTo>
                    <a:pt x="4656" y="10875"/>
                  </a:lnTo>
                  <a:lnTo>
                    <a:pt x="4656" y="0"/>
                  </a:lnTo>
                  <a:lnTo>
                    <a:pt x="0" y="0"/>
                  </a:lnTo>
                  <a:lnTo>
                    <a:pt x="0" y="108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6"/>
            <p:cNvSpPr/>
            <p:nvPr/>
          </p:nvSpPr>
          <p:spPr>
            <a:xfrm>
              <a:off x="988812" y="1915909"/>
              <a:ext cx="88350" cy="743660"/>
            </a:xfrm>
            <a:custGeom>
              <a:avLst/>
              <a:gdLst/>
              <a:ahLst/>
              <a:cxnLst/>
              <a:rect l="l" t="t" r="r" b="b"/>
              <a:pathLst>
                <a:path w="1292" h="10875" extrusionOk="0">
                  <a:moveTo>
                    <a:pt x="1" y="10875"/>
                  </a:moveTo>
                  <a:lnTo>
                    <a:pt x="1292" y="10875"/>
                  </a:lnTo>
                  <a:lnTo>
                    <a:pt x="1292" y="0"/>
                  </a:lnTo>
                  <a:lnTo>
                    <a:pt x="1" y="0"/>
                  </a:lnTo>
                  <a:lnTo>
                    <a:pt x="1" y="1087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6"/>
            <p:cNvSpPr/>
            <p:nvPr/>
          </p:nvSpPr>
          <p:spPr>
            <a:xfrm>
              <a:off x="831462" y="2009594"/>
              <a:ext cx="72144" cy="593492"/>
            </a:xfrm>
            <a:custGeom>
              <a:avLst/>
              <a:gdLst/>
              <a:ahLst/>
              <a:cxnLst/>
              <a:rect l="l" t="t" r="r" b="b"/>
              <a:pathLst>
                <a:path w="1055" h="8679" extrusionOk="0">
                  <a:moveTo>
                    <a:pt x="1054" y="8152"/>
                  </a:moveTo>
                  <a:lnTo>
                    <a:pt x="1054" y="519"/>
                  </a:lnTo>
                  <a:lnTo>
                    <a:pt x="1054" y="519"/>
                  </a:lnTo>
                  <a:lnTo>
                    <a:pt x="1054" y="457"/>
                  </a:lnTo>
                  <a:lnTo>
                    <a:pt x="1046" y="396"/>
                  </a:lnTo>
                  <a:lnTo>
                    <a:pt x="1028" y="343"/>
                  </a:lnTo>
                  <a:lnTo>
                    <a:pt x="1010" y="290"/>
                  </a:lnTo>
                  <a:lnTo>
                    <a:pt x="984" y="246"/>
                  </a:lnTo>
                  <a:lnTo>
                    <a:pt x="958" y="202"/>
                  </a:lnTo>
                  <a:lnTo>
                    <a:pt x="931" y="167"/>
                  </a:lnTo>
                  <a:lnTo>
                    <a:pt x="888" y="132"/>
                  </a:lnTo>
                  <a:lnTo>
                    <a:pt x="808" y="71"/>
                  </a:lnTo>
                  <a:lnTo>
                    <a:pt x="721" y="35"/>
                  </a:lnTo>
                  <a:lnTo>
                    <a:pt x="624" y="9"/>
                  </a:lnTo>
                  <a:lnTo>
                    <a:pt x="527" y="0"/>
                  </a:lnTo>
                  <a:lnTo>
                    <a:pt x="431" y="9"/>
                  </a:lnTo>
                  <a:lnTo>
                    <a:pt x="334" y="35"/>
                  </a:lnTo>
                  <a:lnTo>
                    <a:pt x="246" y="71"/>
                  </a:lnTo>
                  <a:lnTo>
                    <a:pt x="167" y="132"/>
                  </a:lnTo>
                  <a:lnTo>
                    <a:pt x="132" y="167"/>
                  </a:lnTo>
                  <a:lnTo>
                    <a:pt x="97" y="202"/>
                  </a:lnTo>
                  <a:lnTo>
                    <a:pt x="71" y="246"/>
                  </a:lnTo>
                  <a:lnTo>
                    <a:pt x="44" y="290"/>
                  </a:lnTo>
                  <a:lnTo>
                    <a:pt x="27" y="343"/>
                  </a:lnTo>
                  <a:lnTo>
                    <a:pt x="9" y="396"/>
                  </a:lnTo>
                  <a:lnTo>
                    <a:pt x="0" y="457"/>
                  </a:lnTo>
                  <a:lnTo>
                    <a:pt x="0" y="519"/>
                  </a:lnTo>
                  <a:lnTo>
                    <a:pt x="0" y="8152"/>
                  </a:lnTo>
                  <a:lnTo>
                    <a:pt x="0" y="8152"/>
                  </a:lnTo>
                  <a:lnTo>
                    <a:pt x="0" y="8222"/>
                  </a:lnTo>
                  <a:lnTo>
                    <a:pt x="9" y="8275"/>
                  </a:lnTo>
                  <a:lnTo>
                    <a:pt x="27" y="8336"/>
                  </a:lnTo>
                  <a:lnTo>
                    <a:pt x="44" y="8380"/>
                  </a:lnTo>
                  <a:lnTo>
                    <a:pt x="71" y="8433"/>
                  </a:lnTo>
                  <a:lnTo>
                    <a:pt x="97" y="8477"/>
                  </a:lnTo>
                  <a:lnTo>
                    <a:pt x="132" y="8512"/>
                  </a:lnTo>
                  <a:lnTo>
                    <a:pt x="167" y="8547"/>
                  </a:lnTo>
                  <a:lnTo>
                    <a:pt x="246" y="8600"/>
                  </a:lnTo>
                  <a:lnTo>
                    <a:pt x="334" y="8644"/>
                  </a:lnTo>
                  <a:lnTo>
                    <a:pt x="431" y="8670"/>
                  </a:lnTo>
                  <a:lnTo>
                    <a:pt x="527" y="8679"/>
                  </a:lnTo>
                  <a:lnTo>
                    <a:pt x="624" y="8670"/>
                  </a:lnTo>
                  <a:lnTo>
                    <a:pt x="721" y="8644"/>
                  </a:lnTo>
                  <a:lnTo>
                    <a:pt x="808" y="8600"/>
                  </a:lnTo>
                  <a:lnTo>
                    <a:pt x="888" y="8547"/>
                  </a:lnTo>
                  <a:lnTo>
                    <a:pt x="931" y="8512"/>
                  </a:lnTo>
                  <a:lnTo>
                    <a:pt x="958" y="8477"/>
                  </a:lnTo>
                  <a:lnTo>
                    <a:pt x="984" y="8433"/>
                  </a:lnTo>
                  <a:lnTo>
                    <a:pt x="1010" y="8380"/>
                  </a:lnTo>
                  <a:lnTo>
                    <a:pt x="1028" y="8336"/>
                  </a:lnTo>
                  <a:lnTo>
                    <a:pt x="1046" y="8275"/>
                  </a:lnTo>
                  <a:lnTo>
                    <a:pt x="1054" y="8222"/>
                  </a:lnTo>
                  <a:lnTo>
                    <a:pt x="1054" y="8152"/>
                  </a:lnTo>
                  <a:lnTo>
                    <a:pt x="1054" y="81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6"/>
            <p:cNvSpPr/>
            <p:nvPr/>
          </p:nvSpPr>
          <p:spPr>
            <a:xfrm>
              <a:off x="738324" y="1900249"/>
              <a:ext cx="454812" cy="74537"/>
            </a:xfrm>
            <a:custGeom>
              <a:avLst/>
              <a:gdLst/>
              <a:ahLst/>
              <a:cxnLst/>
              <a:rect l="l" t="t" r="r" b="b"/>
              <a:pathLst>
                <a:path w="6651" h="1090" extrusionOk="0">
                  <a:moveTo>
                    <a:pt x="396" y="1090"/>
                  </a:moveTo>
                  <a:lnTo>
                    <a:pt x="6255" y="1090"/>
                  </a:lnTo>
                  <a:lnTo>
                    <a:pt x="6255" y="1090"/>
                  </a:lnTo>
                  <a:lnTo>
                    <a:pt x="6334" y="1081"/>
                  </a:lnTo>
                  <a:lnTo>
                    <a:pt x="6413" y="1055"/>
                  </a:lnTo>
                  <a:lnTo>
                    <a:pt x="6475" y="1020"/>
                  </a:lnTo>
                  <a:lnTo>
                    <a:pt x="6536" y="967"/>
                  </a:lnTo>
                  <a:lnTo>
                    <a:pt x="6580" y="897"/>
                  </a:lnTo>
                  <a:lnTo>
                    <a:pt x="6615" y="826"/>
                  </a:lnTo>
                  <a:lnTo>
                    <a:pt x="6641" y="739"/>
                  </a:lnTo>
                  <a:lnTo>
                    <a:pt x="6650" y="651"/>
                  </a:lnTo>
                  <a:lnTo>
                    <a:pt x="6650" y="1"/>
                  </a:lnTo>
                  <a:lnTo>
                    <a:pt x="1" y="1"/>
                  </a:lnTo>
                  <a:lnTo>
                    <a:pt x="1" y="651"/>
                  </a:lnTo>
                  <a:lnTo>
                    <a:pt x="1" y="651"/>
                  </a:lnTo>
                  <a:lnTo>
                    <a:pt x="10" y="739"/>
                  </a:lnTo>
                  <a:lnTo>
                    <a:pt x="27" y="826"/>
                  </a:lnTo>
                  <a:lnTo>
                    <a:pt x="71" y="897"/>
                  </a:lnTo>
                  <a:lnTo>
                    <a:pt x="115" y="967"/>
                  </a:lnTo>
                  <a:lnTo>
                    <a:pt x="176" y="1020"/>
                  </a:lnTo>
                  <a:lnTo>
                    <a:pt x="238" y="1055"/>
                  </a:lnTo>
                  <a:lnTo>
                    <a:pt x="317" y="1081"/>
                  </a:lnTo>
                  <a:lnTo>
                    <a:pt x="396" y="1090"/>
                  </a:lnTo>
                  <a:lnTo>
                    <a:pt x="396" y="10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6"/>
            <p:cNvSpPr/>
            <p:nvPr/>
          </p:nvSpPr>
          <p:spPr>
            <a:xfrm>
              <a:off x="738324" y="1316394"/>
              <a:ext cx="454812" cy="628982"/>
            </a:xfrm>
            <a:custGeom>
              <a:avLst/>
              <a:gdLst/>
              <a:ahLst/>
              <a:cxnLst/>
              <a:rect l="l" t="t" r="r" b="b"/>
              <a:pathLst>
                <a:path w="6651" h="9198" extrusionOk="0">
                  <a:moveTo>
                    <a:pt x="1" y="9197"/>
                  </a:moveTo>
                  <a:lnTo>
                    <a:pt x="6650" y="9197"/>
                  </a:lnTo>
                  <a:lnTo>
                    <a:pt x="6650" y="1"/>
                  </a:lnTo>
                  <a:lnTo>
                    <a:pt x="1" y="1"/>
                  </a:lnTo>
                  <a:lnTo>
                    <a:pt x="1" y="91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6"/>
            <p:cNvSpPr/>
            <p:nvPr/>
          </p:nvSpPr>
          <p:spPr>
            <a:xfrm>
              <a:off x="1037501" y="1316394"/>
              <a:ext cx="111190" cy="628982"/>
            </a:xfrm>
            <a:custGeom>
              <a:avLst/>
              <a:gdLst/>
              <a:ahLst/>
              <a:cxnLst/>
              <a:rect l="l" t="t" r="r" b="b"/>
              <a:pathLst>
                <a:path w="1626" h="9198" extrusionOk="0">
                  <a:moveTo>
                    <a:pt x="0" y="9197"/>
                  </a:moveTo>
                  <a:lnTo>
                    <a:pt x="1625" y="9197"/>
                  </a:lnTo>
                  <a:lnTo>
                    <a:pt x="1625" y="1"/>
                  </a:lnTo>
                  <a:lnTo>
                    <a:pt x="0" y="1"/>
                  </a:lnTo>
                  <a:lnTo>
                    <a:pt x="0" y="9197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6"/>
            <p:cNvSpPr/>
            <p:nvPr/>
          </p:nvSpPr>
          <p:spPr>
            <a:xfrm>
              <a:off x="470466" y="1295400"/>
              <a:ext cx="990521" cy="82948"/>
            </a:xfrm>
            <a:custGeom>
              <a:avLst/>
              <a:gdLst/>
              <a:ahLst/>
              <a:cxnLst/>
              <a:rect l="l" t="t" r="r" b="b"/>
              <a:pathLst>
                <a:path w="14485" h="1213" extrusionOk="0">
                  <a:moveTo>
                    <a:pt x="597" y="1212"/>
                  </a:moveTo>
                  <a:lnTo>
                    <a:pt x="13888" y="1212"/>
                  </a:lnTo>
                  <a:lnTo>
                    <a:pt x="13888" y="1212"/>
                  </a:lnTo>
                  <a:lnTo>
                    <a:pt x="13958" y="1212"/>
                  </a:lnTo>
                  <a:lnTo>
                    <a:pt x="14028" y="1195"/>
                  </a:lnTo>
                  <a:lnTo>
                    <a:pt x="14090" y="1186"/>
                  </a:lnTo>
                  <a:lnTo>
                    <a:pt x="14151" y="1160"/>
                  </a:lnTo>
                  <a:lnTo>
                    <a:pt x="14204" y="1133"/>
                  </a:lnTo>
                  <a:lnTo>
                    <a:pt x="14257" y="1098"/>
                  </a:lnTo>
                  <a:lnTo>
                    <a:pt x="14300" y="1063"/>
                  </a:lnTo>
                  <a:lnTo>
                    <a:pt x="14336" y="1019"/>
                  </a:lnTo>
                  <a:lnTo>
                    <a:pt x="14371" y="975"/>
                  </a:lnTo>
                  <a:lnTo>
                    <a:pt x="14406" y="931"/>
                  </a:lnTo>
                  <a:lnTo>
                    <a:pt x="14450" y="826"/>
                  </a:lnTo>
                  <a:lnTo>
                    <a:pt x="14476" y="721"/>
                  </a:lnTo>
                  <a:lnTo>
                    <a:pt x="14485" y="606"/>
                  </a:lnTo>
                  <a:lnTo>
                    <a:pt x="14476" y="492"/>
                  </a:lnTo>
                  <a:lnTo>
                    <a:pt x="14450" y="387"/>
                  </a:lnTo>
                  <a:lnTo>
                    <a:pt x="14406" y="281"/>
                  </a:lnTo>
                  <a:lnTo>
                    <a:pt x="14371" y="237"/>
                  </a:lnTo>
                  <a:lnTo>
                    <a:pt x="14336" y="193"/>
                  </a:lnTo>
                  <a:lnTo>
                    <a:pt x="14300" y="150"/>
                  </a:lnTo>
                  <a:lnTo>
                    <a:pt x="14257" y="114"/>
                  </a:lnTo>
                  <a:lnTo>
                    <a:pt x="14204" y="79"/>
                  </a:lnTo>
                  <a:lnTo>
                    <a:pt x="14151" y="53"/>
                  </a:lnTo>
                  <a:lnTo>
                    <a:pt x="14090" y="35"/>
                  </a:lnTo>
                  <a:lnTo>
                    <a:pt x="14028" y="18"/>
                  </a:lnTo>
                  <a:lnTo>
                    <a:pt x="13958" y="9"/>
                  </a:lnTo>
                  <a:lnTo>
                    <a:pt x="13888" y="0"/>
                  </a:lnTo>
                  <a:lnTo>
                    <a:pt x="597" y="0"/>
                  </a:lnTo>
                  <a:lnTo>
                    <a:pt x="597" y="0"/>
                  </a:lnTo>
                  <a:lnTo>
                    <a:pt x="518" y="9"/>
                  </a:lnTo>
                  <a:lnTo>
                    <a:pt x="457" y="18"/>
                  </a:lnTo>
                  <a:lnTo>
                    <a:pt x="395" y="35"/>
                  </a:lnTo>
                  <a:lnTo>
                    <a:pt x="334" y="53"/>
                  </a:lnTo>
                  <a:lnTo>
                    <a:pt x="281" y="79"/>
                  </a:lnTo>
                  <a:lnTo>
                    <a:pt x="229" y="114"/>
                  </a:lnTo>
                  <a:lnTo>
                    <a:pt x="185" y="150"/>
                  </a:lnTo>
                  <a:lnTo>
                    <a:pt x="150" y="193"/>
                  </a:lnTo>
                  <a:lnTo>
                    <a:pt x="114" y="237"/>
                  </a:lnTo>
                  <a:lnTo>
                    <a:pt x="79" y="281"/>
                  </a:lnTo>
                  <a:lnTo>
                    <a:pt x="35" y="387"/>
                  </a:lnTo>
                  <a:lnTo>
                    <a:pt x="9" y="492"/>
                  </a:lnTo>
                  <a:lnTo>
                    <a:pt x="0" y="606"/>
                  </a:lnTo>
                  <a:lnTo>
                    <a:pt x="9" y="721"/>
                  </a:lnTo>
                  <a:lnTo>
                    <a:pt x="35" y="826"/>
                  </a:lnTo>
                  <a:lnTo>
                    <a:pt x="79" y="931"/>
                  </a:lnTo>
                  <a:lnTo>
                    <a:pt x="114" y="975"/>
                  </a:lnTo>
                  <a:lnTo>
                    <a:pt x="150" y="1019"/>
                  </a:lnTo>
                  <a:lnTo>
                    <a:pt x="185" y="1063"/>
                  </a:lnTo>
                  <a:lnTo>
                    <a:pt x="229" y="1098"/>
                  </a:lnTo>
                  <a:lnTo>
                    <a:pt x="281" y="1133"/>
                  </a:lnTo>
                  <a:lnTo>
                    <a:pt x="334" y="1160"/>
                  </a:lnTo>
                  <a:lnTo>
                    <a:pt x="395" y="1186"/>
                  </a:lnTo>
                  <a:lnTo>
                    <a:pt x="457" y="1195"/>
                  </a:lnTo>
                  <a:lnTo>
                    <a:pt x="518" y="1212"/>
                  </a:lnTo>
                  <a:lnTo>
                    <a:pt x="597" y="1212"/>
                  </a:lnTo>
                  <a:lnTo>
                    <a:pt x="597" y="12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6"/>
            <p:cNvSpPr/>
            <p:nvPr/>
          </p:nvSpPr>
          <p:spPr>
            <a:xfrm>
              <a:off x="470466" y="1340465"/>
              <a:ext cx="990521" cy="37884"/>
            </a:xfrm>
            <a:custGeom>
              <a:avLst/>
              <a:gdLst/>
              <a:ahLst/>
              <a:cxnLst/>
              <a:rect l="l" t="t" r="r" b="b"/>
              <a:pathLst>
                <a:path w="14485" h="554" extrusionOk="0">
                  <a:moveTo>
                    <a:pt x="597" y="553"/>
                  </a:moveTo>
                  <a:lnTo>
                    <a:pt x="13888" y="553"/>
                  </a:lnTo>
                  <a:lnTo>
                    <a:pt x="13888" y="553"/>
                  </a:lnTo>
                  <a:lnTo>
                    <a:pt x="13958" y="553"/>
                  </a:lnTo>
                  <a:lnTo>
                    <a:pt x="14019" y="536"/>
                  </a:lnTo>
                  <a:lnTo>
                    <a:pt x="14081" y="527"/>
                  </a:lnTo>
                  <a:lnTo>
                    <a:pt x="14134" y="509"/>
                  </a:lnTo>
                  <a:lnTo>
                    <a:pt x="14186" y="483"/>
                  </a:lnTo>
                  <a:lnTo>
                    <a:pt x="14239" y="457"/>
                  </a:lnTo>
                  <a:lnTo>
                    <a:pt x="14283" y="422"/>
                  </a:lnTo>
                  <a:lnTo>
                    <a:pt x="14318" y="387"/>
                  </a:lnTo>
                  <a:lnTo>
                    <a:pt x="14388" y="299"/>
                  </a:lnTo>
                  <a:lnTo>
                    <a:pt x="14432" y="211"/>
                  </a:lnTo>
                  <a:lnTo>
                    <a:pt x="14467" y="105"/>
                  </a:lnTo>
                  <a:lnTo>
                    <a:pt x="1448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105"/>
                  </a:lnTo>
                  <a:lnTo>
                    <a:pt x="44" y="211"/>
                  </a:lnTo>
                  <a:lnTo>
                    <a:pt x="97" y="299"/>
                  </a:lnTo>
                  <a:lnTo>
                    <a:pt x="167" y="387"/>
                  </a:lnTo>
                  <a:lnTo>
                    <a:pt x="202" y="422"/>
                  </a:lnTo>
                  <a:lnTo>
                    <a:pt x="246" y="457"/>
                  </a:lnTo>
                  <a:lnTo>
                    <a:pt x="299" y="483"/>
                  </a:lnTo>
                  <a:lnTo>
                    <a:pt x="343" y="509"/>
                  </a:lnTo>
                  <a:lnTo>
                    <a:pt x="404" y="527"/>
                  </a:lnTo>
                  <a:lnTo>
                    <a:pt x="466" y="536"/>
                  </a:lnTo>
                  <a:lnTo>
                    <a:pt x="527" y="553"/>
                  </a:lnTo>
                  <a:lnTo>
                    <a:pt x="597" y="553"/>
                  </a:lnTo>
                  <a:lnTo>
                    <a:pt x="597" y="5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6"/>
            <p:cNvSpPr/>
            <p:nvPr/>
          </p:nvSpPr>
          <p:spPr>
            <a:xfrm>
              <a:off x="779217" y="1395718"/>
              <a:ext cx="82948" cy="511228"/>
            </a:xfrm>
            <a:custGeom>
              <a:avLst/>
              <a:gdLst/>
              <a:ahLst/>
              <a:cxnLst/>
              <a:rect l="l" t="t" r="r" b="b"/>
              <a:pathLst>
                <a:path w="1213" h="7476" extrusionOk="0">
                  <a:moveTo>
                    <a:pt x="1212" y="6878"/>
                  </a:moveTo>
                  <a:lnTo>
                    <a:pt x="1212" y="597"/>
                  </a:lnTo>
                  <a:lnTo>
                    <a:pt x="1212" y="597"/>
                  </a:lnTo>
                  <a:lnTo>
                    <a:pt x="1204" y="527"/>
                  </a:lnTo>
                  <a:lnTo>
                    <a:pt x="1195" y="457"/>
                  </a:lnTo>
                  <a:lnTo>
                    <a:pt x="1177" y="395"/>
                  </a:lnTo>
                  <a:lnTo>
                    <a:pt x="1160" y="334"/>
                  </a:lnTo>
                  <a:lnTo>
                    <a:pt x="1133" y="281"/>
                  </a:lnTo>
                  <a:lnTo>
                    <a:pt x="1098" y="237"/>
                  </a:lnTo>
                  <a:lnTo>
                    <a:pt x="1063" y="193"/>
                  </a:lnTo>
                  <a:lnTo>
                    <a:pt x="1019" y="149"/>
                  </a:lnTo>
                  <a:lnTo>
                    <a:pt x="975" y="114"/>
                  </a:lnTo>
                  <a:lnTo>
                    <a:pt x="931" y="88"/>
                  </a:lnTo>
                  <a:lnTo>
                    <a:pt x="826" y="35"/>
                  </a:lnTo>
                  <a:lnTo>
                    <a:pt x="720" y="9"/>
                  </a:lnTo>
                  <a:lnTo>
                    <a:pt x="606" y="0"/>
                  </a:lnTo>
                  <a:lnTo>
                    <a:pt x="492" y="9"/>
                  </a:lnTo>
                  <a:lnTo>
                    <a:pt x="387" y="35"/>
                  </a:lnTo>
                  <a:lnTo>
                    <a:pt x="281" y="88"/>
                  </a:lnTo>
                  <a:lnTo>
                    <a:pt x="237" y="114"/>
                  </a:lnTo>
                  <a:lnTo>
                    <a:pt x="193" y="149"/>
                  </a:lnTo>
                  <a:lnTo>
                    <a:pt x="149" y="193"/>
                  </a:lnTo>
                  <a:lnTo>
                    <a:pt x="114" y="237"/>
                  </a:lnTo>
                  <a:lnTo>
                    <a:pt x="79" y="281"/>
                  </a:lnTo>
                  <a:lnTo>
                    <a:pt x="53" y="334"/>
                  </a:lnTo>
                  <a:lnTo>
                    <a:pt x="35" y="395"/>
                  </a:lnTo>
                  <a:lnTo>
                    <a:pt x="18" y="457"/>
                  </a:lnTo>
                  <a:lnTo>
                    <a:pt x="9" y="527"/>
                  </a:lnTo>
                  <a:lnTo>
                    <a:pt x="0" y="597"/>
                  </a:lnTo>
                  <a:lnTo>
                    <a:pt x="0" y="6878"/>
                  </a:lnTo>
                  <a:lnTo>
                    <a:pt x="0" y="6878"/>
                  </a:lnTo>
                  <a:lnTo>
                    <a:pt x="9" y="6957"/>
                  </a:lnTo>
                  <a:lnTo>
                    <a:pt x="18" y="7019"/>
                  </a:lnTo>
                  <a:lnTo>
                    <a:pt x="35" y="7080"/>
                  </a:lnTo>
                  <a:lnTo>
                    <a:pt x="53" y="7141"/>
                  </a:lnTo>
                  <a:lnTo>
                    <a:pt x="79" y="7194"/>
                  </a:lnTo>
                  <a:lnTo>
                    <a:pt x="114" y="7247"/>
                  </a:lnTo>
                  <a:lnTo>
                    <a:pt x="149" y="7291"/>
                  </a:lnTo>
                  <a:lnTo>
                    <a:pt x="193" y="7326"/>
                  </a:lnTo>
                  <a:lnTo>
                    <a:pt x="237" y="7361"/>
                  </a:lnTo>
                  <a:lnTo>
                    <a:pt x="281" y="7396"/>
                  </a:lnTo>
                  <a:lnTo>
                    <a:pt x="387" y="7440"/>
                  </a:lnTo>
                  <a:lnTo>
                    <a:pt x="492" y="7467"/>
                  </a:lnTo>
                  <a:lnTo>
                    <a:pt x="606" y="7475"/>
                  </a:lnTo>
                  <a:lnTo>
                    <a:pt x="720" y="7467"/>
                  </a:lnTo>
                  <a:lnTo>
                    <a:pt x="826" y="7440"/>
                  </a:lnTo>
                  <a:lnTo>
                    <a:pt x="931" y="7396"/>
                  </a:lnTo>
                  <a:lnTo>
                    <a:pt x="975" y="7361"/>
                  </a:lnTo>
                  <a:lnTo>
                    <a:pt x="1019" y="7326"/>
                  </a:lnTo>
                  <a:lnTo>
                    <a:pt x="1063" y="7291"/>
                  </a:lnTo>
                  <a:lnTo>
                    <a:pt x="1098" y="7247"/>
                  </a:lnTo>
                  <a:lnTo>
                    <a:pt x="1133" y="7194"/>
                  </a:lnTo>
                  <a:lnTo>
                    <a:pt x="1160" y="7141"/>
                  </a:lnTo>
                  <a:lnTo>
                    <a:pt x="1177" y="7080"/>
                  </a:lnTo>
                  <a:lnTo>
                    <a:pt x="1195" y="7019"/>
                  </a:lnTo>
                  <a:lnTo>
                    <a:pt x="1204" y="6957"/>
                  </a:lnTo>
                  <a:lnTo>
                    <a:pt x="1212" y="6878"/>
                  </a:lnTo>
                  <a:lnTo>
                    <a:pt x="1212" y="687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6"/>
            <p:cNvSpPr/>
            <p:nvPr/>
          </p:nvSpPr>
          <p:spPr>
            <a:xfrm>
              <a:off x="457200" y="3185101"/>
              <a:ext cx="991820" cy="136423"/>
            </a:xfrm>
            <a:custGeom>
              <a:avLst/>
              <a:gdLst/>
              <a:ahLst/>
              <a:cxnLst/>
              <a:rect l="l" t="t" r="r" b="b"/>
              <a:pathLst>
                <a:path w="14504" h="1995" extrusionOk="0">
                  <a:moveTo>
                    <a:pt x="493" y="1995"/>
                  </a:moveTo>
                  <a:lnTo>
                    <a:pt x="14011" y="1995"/>
                  </a:lnTo>
                  <a:lnTo>
                    <a:pt x="14011" y="1995"/>
                  </a:lnTo>
                  <a:lnTo>
                    <a:pt x="14108" y="1986"/>
                  </a:lnTo>
                  <a:lnTo>
                    <a:pt x="14205" y="1959"/>
                  </a:lnTo>
                  <a:lnTo>
                    <a:pt x="14284" y="1915"/>
                  </a:lnTo>
                  <a:lnTo>
                    <a:pt x="14363" y="1854"/>
                  </a:lnTo>
                  <a:lnTo>
                    <a:pt x="14424" y="1775"/>
                  </a:lnTo>
                  <a:lnTo>
                    <a:pt x="14468" y="1696"/>
                  </a:lnTo>
                  <a:lnTo>
                    <a:pt x="14494" y="1599"/>
                  </a:lnTo>
                  <a:lnTo>
                    <a:pt x="14503" y="1503"/>
                  </a:lnTo>
                  <a:lnTo>
                    <a:pt x="14503" y="501"/>
                  </a:lnTo>
                  <a:lnTo>
                    <a:pt x="14503" y="501"/>
                  </a:lnTo>
                  <a:lnTo>
                    <a:pt x="14494" y="405"/>
                  </a:lnTo>
                  <a:lnTo>
                    <a:pt x="14468" y="308"/>
                  </a:lnTo>
                  <a:lnTo>
                    <a:pt x="14424" y="229"/>
                  </a:lnTo>
                  <a:lnTo>
                    <a:pt x="14363" y="150"/>
                  </a:lnTo>
                  <a:lnTo>
                    <a:pt x="14284" y="88"/>
                  </a:lnTo>
                  <a:lnTo>
                    <a:pt x="14205" y="44"/>
                  </a:lnTo>
                  <a:lnTo>
                    <a:pt x="14108" y="18"/>
                  </a:lnTo>
                  <a:lnTo>
                    <a:pt x="14011" y="1"/>
                  </a:lnTo>
                  <a:lnTo>
                    <a:pt x="493" y="1"/>
                  </a:lnTo>
                  <a:lnTo>
                    <a:pt x="493" y="1"/>
                  </a:lnTo>
                  <a:lnTo>
                    <a:pt x="396" y="18"/>
                  </a:lnTo>
                  <a:lnTo>
                    <a:pt x="300" y="44"/>
                  </a:lnTo>
                  <a:lnTo>
                    <a:pt x="221" y="88"/>
                  </a:lnTo>
                  <a:lnTo>
                    <a:pt x="141" y="150"/>
                  </a:lnTo>
                  <a:lnTo>
                    <a:pt x="80" y="229"/>
                  </a:lnTo>
                  <a:lnTo>
                    <a:pt x="36" y="308"/>
                  </a:lnTo>
                  <a:lnTo>
                    <a:pt x="10" y="405"/>
                  </a:lnTo>
                  <a:lnTo>
                    <a:pt x="1" y="501"/>
                  </a:lnTo>
                  <a:lnTo>
                    <a:pt x="1" y="1503"/>
                  </a:lnTo>
                  <a:lnTo>
                    <a:pt x="1" y="1503"/>
                  </a:lnTo>
                  <a:lnTo>
                    <a:pt x="10" y="1599"/>
                  </a:lnTo>
                  <a:lnTo>
                    <a:pt x="36" y="1696"/>
                  </a:lnTo>
                  <a:lnTo>
                    <a:pt x="80" y="1775"/>
                  </a:lnTo>
                  <a:lnTo>
                    <a:pt x="141" y="1854"/>
                  </a:lnTo>
                  <a:lnTo>
                    <a:pt x="221" y="1915"/>
                  </a:lnTo>
                  <a:lnTo>
                    <a:pt x="300" y="1959"/>
                  </a:lnTo>
                  <a:lnTo>
                    <a:pt x="396" y="1986"/>
                  </a:lnTo>
                  <a:lnTo>
                    <a:pt x="493" y="1995"/>
                  </a:lnTo>
                  <a:lnTo>
                    <a:pt x="493" y="1995"/>
                  </a:lnTo>
                  <a:close/>
                </a:path>
              </a:pathLst>
            </a:custGeom>
            <a:solidFill>
              <a:srgbClr val="608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6"/>
            <p:cNvSpPr/>
            <p:nvPr/>
          </p:nvSpPr>
          <p:spPr>
            <a:xfrm>
              <a:off x="457200" y="3185101"/>
              <a:ext cx="991820" cy="68519"/>
            </a:xfrm>
            <a:custGeom>
              <a:avLst/>
              <a:gdLst/>
              <a:ahLst/>
              <a:cxnLst/>
              <a:rect l="l" t="t" r="r" b="b"/>
              <a:pathLst>
                <a:path w="14504" h="1002" extrusionOk="0">
                  <a:moveTo>
                    <a:pt x="14503" y="1002"/>
                  </a:moveTo>
                  <a:lnTo>
                    <a:pt x="14503" y="501"/>
                  </a:lnTo>
                  <a:lnTo>
                    <a:pt x="14503" y="501"/>
                  </a:lnTo>
                  <a:lnTo>
                    <a:pt x="14494" y="405"/>
                  </a:lnTo>
                  <a:lnTo>
                    <a:pt x="14468" y="308"/>
                  </a:lnTo>
                  <a:lnTo>
                    <a:pt x="14424" y="229"/>
                  </a:lnTo>
                  <a:lnTo>
                    <a:pt x="14363" y="150"/>
                  </a:lnTo>
                  <a:lnTo>
                    <a:pt x="14284" y="88"/>
                  </a:lnTo>
                  <a:lnTo>
                    <a:pt x="14205" y="44"/>
                  </a:lnTo>
                  <a:lnTo>
                    <a:pt x="14108" y="18"/>
                  </a:lnTo>
                  <a:lnTo>
                    <a:pt x="14011" y="1"/>
                  </a:lnTo>
                  <a:lnTo>
                    <a:pt x="493" y="1"/>
                  </a:lnTo>
                  <a:lnTo>
                    <a:pt x="493" y="1"/>
                  </a:lnTo>
                  <a:lnTo>
                    <a:pt x="396" y="18"/>
                  </a:lnTo>
                  <a:lnTo>
                    <a:pt x="300" y="44"/>
                  </a:lnTo>
                  <a:lnTo>
                    <a:pt x="221" y="88"/>
                  </a:lnTo>
                  <a:lnTo>
                    <a:pt x="141" y="150"/>
                  </a:lnTo>
                  <a:lnTo>
                    <a:pt x="80" y="229"/>
                  </a:lnTo>
                  <a:lnTo>
                    <a:pt x="36" y="308"/>
                  </a:lnTo>
                  <a:lnTo>
                    <a:pt x="10" y="405"/>
                  </a:lnTo>
                  <a:lnTo>
                    <a:pt x="1" y="501"/>
                  </a:lnTo>
                  <a:lnTo>
                    <a:pt x="1" y="1002"/>
                  </a:lnTo>
                  <a:lnTo>
                    <a:pt x="14503" y="10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5" name="Google Shape;1345;p26"/>
          <p:cNvGrpSpPr/>
          <p:nvPr/>
        </p:nvGrpSpPr>
        <p:grpSpPr>
          <a:xfrm>
            <a:off x="457178" y="3264373"/>
            <a:ext cx="1629258" cy="1467699"/>
            <a:chOff x="457178" y="3264373"/>
            <a:chExt cx="1629258" cy="1467699"/>
          </a:xfrm>
        </p:grpSpPr>
        <p:grpSp>
          <p:nvGrpSpPr>
            <p:cNvPr id="1346" name="Google Shape;1346;p26"/>
            <p:cNvGrpSpPr/>
            <p:nvPr/>
          </p:nvGrpSpPr>
          <p:grpSpPr>
            <a:xfrm>
              <a:off x="457178" y="3722273"/>
              <a:ext cx="1629258" cy="1009799"/>
              <a:chOff x="457200" y="3722275"/>
              <a:chExt cx="1485600" cy="1009799"/>
            </a:xfrm>
          </p:grpSpPr>
          <p:sp>
            <p:nvSpPr>
              <p:cNvPr id="1347" name="Google Shape;1347;p26"/>
              <p:cNvSpPr txBox="1"/>
              <p:nvPr/>
            </p:nvSpPr>
            <p:spPr>
              <a:xfrm>
                <a:off x="457200" y="3722275"/>
                <a:ext cx="14856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8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JUnit </a:t>
                </a:r>
                <a:endParaRPr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48" name="Google Shape;1348;p26"/>
              <p:cNvSpPr txBox="1"/>
              <p:nvPr/>
            </p:nvSpPr>
            <p:spPr>
              <a:xfrm>
                <a:off x="457200" y="3996174"/>
                <a:ext cx="1485600" cy="73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Tools unit testing </a:t>
                </a:r>
                <a:r>
                  <a:rPr lang="en-US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untuk</a:t>
                </a:r>
                <a:r>
                  <a:rPr lang="en-US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Java</a:t>
                </a:r>
                <a:endParaRPr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49" name="Google Shape;1349;p26"/>
            <p:cNvSpPr txBox="1"/>
            <p:nvPr/>
          </p:nvSpPr>
          <p:spPr>
            <a:xfrm>
              <a:off x="844600" y="3264373"/>
              <a:ext cx="854400" cy="37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50" name="Google Shape;1350;p26"/>
          <p:cNvGrpSpPr/>
          <p:nvPr/>
        </p:nvGrpSpPr>
        <p:grpSpPr>
          <a:xfrm>
            <a:off x="2107270" y="2320673"/>
            <a:ext cx="1629258" cy="1467699"/>
            <a:chOff x="2107270" y="2320673"/>
            <a:chExt cx="1629258" cy="1467699"/>
          </a:xfrm>
        </p:grpSpPr>
        <p:grpSp>
          <p:nvGrpSpPr>
            <p:cNvPr id="1351" name="Google Shape;1351;p26"/>
            <p:cNvGrpSpPr/>
            <p:nvPr/>
          </p:nvGrpSpPr>
          <p:grpSpPr>
            <a:xfrm>
              <a:off x="2107270" y="2778573"/>
              <a:ext cx="1629258" cy="1009799"/>
              <a:chOff x="457200" y="3722275"/>
              <a:chExt cx="1485600" cy="1009799"/>
            </a:xfrm>
          </p:grpSpPr>
          <p:sp>
            <p:nvSpPr>
              <p:cNvPr id="1352" name="Google Shape;1352;p26"/>
              <p:cNvSpPr txBox="1"/>
              <p:nvPr/>
            </p:nvSpPr>
            <p:spPr>
              <a:xfrm>
                <a:off x="457200" y="3722275"/>
                <a:ext cx="14856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800" b="1" dirty="0" err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NUnit</a:t>
                </a:r>
                <a:r>
                  <a:rPr lang="en-ID" sz="18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</a:t>
                </a:r>
              </a:p>
            </p:txBody>
          </p:sp>
          <p:sp>
            <p:nvSpPr>
              <p:cNvPr id="1353" name="Google Shape;1353;p26"/>
              <p:cNvSpPr txBox="1"/>
              <p:nvPr/>
            </p:nvSpPr>
            <p:spPr>
              <a:xfrm>
                <a:off x="457200" y="3996174"/>
                <a:ext cx="1485600" cy="73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Tools unit testing </a:t>
                </a:r>
                <a:r>
                  <a:rPr lang="en-ID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untuk</a:t>
                </a:r>
                <a:r>
                  <a:rPr lang="en-ID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.NET</a:t>
                </a:r>
                <a:endParaRPr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54" name="Google Shape;1354;p26"/>
            <p:cNvSpPr txBox="1"/>
            <p:nvPr/>
          </p:nvSpPr>
          <p:spPr>
            <a:xfrm>
              <a:off x="2494713" y="2320673"/>
              <a:ext cx="854400" cy="37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55" name="Google Shape;1355;p26"/>
          <p:cNvGrpSpPr/>
          <p:nvPr/>
        </p:nvGrpSpPr>
        <p:grpSpPr>
          <a:xfrm>
            <a:off x="3757361" y="3264373"/>
            <a:ext cx="1629258" cy="1467699"/>
            <a:chOff x="3757361" y="3264373"/>
            <a:chExt cx="1629258" cy="1467699"/>
          </a:xfrm>
        </p:grpSpPr>
        <p:grpSp>
          <p:nvGrpSpPr>
            <p:cNvPr id="1356" name="Google Shape;1356;p26"/>
            <p:cNvGrpSpPr/>
            <p:nvPr/>
          </p:nvGrpSpPr>
          <p:grpSpPr>
            <a:xfrm>
              <a:off x="3757361" y="3722273"/>
              <a:ext cx="1629258" cy="1009799"/>
              <a:chOff x="457200" y="3722275"/>
              <a:chExt cx="1485600" cy="1009799"/>
            </a:xfrm>
          </p:grpSpPr>
          <p:sp>
            <p:nvSpPr>
              <p:cNvPr id="1357" name="Google Shape;1357;p26"/>
              <p:cNvSpPr txBox="1"/>
              <p:nvPr/>
            </p:nvSpPr>
            <p:spPr>
              <a:xfrm>
                <a:off x="457200" y="3722275"/>
                <a:ext cx="14856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800" b="1" dirty="0" err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JMockit</a:t>
                </a:r>
                <a:r>
                  <a:rPr lang="en-ID" sz="18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</a:t>
                </a:r>
                <a:endParaRPr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58" name="Google Shape;1358;p26"/>
              <p:cNvSpPr txBox="1"/>
              <p:nvPr/>
            </p:nvSpPr>
            <p:spPr>
              <a:xfrm>
                <a:off x="457200" y="3996174"/>
                <a:ext cx="1485600" cy="73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Tools unit testing </a:t>
                </a:r>
                <a:r>
                  <a:rPr lang="en-US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berbasis</a:t>
                </a:r>
                <a:r>
                  <a:rPr lang="en-US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open source</a:t>
                </a:r>
                <a:endParaRPr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59" name="Google Shape;1359;p26"/>
            <p:cNvSpPr txBox="1"/>
            <p:nvPr/>
          </p:nvSpPr>
          <p:spPr>
            <a:xfrm>
              <a:off x="4144788" y="3264373"/>
              <a:ext cx="854400" cy="371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60" name="Google Shape;1360;p26"/>
          <p:cNvGrpSpPr/>
          <p:nvPr/>
        </p:nvGrpSpPr>
        <p:grpSpPr>
          <a:xfrm>
            <a:off x="5396988" y="2320673"/>
            <a:ext cx="1639723" cy="1712603"/>
            <a:chOff x="5396988" y="2320673"/>
            <a:chExt cx="1639723" cy="1712603"/>
          </a:xfrm>
        </p:grpSpPr>
        <p:grpSp>
          <p:nvGrpSpPr>
            <p:cNvPr id="1361" name="Google Shape;1361;p26"/>
            <p:cNvGrpSpPr/>
            <p:nvPr/>
          </p:nvGrpSpPr>
          <p:grpSpPr>
            <a:xfrm>
              <a:off x="5396988" y="2778573"/>
              <a:ext cx="1639723" cy="1254703"/>
              <a:chOff x="447658" y="3722275"/>
              <a:chExt cx="1495142" cy="1254703"/>
            </a:xfrm>
          </p:grpSpPr>
          <p:sp>
            <p:nvSpPr>
              <p:cNvPr id="1362" name="Google Shape;1362;p26"/>
              <p:cNvSpPr txBox="1"/>
              <p:nvPr/>
            </p:nvSpPr>
            <p:spPr>
              <a:xfrm>
                <a:off x="457200" y="3722275"/>
                <a:ext cx="14856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8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EMMA </a:t>
                </a:r>
                <a:endParaRPr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63" name="Google Shape;1363;p26"/>
              <p:cNvSpPr txBox="1"/>
              <p:nvPr/>
            </p:nvSpPr>
            <p:spPr>
              <a:xfrm>
                <a:off x="447658" y="4241078"/>
                <a:ext cx="1485600" cy="73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Tools unit testing </a:t>
                </a:r>
                <a:r>
                  <a:rPr lang="en-ID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untuk</a:t>
                </a:r>
                <a:r>
                  <a:rPr lang="en-ID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ID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menganalisis</a:t>
                </a:r>
                <a:r>
                  <a:rPr lang="en-ID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dan </a:t>
                </a:r>
                <a:r>
                  <a:rPr lang="en-ID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melaporkan</a:t>
                </a:r>
                <a:r>
                  <a:rPr lang="en-ID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ID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kode</a:t>
                </a:r>
                <a:r>
                  <a:rPr lang="en-ID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Java</a:t>
                </a:r>
                <a:endParaRPr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64" name="Google Shape;1364;p26"/>
            <p:cNvSpPr txBox="1"/>
            <p:nvPr/>
          </p:nvSpPr>
          <p:spPr>
            <a:xfrm>
              <a:off x="5794900" y="2320673"/>
              <a:ext cx="854400" cy="37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65" name="Google Shape;1365;p26"/>
          <p:cNvGrpSpPr/>
          <p:nvPr/>
        </p:nvGrpSpPr>
        <p:grpSpPr>
          <a:xfrm>
            <a:off x="7057545" y="3264373"/>
            <a:ext cx="1629258" cy="1467699"/>
            <a:chOff x="7057545" y="3264373"/>
            <a:chExt cx="1629258" cy="1467699"/>
          </a:xfrm>
        </p:grpSpPr>
        <p:grpSp>
          <p:nvGrpSpPr>
            <p:cNvPr id="1366" name="Google Shape;1366;p26"/>
            <p:cNvGrpSpPr/>
            <p:nvPr/>
          </p:nvGrpSpPr>
          <p:grpSpPr>
            <a:xfrm>
              <a:off x="7057545" y="3722273"/>
              <a:ext cx="1629258" cy="1009799"/>
              <a:chOff x="457200" y="3722275"/>
              <a:chExt cx="1485600" cy="1009799"/>
            </a:xfrm>
          </p:grpSpPr>
          <p:sp>
            <p:nvSpPr>
              <p:cNvPr id="1367" name="Google Shape;1367;p26"/>
              <p:cNvSpPr txBox="1"/>
              <p:nvPr/>
            </p:nvSpPr>
            <p:spPr>
              <a:xfrm>
                <a:off x="457200" y="3722275"/>
                <a:ext cx="14856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800" b="1" dirty="0" err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PHPUnit</a:t>
                </a:r>
                <a:r>
                  <a:rPr lang="en-ID" sz="18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</a:t>
                </a:r>
                <a:endParaRPr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68" name="Google Shape;1368;p26"/>
              <p:cNvSpPr txBox="1"/>
              <p:nvPr/>
            </p:nvSpPr>
            <p:spPr>
              <a:xfrm>
                <a:off x="457200" y="3996174"/>
                <a:ext cx="1485600" cy="73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Tools unit testing </a:t>
                </a:r>
                <a:r>
                  <a:rPr lang="en-US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untuk</a:t>
                </a:r>
                <a:r>
                  <a:rPr lang="en-US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PHP</a:t>
                </a:r>
                <a:endParaRPr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69" name="Google Shape;1369;p26"/>
            <p:cNvSpPr txBox="1"/>
            <p:nvPr/>
          </p:nvSpPr>
          <p:spPr>
            <a:xfrm>
              <a:off x="7444938" y="3264373"/>
              <a:ext cx="854400" cy="37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370" name="Google Shape;1370;p26"/>
          <p:cNvCxnSpPr>
            <a:stCxn id="1349" idx="3"/>
            <a:endCxn id="1354" idx="1"/>
          </p:cNvCxnSpPr>
          <p:nvPr/>
        </p:nvCxnSpPr>
        <p:spPr>
          <a:xfrm rot="10800000" flipH="1">
            <a:off x="1699000" y="2506273"/>
            <a:ext cx="795600" cy="9438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1" name="Google Shape;1371;p26"/>
          <p:cNvCxnSpPr>
            <a:stCxn id="1354" idx="3"/>
            <a:endCxn id="1359" idx="1"/>
          </p:cNvCxnSpPr>
          <p:nvPr/>
        </p:nvCxnSpPr>
        <p:spPr>
          <a:xfrm>
            <a:off x="3349113" y="2506373"/>
            <a:ext cx="795600" cy="9438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2" name="Google Shape;1372;p26"/>
          <p:cNvCxnSpPr>
            <a:stCxn id="1359" idx="3"/>
            <a:endCxn id="1364" idx="1"/>
          </p:cNvCxnSpPr>
          <p:nvPr/>
        </p:nvCxnSpPr>
        <p:spPr>
          <a:xfrm rot="10800000" flipH="1">
            <a:off x="4999188" y="2506273"/>
            <a:ext cx="795600" cy="9438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3" name="Google Shape;1373;p26"/>
          <p:cNvCxnSpPr>
            <a:stCxn id="1364" idx="3"/>
            <a:endCxn id="1369" idx="1"/>
          </p:cNvCxnSpPr>
          <p:nvPr/>
        </p:nvCxnSpPr>
        <p:spPr>
          <a:xfrm>
            <a:off x="6649300" y="2506373"/>
            <a:ext cx="795600" cy="9438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7797211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C868-461A-57AF-68E3-76CCE95B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CI/CD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23721-DB0A-2BE4-2491-E6BC12BDB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00" y="2803074"/>
            <a:ext cx="4381500" cy="2226125"/>
          </a:xfrm>
        </p:spPr>
        <p:txBody>
          <a:bodyPr>
            <a:normAutofit/>
          </a:bodyPr>
          <a:lstStyle/>
          <a:p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mengotomatisasi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proses yang </a:t>
            </a:r>
            <a:r>
              <a:rPr lang="en-ID" dirty="0" err="1"/>
              <a:t>dilakukan</a:t>
            </a:r>
            <a:r>
              <a:rPr lang="en-ID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3990C-7C15-9DD0-5D69-EC83A217B3E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37100" y="203375"/>
            <a:ext cx="4279900" cy="2933525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ID" dirty="0" err="1"/>
              <a:t>Tujuan</a:t>
            </a:r>
            <a:r>
              <a:rPr lang="en-ID" dirty="0"/>
              <a:t> CI/CD </a:t>
            </a:r>
            <a:r>
              <a:rPr lang="en-ID" dirty="0" err="1"/>
              <a:t>adalah</a:t>
            </a:r>
            <a:r>
              <a:rPr lang="en-ID" dirty="0"/>
              <a:t> website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dihasilkan</a:t>
            </a:r>
            <a:r>
              <a:rPr lang="en-ID" dirty="0"/>
              <a:t> punya </a:t>
            </a:r>
            <a:r>
              <a:rPr lang="en-ID" dirty="0" err="1"/>
              <a:t>performa</a:t>
            </a:r>
            <a:r>
              <a:rPr lang="en-ID" dirty="0"/>
              <a:t> yang </a:t>
            </a:r>
            <a:r>
              <a:rPr lang="en-ID" dirty="0" err="1"/>
              <a:t>andal</a:t>
            </a:r>
            <a:r>
              <a:rPr lang="en-ID" dirty="0"/>
              <a:t> dan minim bug. </a:t>
            </a:r>
            <a:r>
              <a:rPr lang="en-ID" dirty="0" err="1"/>
              <a:t>Dengan</a:t>
            </a:r>
            <a:r>
              <a:rPr lang="en-ID" dirty="0"/>
              <a:t> CI/CD, </a:t>
            </a:r>
            <a:r>
              <a:rPr lang="en-ID" dirty="0" err="1"/>
              <a:t>otomatisasi</a:t>
            </a:r>
            <a:r>
              <a:rPr lang="en-ID" dirty="0"/>
              <a:t> </a:t>
            </a:r>
            <a:r>
              <a:rPr lang="en-ID" dirty="0" err="1"/>
              <a:t>berlangsung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(coding), </a:t>
            </a:r>
            <a:r>
              <a:rPr lang="en-ID" dirty="0" err="1"/>
              <a:t>pengujian</a:t>
            </a:r>
            <a:r>
              <a:rPr lang="en-ID" dirty="0"/>
              <a:t> (testing),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 (deployment).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kasusnya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hendak</a:t>
            </a:r>
            <a:r>
              <a:rPr lang="en-ID" dirty="0"/>
              <a:t> </a:t>
            </a:r>
            <a:r>
              <a:rPr lang="en-ID" dirty="0" err="1"/>
              <a:t>merilis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</a:t>
            </a:r>
            <a:r>
              <a:rPr lang="en-ID" dirty="0" err="1"/>
              <a:t>terbarunya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AB36E-2BAF-065B-D566-65B35D822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00" y="3300725"/>
            <a:ext cx="4826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6130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3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Manfaat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CI/CD</a:t>
            </a:r>
            <a:endParaRPr dirty="0"/>
          </a:p>
        </p:txBody>
      </p:sp>
      <p:grpSp>
        <p:nvGrpSpPr>
          <p:cNvPr id="2119" name="Google Shape;2119;p36"/>
          <p:cNvGrpSpPr/>
          <p:nvPr/>
        </p:nvGrpSpPr>
        <p:grpSpPr>
          <a:xfrm>
            <a:off x="3454878" y="1179216"/>
            <a:ext cx="3072424" cy="3552966"/>
            <a:chOff x="457200" y="1836425"/>
            <a:chExt cx="2504013" cy="2895653"/>
          </a:xfrm>
        </p:grpSpPr>
        <p:sp>
          <p:nvSpPr>
            <p:cNvPr id="2120" name="Google Shape;2120;p36"/>
            <p:cNvSpPr/>
            <p:nvPr/>
          </p:nvSpPr>
          <p:spPr>
            <a:xfrm>
              <a:off x="1402718" y="2788779"/>
              <a:ext cx="214534" cy="256299"/>
            </a:xfrm>
            <a:custGeom>
              <a:avLst/>
              <a:gdLst/>
              <a:ahLst/>
              <a:cxnLst/>
              <a:rect l="l" t="t" r="r" b="b"/>
              <a:pathLst>
                <a:path w="7027" h="8395" extrusionOk="0">
                  <a:moveTo>
                    <a:pt x="6434" y="1"/>
                  </a:moveTo>
                  <a:lnTo>
                    <a:pt x="6421" y="790"/>
                  </a:lnTo>
                  <a:lnTo>
                    <a:pt x="6382" y="1553"/>
                  </a:lnTo>
                  <a:lnTo>
                    <a:pt x="6316" y="2277"/>
                  </a:lnTo>
                  <a:lnTo>
                    <a:pt x="6224" y="2961"/>
                  </a:lnTo>
                  <a:lnTo>
                    <a:pt x="6105" y="3606"/>
                  </a:lnTo>
                  <a:lnTo>
                    <a:pt x="6039" y="3922"/>
                  </a:lnTo>
                  <a:lnTo>
                    <a:pt x="5974" y="4211"/>
                  </a:lnTo>
                  <a:lnTo>
                    <a:pt x="5895" y="4501"/>
                  </a:lnTo>
                  <a:lnTo>
                    <a:pt x="5816" y="4777"/>
                  </a:lnTo>
                  <a:lnTo>
                    <a:pt x="5724" y="5040"/>
                  </a:lnTo>
                  <a:lnTo>
                    <a:pt x="5632" y="5303"/>
                  </a:lnTo>
                  <a:lnTo>
                    <a:pt x="5526" y="5540"/>
                  </a:lnTo>
                  <a:lnTo>
                    <a:pt x="5421" y="5777"/>
                  </a:lnTo>
                  <a:lnTo>
                    <a:pt x="5316" y="6000"/>
                  </a:lnTo>
                  <a:lnTo>
                    <a:pt x="5197" y="6198"/>
                  </a:lnTo>
                  <a:lnTo>
                    <a:pt x="5079" y="6395"/>
                  </a:lnTo>
                  <a:lnTo>
                    <a:pt x="4961" y="6579"/>
                  </a:lnTo>
                  <a:lnTo>
                    <a:pt x="4829" y="6750"/>
                  </a:lnTo>
                  <a:lnTo>
                    <a:pt x="4697" y="6908"/>
                  </a:lnTo>
                  <a:lnTo>
                    <a:pt x="4553" y="7053"/>
                  </a:lnTo>
                  <a:lnTo>
                    <a:pt x="4408" y="7185"/>
                  </a:lnTo>
                  <a:lnTo>
                    <a:pt x="4263" y="7303"/>
                  </a:lnTo>
                  <a:lnTo>
                    <a:pt x="4105" y="7408"/>
                  </a:lnTo>
                  <a:lnTo>
                    <a:pt x="3948" y="7500"/>
                  </a:lnTo>
                  <a:lnTo>
                    <a:pt x="3790" y="7566"/>
                  </a:lnTo>
                  <a:lnTo>
                    <a:pt x="3619" y="7632"/>
                  </a:lnTo>
                  <a:lnTo>
                    <a:pt x="3448" y="7685"/>
                  </a:lnTo>
                  <a:lnTo>
                    <a:pt x="3250" y="7711"/>
                  </a:lnTo>
                  <a:lnTo>
                    <a:pt x="3066" y="7724"/>
                  </a:lnTo>
                  <a:lnTo>
                    <a:pt x="2869" y="7711"/>
                  </a:lnTo>
                  <a:lnTo>
                    <a:pt x="2684" y="7671"/>
                  </a:lnTo>
                  <a:lnTo>
                    <a:pt x="2513" y="7606"/>
                  </a:lnTo>
                  <a:lnTo>
                    <a:pt x="2342" y="7514"/>
                  </a:lnTo>
                  <a:lnTo>
                    <a:pt x="2171" y="7395"/>
                  </a:lnTo>
                  <a:lnTo>
                    <a:pt x="2000" y="7264"/>
                  </a:lnTo>
                  <a:lnTo>
                    <a:pt x="1842" y="7106"/>
                  </a:lnTo>
                  <a:lnTo>
                    <a:pt x="1698" y="6908"/>
                  </a:lnTo>
                  <a:lnTo>
                    <a:pt x="1553" y="6711"/>
                  </a:lnTo>
                  <a:lnTo>
                    <a:pt x="1421" y="6487"/>
                  </a:lnTo>
                  <a:lnTo>
                    <a:pt x="1290" y="6237"/>
                  </a:lnTo>
                  <a:lnTo>
                    <a:pt x="1171" y="5974"/>
                  </a:lnTo>
                  <a:lnTo>
                    <a:pt x="1066" y="5698"/>
                  </a:lnTo>
                  <a:lnTo>
                    <a:pt x="974" y="5395"/>
                  </a:lnTo>
                  <a:lnTo>
                    <a:pt x="882" y="5093"/>
                  </a:lnTo>
                  <a:lnTo>
                    <a:pt x="803" y="4764"/>
                  </a:lnTo>
                  <a:lnTo>
                    <a:pt x="737" y="4435"/>
                  </a:lnTo>
                  <a:lnTo>
                    <a:pt x="685" y="4080"/>
                  </a:lnTo>
                  <a:lnTo>
                    <a:pt x="645" y="3724"/>
                  </a:lnTo>
                  <a:lnTo>
                    <a:pt x="606" y="3369"/>
                  </a:lnTo>
                  <a:lnTo>
                    <a:pt x="593" y="3001"/>
                  </a:lnTo>
                  <a:lnTo>
                    <a:pt x="593" y="2619"/>
                  </a:lnTo>
                  <a:lnTo>
                    <a:pt x="1" y="2619"/>
                  </a:lnTo>
                  <a:lnTo>
                    <a:pt x="1" y="3040"/>
                  </a:lnTo>
                  <a:lnTo>
                    <a:pt x="27" y="3448"/>
                  </a:lnTo>
                  <a:lnTo>
                    <a:pt x="53" y="3856"/>
                  </a:lnTo>
                  <a:lnTo>
                    <a:pt x="106" y="4237"/>
                  </a:lnTo>
                  <a:lnTo>
                    <a:pt x="172" y="4619"/>
                  </a:lnTo>
                  <a:lnTo>
                    <a:pt x="250" y="4987"/>
                  </a:lnTo>
                  <a:lnTo>
                    <a:pt x="329" y="5343"/>
                  </a:lnTo>
                  <a:lnTo>
                    <a:pt x="435" y="5685"/>
                  </a:lnTo>
                  <a:lnTo>
                    <a:pt x="540" y="6014"/>
                  </a:lnTo>
                  <a:lnTo>
                    <a:pt x="671" y="6329"/>
                  </a:lnTo>
                  <a:lnTo>
                    <a:pt x="803" y="6619"/>
                  </a:lnTo>
                  <a:lnTo>
                    <a:pt x="948" y="6895"/>
                  </a:lnTo>
                  <a:lnTo>
                    <a:pt x="1106" y="7145"/>
                  </a:lnTo>
                  <a:lnTo>
                    <a:pt x="1277" y="7382"/>
                  </a:lnTo>
                  <a:lnTo>
                    <a:pt x="1448" y="7592"/>
                  </a:lnTo>
                  <a:lnTo>
                    <a:pt x="1632" y="7777"/>
                  </a:lnTo>
                  <a:lnTo>
                    <a:pt x="1790" y="7921"/>
                  </a:lnTo>
                  <a:lnTo>
                    <a:pt x="1974" y="8053"/>
                  </a:lnTo>
                  <a:lnTo>
                    <a:pt x="2145" y="8158"/>
                  </a:lnTo>
                  <a:lnTo>
                    <a:pt x="2329" y="8237"/>
                  </a:lnTo>
                  <a:lnTo>
                    <a:pt x="2513" y="8303"/>
                  </a:lnTo>
                  <a:lnTo>
                    <a:pt x="2698" y="8356"/>
                  </a:lnTo>
                  <a:lnTo>
                    <a:pt x="2895" y="8382"/>
                  </a:lnTo>
                  <a:lnTo>
                    <a:pt x="3092" y="8395"/>
                  </a:lnTo>
                  <a:lnTo>
                    <a:pt x="3329" y="8382"/>
                  </a:lnTo>
                  <a:lnTo>
                    <a:pt x="3566" y="8342"/>
                  </a:lnTo>
                  <a:lnTo>
                    <a:pt x="3763" y="8290"/>
                  </a:lnTo>
                  <a:lnTo>
                    <a:pt x="3961" y="8211"/>
                  </a:lnTo>
                  <a:lnTo>
                    <a:pt x="4158" y="8132"/>
                  </a:lnTo>
                  <a:lnTo>
                    <a:pt x="4342" y="8040"/>
                  </a:lnTo>
                  <a:lnTo>
                    <a:pt x="4513" y="7921"/>
                  </a:lnTo>
                  <a:lnTo>
                    <a:pt x="4684" y="7790"/>
                  </a:lnTo>
                  <a:lnTo>
                    <a:pt x="4855" y="7645"/>
                  </a:lnTo>
                  <a:lnTo>
                    <a:pt x="5013" y="7487"/>
                  </a:lnTo>
                  <a:lnTo>
                    <a:pt x="5171" y="7329"/>
                  </a:lnTo>
                  <a:lnTo>
                    <a:pt x="5329" y="7145"/>
                  </a:lnTo>
                  <a:lnTo>
                    <a:pt x="5474" y="6948"/>
                  </a:lnTo>
                  <a:lnTo>
                    <a:pt x="5605" y="6737"/>
                  </a:lnTo>
                  <a:lnTo>
                    <a:pt x="5750" y="6500"/>
                  </a:lnTo>
                  <a:lnTo>
                    <a:pt x="5868" y="6264"/>
                  </a:lnTo>
                  <a:lnTo>
                    <a:pt x="5987" y="6014"/>
                  </a:lnTo>
                  <a:lnTo>
                    <a:pt x="6105" y="5764"/>
                  </a:lnTo>
                  <a:lnTo>
                    <a:pt x="6211" y="5487"/>
                  </a:lnTo>
                  <a:lnTo>
                    <a:pt x="6316" y="5198"/>
                  </a:lnTo>
                  <a:lnTo>
                    <a:pt x="6408" y="4895"/>
                  </a:lnTo>
                  <a:lnTo>
                    <a:pt x="6500" y="4580"/>
                  </a:lnTo>
                  <a:lnTo>
                    <a:pt x="6579" y="4264"/>
                  </a:lnTo>
                  <a:lnTo>
                    <a:pt x="6658" y="3935"/>
                  </a:lnTo>
                  <a:lnTo>
                    <a:pt x="6724" y="3580"/>
                  </a:lnTo>
                  <a:lnTo>
                    <a:pt x="6789" y="3224"/>
                  </a:lnTo>
                  <a:lnTo>
                    <a:pt x="6842" y="2856"/>
                  </a:lnTo>
                  <a:lnTo>
                    <a:pt x="6895" y="2474"/>
                  </a:lnTo>
                  <a:lnTo>
                    <a:pt x="6934" y="2093"/>
                  </a:lnTo>
                  <a:lnTo>
                    <a:pt x="6960" y="1698"/>
                  </a:lnTo>
                  <a:lnTo>
                    <a:pt x="7013" y="869"/>
                  </a:lnTo>
                  <a:lnTo>
                    <a:pt x="70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6"/>
            <p:cNvSpPr/>
            <p:nvPr/>
          </p:nvSpPr>
          <p:spPr>
            <a:xfrm>
              <a:off x="1348895" y="3005291"/>
              <a:ext cx="48237" cy="50649"/>
            </a:xfrm>
            <a:custGeom>
              <a:avLst/>
              <a:gdLst/>
              <a:ahLst/>
              <a:cxnLst/>
              <a:rect l="l" t="t" r="r" b="b"/>
              <a:pathLst>
                <a:path w="1580" h="1659" extrusionOk="0">
                  <a:moveTo>
                    <a:pt x="790" y="0"/>
                  </a:moveTo>
                  <a:lnTo>
                    <a:pt x="711" y="14"/>
                  </a:lnTo>
                  <a:lnTo>
                    <a:pt x="632" y="14"/>
                  </a:lnTo>
                  <a:lnTo>
                    <a:pt x="553" y="40"/>
                  </a:lnTo>
                  <a:lnTo>
                    <a:pt x="487" y="66"/>
                  </a:lnTo>
                  <a:lnTo>
                    <a:pt x="356" y="145"/>
                  </a:lnTo>
                  <a:lnTo>
                    <a:pt x="237" y="250"/>
                  </a:lnTo>
                  <a:lnTo>
                    <a:pt x="145" y="369"/>
                  </a:lnTo>
                  <a:lnTo>
                    <a:pt x="66" y="514"/>
                  </a:lnTo>
                  <a:lnTo>
                    <a:pt x="27" y="658"/>
                  </a:lnTo>
                  <a:lnTo>
                    <a:pt x="14" y="750"/>
                  </a:lnTo>
                  <a:lnTo>
                    <a:pt x="0" y="829"/>
                  </a:lnTo>
                  <a:lnTo>
                    <a:pt x="14" y="908"/>
                  </a:lnTo>
                  <a:lnTo>
                    <a:pt x="27" y="1000"/>
                  </a:lnTo>
                  <a:lnTo>
                    <a:pt x="66" y="1158"/>
                  </a:lnTo>
                  <a:lnTo>
                    <a:pt x="145" y="1290"/>
                  </a:lnTo>
                  <a:lnTo>
                    <a:pt x="237" y="1408"/>
                  </a:lnTo>
                  <a:lnTo>
                    <a:pt x="356" y="1514"/>
                  </a:lnTo>
                  <a:lnTo>
                    <a:pt x="487" y="1592"/>
                  </a:lnTo>
                  <a:lnTo>
                    <a:pt x="553" y="1619"/>
                  </a:lnTo>
                  <a:lnTo>
                    <a:pt x="632" y="1645"/>
                  </a:lnTo>
                  <a:lnTo>
                    <a:pt x="711" y="1658"/>
                  </a:lnTo>
                  <a:lnTo>
                    <a:pt x="869" y="1658"/>
                  </a:lnTo>
                  <a:lnTo>
                    <a:pt x="948" y="1645"/>
                  </a:lnTo>
                  <a:lnTo>
                    <a:pt x="1027" y="1619"/>
                  </a:lnTo>
                  <a:lnTo>
                    <a:pt x="1106" y="1592"/>
                  </a:lnTo>
                  <a:lnTo>
                    <a:pt x="1237" y="1514"/>
                  </a:lnTo>
                  <a:lnTo>
                    <a:pt x="1356" y="1408"/>
                  </a:lnTo>
                  <a:lnTo>
                    <a:pt x="1448" y="1290"/>
                  </a:lnTo>
                  <a:lnTo>
                    <a:pt x="1514" y="1158"/>
                  </a:lnTo>
                  <a:lnTo>
                    <a:pt x="1566" y="1000"/>
                  </a:lnTo>
                  <a:lnTo>
                    <a:pt x="1579" y="908"/>
                  </a:lnTo>
                  <a:lnTo>
                    <a:pt x="1579" y="829"/>
                  </a:lnTo>
                  <a:lnTo>
                    <a:pt x="1579" y="750"/>
                  </a:lnTo>
                  <a:lnTo>
                    <a:pt x="1566" y="658"/>
                  </a:lnTo>
                  <a:lnTo>
                    <a:pt x="1514" y="514"/>
                  </a:lnTo>
                  <a:lnTo>
                    <a:pt x="1448" y="369"/>
                  </a:lnTo>
                  <a:lnTo>
                    <a:pt x="1356" y="250"/>
                  </a:lnTo>
                  <a:lnTo>
                    <a:pt x="1237" y="145"/>
                  </a:lnTo>
                  <a:lnTo>
                    <a:pt x="1106" y="66"/>
                  </a:lnTo>
                  <a:lnTo>
                    <a:pt x="1027" y="40"/>
                  </a:lnTo>
                  <a:lnTo>
                    <a:pt x="948" y="14"/>
                  </a:lnTo>
                  <a:lnTo>
                    <a:pt x="869" y="14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6"/>
            <p:cNvSpPr/>
            <p:nvPr/>
          </p:nvSpPr>
          <p:spPr>
            <a:xfrm>
              <a:off x="1517599" y="2390741"/>
              <a:ext cx="150666" cy="436243"/>
            </a:xfrm>
            <a:custGeom>
              <a:avLst/>
              <a:gdLst/>
              <a:ahLst/>
              <a:cxnLst/>
              <a:rect l="l" t="t" r="r" b="b"/>
              <a:pathLst>
                <a:path w="4935" h="14289" extrusionOk="0">
                  <a:moveTo>
                    <a:pt x="0" y="0"/>
                  </a:moveTo>
                  <a:lnTo>
                    <a:pt x="0" y="14289"/>
                  </a:lnTo>
                  <a:lnTo>
                    <a:pt x="3671" y="14289"/>
                  </a:lnTo>
                  <a:lnTo>
                    <a:pt x="3750" y="14249"/>
                  </a:lnTo>
                  <a:lnTo>
                    <a:pt x="3829" y="14197"/>
                  </a:lnTo>
                  <a:lnTo>
                    <a:pt x="3908" y="14131"/>
                  </a:lnTo>
                  <a:lnTo>
                    <a:pt x="3974" y="14039"/>
                  </a:lnTo>
                  <a:lnTo>
                    <a:pt x="4040" y="13947"/>
                  </a:lnTo>
                  <a:lnTo>
                    <a:pt x="4118" y="13815"/>
                  </a:lnTo>
                  <a:lnTo>
                    <a:pt x="4171" y="13684"/>
                  </a:lnTo>
                  <a:lnTo>
                    <a:pt x="4303" y="13355"/>
                  </a:lnTo>
                  <a:lnTo>
                    <a:pt x="4408" y="12973"/>
                  </a:lnTo>
                  <a:lnTo>
                    <a:pt x="4513" y="12539"/>
                  </a:lnTo>
                  <a:lnTo>
                    <a:pt x="4605" y="12065"/>
                  </a:lnTo>
                  <a:lnTo>
                    <a:pt x="4684" y="11539"/>
                  </a:lnTo>
                  <a:lnTo>
                    <a:pt x="4750" y="10973"/>
                  </a:lnTo>
                  <a:lnTo>
                    <a:pt x="4803" y="10381"/>
                  </a:lnTo>
                  <a:lnTo>
                    <a:pt x="4855" y="9776"/>
                  </a:lnTo>
                  <a:lnTo>
                    <a:pt x="4895" y="9131"/>
                  </a:lnTo>
                  <a:lnTo>
                    <a:pt x="4921" y="8473"/>
                  </a:lnTo>
                  <a:lnTo>
                    <a:pt x="4934" y="7816"/>
                  </a:lnTo>
                  <a:lnTo>
                    <a:pt x="4934" y="7145"/>
                  </a:lnTo>
                  <a:lnTo>
                    <a:pt x="4934" y="6474"/>
                  </a:lnTo>
                  <a:lnTo>
                    <a:pt x="4921" y="5816"/>
                  </a:lnTo>
                  <a:lnTo>
                    <a:pt x="4895" y="5158"/>
                  </a:lnTo>
                  <a:lnTo>
                    <a:pt x="4855" y="4526"/>
                  </a:lnTo>
                  <a:lnTo>
                    <a:pt x="4803" y="3908"/>
                  </a:lnTo>
                  <a:lnTo>
                    <a:pt x="4750" y="3316"/>
                  </a:lnTo>
                  <a:lnTo>
                    <a:pt x="4684" y="2750"/>
                  </a:lnTo>
                  <a:lnTo>
                    <a:pt x="4605" y="2237"/>
                  </a:lnTo>
                  <a:lnTo>
                    <a:pt x="4513" y="1750"/>
                  </a:lnTo>
                  <a:lnTo>
                    <a:pt x="4408" y="1316"/>
                  </a:lnTo>
                  <a:lnTo>
                    <a:pt x="4303" y="935"/>
                  </a:lnTo>
                  <a:lnTo>
                    <a:pt x="4171" y="619"/>
                  </a:lnTo>
                  <a:lnTo>
                    <a:pt x="4118" y="474"/>
                  </a:lnTo>
                  <a:lnTo>
                    <a:pt x="4040" y="356"/>
                  </a:lnTo>
                  <a:lnTo>
                    <a:pt x="3974" y="250"/>
                  </a:lnTo>
                  <a:lnTo>
                    <a:pt x="3908" y="158"/>
                  </a:lnTo>
                  <a:lnTo>
                    <a:pt x="3829" y="93"/>
                  </a:lnTo>
                  <a:lnTo>
                    <a:pt x="3750" y="40"/>
                  </a:lnTo>
                  <a:lnTo>
                    <a:pt x="3671" y="14"/>
                  </a:lnTo>
                  <a:lnTo>
                    <a:pt x="35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6"/>
            <p:cNvSpPr/>
            <p:nvPr/>
          </p:nvSpPr>
          <p:spPr>
            <a:xfrm>
              <a:off x="1397497" y="2391138"/>
              <a:ext cx="48237" cy="245461"/>
            </a:xfrm>
            <a:custGeom>
              <a:avLst/>
              <a:gdLst/>
              <a:ahLst/>
              <a:cxnLst/>
              <a:rect l="l" t="t" r="r" b="b"/>
              <a:pathLst>
                <a:path w="1580" h="8040" extrusionOk="0">
                  <a:moveTo>
                    <a:pt x="0" y="1"/>
                  </a:moveTo>
                  <a:lnTo>
                    <a:pt x="0" y="8039"/>
                  </a:lnTo>
                  <a:lnTo>
                    <a:pt x="1579" y="8039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6"/>
            <p:cNvSpPr/>
            <p:nvPr/>
          </p:nvSpPr>
          <p:spPr>
            <a:xfrm>
              <a:off x="1397894" y="2217611"/>
              <a:ext cx="207696" cy="208917"/>
            </a:xfrm>
            <a:custGeom>
              <a:avLst/>
              <a:gdLst/>
              <a:ahLst/>
              <a:cxnLst/>
              <a:rect l="l" t="t" r="r" b="b"/>
              <a:pathLst>
                <a:path w="6803" h="6843" extrusionOk="0">
                  <a:moveTo>
                    <a:pt x="5684" y="1"/>
                  </a:moveTo>
                  <a:lnTo>
                    <a:pt x="1" y="5685"/>
                  </a:lnTo>
                  <a:lnTo>
                    <a:pt x="1566" y="6842"/>
                  </a:lnTo>
                  <a:lnTo>
                    <a:pt x="6803" y="1119"/>
                  </a:lnTo>
                  <a:lnTo>
                    <a:pt x="56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6"/>
            <p:cNvSpPr/>
            <p:nvPr/>
          </p:nvSpPr>
          <p:spPr>
            <a:xfrm>
              <a:off x="1306307" y="2596385"/>
              <a:ext cx="269152" cy="330212"/>
            </a:xfrm>
            <a:custGeom>
              <a:avLst/>
              <a:gdLst/>
              <a:ahLst/>
              <a:cxnLst/>
              <a:rect l="l" t="t" r="r" b="b"/>
              <a:pathLst>
                <a:path w="8816" h="10816" extrusionOk="0">
                  <a:moveTo>
                    <a:pt x="1988" y="1"/>
                  </a:moveTo>
                  <a:lnTo>
                    <a:pt x="1790" y="14"/>
                  </a:lnTo>
                  <a:lnTo>
                    <a:pt x="1593" y="40"/>
                  </a:lnTo>
                  <a:lnTo>
                    <a:pt x="1395" y="93"/>
                  </a:lnTo>
                  <a:lnTo>
                    <a:pt x="1211" y="159"/>
                  </a:lnTo>
                  <a:lnTo>
                    <a:pt x="1040" y="238"/>
                  </a:lnTo>
                  <a:lnTo>
                    <a:pt x="882" y="343"/>
                  </a:lnTo>
                  <a:lnTo>
                    <a:pt x="724" y="448"/>
                  </a:lnTo>
                  <a:lnTo>
                    <a:pt x="580" y="580"/>
                  </a:lnTo>
                  <a:lnTo>
                    <a:pt x="448" y="724"/>
                  </a:lnTo>
                  <a:lnTo>
                    <a:pt x="343" y="882"/>
                  </a:lnTo>
                  <a:lnTo>
                    <a:pt x="238" y="1040"/>
                  </a:lnTo>
                  <a:lnTo>
                    <a:pt x="159" y="1211"/>
                  </a:lnTo>
                  <a:lnTo>
                    <a:pt x="93" y="1395"/>
                  </a:lnTo>
                  <a:lnTo>
                    <a:pt x="40" y="1593"/>
                  </a:lnTo>
                  <a:lnTo>
                    <a:pt x="14" y="1790"/>
                  </a:lnTo>
                  <a:lnTo>
                    <a:pt x="1" y="1987"/>
                  </a:lnTo>
                  <a:lnTo>
                    <a:pt x="1" y="8816"/>
                  </a:lnTo>
                  <a:lnTo>
                    <a:pt x="14" y="9026"/>
                  </a:lnTo>
                  <a:lnTo>
                    <a:pt x="40" y="9224"/>
                  </a:lnTo>
                  <a:lnTo>
                    <a:pt x="93" y="9408"/>
                  </a:lnTo>
                  <a:lnTo>
                    <a:pt x="159" y="9592"/>
                  </a:lnTo>
                  <a:lnTo>
                    <a:pt x="238" y="9763"/>
                  </a:lnTo>
                  <a:lnTo>
                    <a:pt x="343" y="9934"/>
                  </a:lnTo>
                  <a:lnTo>
                    <a:pt x="448" y="10092"/>
                  </a:lnTo>
                  <a:lnTo>
                    <a:pt x="580" y="10224"/>
                  </a:lnTo>
                  <a:lnTo>
                    <a:pt x="724" y="10355"/>
                  </a:lnTo>
                  <a:lnTo>
                    <a:pt x="882" y="10474"/>
                  </a:lnTo>
                  <a:lnTo>
                    <a:pt x="1040" y="10566"/>
                  </a:lnTo>
                  <a:lnTo>
                    <a:pt x="1211" y="10658"/>
                  </a:lnTo>
                  <a:lnTo>
                    <a:pt x="1395" y="10724"/>
                  </a:lnTo>
                  <a:lnTo>
                    <a:pt x="1593" y="10776"/>
                  </a:lnTo>
                  <a:lnTo>
                    <a:pt x="1790" y="10803"/>
                  </a:lnTo>
                  <a:lnTo>
                    <a:pt x="1988" y="10816"/>
                  </a:lnTo>
                  <a:lnTo>
                    <a:pt x="6816" y="10816"/>
                  </a:lnTo>
                  <a:lnTo>
                    <a:pt x="7027" y="10803"/>
                  </a:lnTo>
                  <a:lnTo>
                    <a:pt x="7224" y="10776"/>
                  </a:lnTo>
                  <a:lnTo>
                    <a:pt x="7408" y="10724"/>
                  </a:lnTo>
                  <a:lnTo>
                    <a:pt x="7592" y="10658"/>
                  </a:lnTo>
                  <a:lnTo>
                    <a:pt x="7777" y="10566"/>
                  </a:lnTo>
                  <a:lnTo>
                    <a:pt x="7934" y="10474"/>
                  </a:lnTo>
                  <a:lnTo>
                    <a:pt x="8092" y="10355"/>
                  </a:lnTo>
                  <a:lnTo>
                    <a:pt x="8237" y="10224"/>
                  </a:lnTo>
                  <a:lnTo>
                    <a:pt x="8355" y="10092"/>
                  </a:lnTo>
                  <a:lnTo>
                    <a:pt x="8474" y="9934"/>
                  </a:lnTo>
                  <a:lnTo>
                    <a:pt x="8579" y="9763"/>
                  </a:lnTo>
                  <a:lnTo>
                    <a:pt x="8658" y="9592"/>
                  </a:lnTo>
                  <a:lnTo>
                    <a:pt x="8724" y="9408"/>
                  </a:lnTo>
                  <a:lnTo>
                    <a:pt x="8776" y="9224"/>
                  </a:lnTo>
                  <a:lnTo>
                    <a:pt x="8803" y="9026"/>
                  </a:lnTo>
                  <a:lnTo>
                    <a:pt x="8816" y="8816"/>
                  </a:lnTo>
                  <a:lnTo>
                    <a:pt x="8816" y="1987"/>
                  </a:lnTo>
                  <a:lnTo>
                    <a:pt x="8803" y="1790"/>
                  </a:lnTo>
                  <a:lnTo>
                    <a:pt x="8776" y="1593"/>
                  </a:lnTo>
                  <a:lnTo>
                    <a:pt x="8724" y="1395"/>
                  </a:lnTo>
                  <a:lnTo>
                    <a:pt x="8658" y="1211"/>
                  </a:lnTo>
                  <a:lnTo>
                    <a:pt x="8579" y="1040"/>
                  </a:lnTo>
                  <a:lnTo>
                    <a:pt x="8474" y="882"/>
                  </a:lnTo>
                  <a:lnTo>
                    <a:pt x="8355" y="724"/>
                  </a:lnTo>
                  <a:lnTo>
                    <a:pt x="8237" y="580"/>
                  </a:lnTo>
                  <a:lnTo>
                    <a:pt x="8092" y="448"/>
                  </a:lnTo>
                  <a:lnTo>
                    <a:pt x="7934" y="343"/>
                  </a:lnTo>
                  <a:lnTo>
                    <a:pt x="7777" y="238"/>
                  </a:lnTo>
                  <a:lnTo>
                    <a:pt x="7592" y="159"/>
                  </a:lnTo>
                  <a:lnTo>
                    <a:pt x="7408" y="93"/>
                  </a:lnTo>
                  <a:lnTo>
                    <a:pt x="7224" y="40"/>
                  </a:lnTo>
                  <a:lnTo>
                    <a:pt x="7027" y="14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6"/>
            <p:cNvSpPr/>
            <p:nvPr/>
          </p:nvSpPr>
          <p:spPr>
            <a:xfrm>
              <a:off x="1412762" y="2434520"/>
              <a:ext cx="151459" cy="33766"/>
            </a:xfrm>
            <a:custGeom>
              <a:avLst/>
              <a:gdLst/>
              <a:ahLst/>
              <a:cxnLst/>
              <a:rect l="l" t="t" r="r" b="b"/>
              <a:pathLst>
                <a:path w="4961" h="1106" extrusionOk="0">
                  <a:moveTo>
                    <a:pt x="500" y="1"/>
                  </a:moveTo>
                  <a:lnTo>
                    <a:pt x="395" y="14"/>
                  </a:lnTo>
                  <a:lnTo>
                    <a:pt x="303" y="40"/>
                  </a:lnTo>
                  <a:lnTo>
                    <a:pt x="224" y="79"/>
                  </a:lnTo>
                  <a:lnTo>
                    <a:pt x="145" y="145"/>
                  </a:lnTo>
                  <a:lnTo>
                    <a:pt x="79" y="211"/>
                  </a:lnTo>
                  <a:lnTo>
                    <a:pt x="40" y="303"/>
                  </a:lnTo>
                  <a:lnTo>
                    <a:pt x="14" y="395"/>
                  </a:lnTo>
                  <a:lnTo>
                    <a:pt x="0" y="487"/>
                  </a:lnTo>
                  <a:lnTo>
                    <a:pt x="0" y="606"/>
                  </a:lnTo>
                  <a:lnTo>
                    <a:pt x="14" y="711"/>
                  </a:lnTo>
                  <a:lnTo>
                    <a:pt x="40" y="803"/>
                  </a:lnTo>
                  <a:lnTo>
                    <a:pt x="79" y="882"/>
                  </a:lnTo>
                  <a:lnTo>
                    <a:pt x="145" y="961"/>
                  </a:lnTo>
                  <a:lnTo>
                    <a:pt x="224" y="1014"/>
                  </a:lnTo>
                  <a:lnTo>
                    <a:pt x="303" y="1066"/>
                  </a:lnTo>
                  <a:lnTo>
                    <a:pt x="395" y="1093"/>
                  </a:lnTo>
                  <a:lnTo>
                    <a:pt x="500" y="1106"/>
                  </a:lnTo>
                  <a:lnTo>
                    <a:pt x="4474" y="1106"/>
                  </a:lnTo>
                  <a:lnTo>
                    <a:pt x="4566" y="1093"/>
                  </a:lnTo>
                  <a:lnTo>
                    <a:pt x="4658" y="1066"/>
                  </a:lnTo>
                  <a:lnTo>
                    <a:pt x="4750" y="1014"/>
                  </a:lnTo>
                  <a:lnTo>
                    <a:pt x="4816" y="961"/>
                  </a:lnTo>
                  <a:lnTo>
                    <a:pt x="4882" y="882"/>
                  </a:lnTo>
                  <a:lnTo>
                    <a:pt x="4921" y="803"/>
                  </a:lnTo>
                  <a:lnTo>
                    <a:pt x="4947" y="711"/>
                  </a:lnTo>
                  <a:lnTo>
                    <a:pt x="4961" y="606"/>
                  </a:lnTo>
                  <a:lnTo>
                    <a:pt x="4961" y="487"/>
                  </a:lnTo>
                  <a:lnTo>
                    <a:pt x="4947" y="395"/>
                  </a:lnTo>
                  <a:lnTo>
                    <a:pt x="4921" y="303"/>
                  </a:lnTo>
                  <a:lnTo>
                    <a:pt x="4882" y="211"/>
                  </a:lnTo>
                  <a:lnTo>
                    <a:pt x="4816" y="145"/>
                  </a:lnTo>
                  <a:lnTo>
                    <a:pt x="4750" y="79"/>
                  </a:lnTo>
                  <a:lnTo>
                    <a:pt x="4658" y="40"/>
                  </a:lnTo>
                  <a:lnTo>
                    <a:pt x="4566" y="1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6"/>
            <p:cNvSpPr/>
            <p:nvPr/>
          </p:nvSpPr>
          <p:spPr>
            <a:xfrm>
              <a:off x="1507952" y="2530930"/>
              <a:ext cx="172342" cy="20913"/>
            </a:xfrm>
            <a:custGeom>
              <a:avLst/>
              <a:gdLst/>
              <a:ahLst/>
              <a:cxnLst/>
              <a:rect l="l" t="t" r="r" b="b"/>
              <a:pathLst>
                <a:path w="5645" h="685" extrusionOk="0">
                  <a:moveTo>
                    <a:pt x="343" y="0"/>
                  </a:moveTo>
                  <a:lnTo>
                    <a:pt x="277" y="13"/>
                  </a:lnTo>
                  <a:lnTo>
                    <a:pt x="211" y="40"/>
                  </a:lnTo>
                  <a:lnTo>
                    <a:pt x="145" y="66"/>
                  </a:lnTo>
                  <a:lnTo>
                    <a:pt x="93" y="105"/>
                  </a:lnTo>
                  <a:lnTo>
                    <a:pt x="53" y="158"/>
                  </a:lnTo>
                  <a:lnTo>
                    <a:pt x="27" y="211"/>
                  </a:lnTo>
                  <a:lnTo>
                    <a:pt x="1" y="276"/>
                  </a:lnTo>
                  <a:lnTo>
                    <a:pt x="1" y="342"/>
                  </a:lnTo>
                  <a:lnTo>
                    <a:pt x="1" y="421"/>
                  </a:lnTo>
                  <a:lnTo>
                    <a:pt x="27" y="487"/>
                  </a:lnTo>
                  <a:lnTo>
                    <a:pt x="53" y="540"/>
                  </a:lnTo>
                  <a:lnTo>
                    <a:pt x="93" y="592"/>
                  </a:lnTo>
                  <a:lnTo>
                    <a:pt x="145" y="632"/>
                  </a:lnTo>
                  <a:lnTo>
                    <a:pt x="211" y="658"/>
                  </a:lnTo>
                  <a:lnTo>
                    <a:pt x="277" y="684"/>
                  </a:lnTo>
                  <a:lnTo>
                    <a:pt x="5382" y="684"/>
                  </a:lnTo>
                  <a:lnTo>
                    <a:pt x="5434" y="658"/>
                  </a:lnTo>
                  <a:lnTo>
                    <a:pt x="5500" y="632"/>
                  </a:lnTo>
                  <a:lnTo>
                    <a:pt x="5553" y="592"/>
                  </a:lnTo>
                  <a:lnTo>
                    <a:pt x="5592" y="540"/>
                  </a:lnTo>
                  <a:lnTo>
                    <a:pt x="5619" y="487"/>
                  </a:lnTo>
                  <a:lnTo>
                    <a:pt x="5645" y="421"/>
                  </a:lnTo>
                  <a:lnTo>
                    <a:pt x="5645" y="342"/>
                  </a:lnTo>
                  <a:lnTo>
                    <a:pt x="5645" y="276"/>
                  </a:lnTo>
                  <a:lnTo>
                    <a:pt x="5619" y="211"/>
                  </a:lnTo>
                  <a:lnTo>
                    <a:pt x="5592" y="158"/>
                  </a:lnTo>
                  <a:lnTo>
                    <a:pt x="5553" y="105"/>
                  </a:lnTo>
                  <a:lnTo>
                    <a:pt x="5500" y="66"/>
                  </a:lnTo>
                  <a:lnTo>
                    <a:pt x="5434" y="40"/>
                  </a:lnTo>
                  <a:lnTo>
                    <a:pt x="5382" y="13"/>
                  </a:lnTo>
                  <a:lnTo>
                    <a:pt x="53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6"/>
            <p:cNvSpPr/>
            <p:nvPr/>
          </p:nvSpPr>
          <p:spPr>
            <a:xfrm>
              <a:off x="1547731" y="2007143"/>
              <a:ext cx="57854" cy="261917"/>
            </a:xfrm>
            <a:custGeom>
              <a:avLst/>
              <a:gdLst/>
              <a:ahLst/>
              <a:cxnLst/>
              <a:rect l="l" t="t" r="r" b="b"/>
              <a:pathLst>
                <a:path w="1895" h="8579" extrusionOk="0">
                  <a:moveTo>
                    <a:pt x="316" y="1"/>
                  </a:moveTo>
                  <a:lnTo>
                    <a:pt x="0" y="7671"/>
                  </a:lnTo>
                  <a:lnTo>
                    <a:pt x="13" y="7882"/>
                  </a:lnTo>
                  <a:lnTo>
                    <a:pt x="53" y="8066"/>
                  </a:lnTo>
                  <a:lnTo>
                    <a:pt x="119" y="8210"/>
                  </a:lnTo>
                  <a:lnTo>
                    <a:pt x="197" y="8342"/>
                  </a:lnTo>
                  <a:lnTo>
                    <a:pt x="290" y="8434"/>
                  </a:lnTo>
                  <a:lnTo>
                    <a:pt x="408" y="8513"/>
                  </a:lnTo>
                  <a:lnTo>
                    <a:pt x="526" y="8553"/>
                  </a:lnTo>
                  <a:lnTo>
                    <a:pt x="658" y="8579"/>
                  </a:lnTo>
                  <a:lnTo>
                    <a:pt x="803" y="8579"/>
                  </a:lnTo>
                  <a:lnTo>
                    <a:pt x="961" y="8566"/>
                  </a:lnTo>
                  <a:lnTo>
                    <a:pt x="1118" y="8526"/>
                  </a:lnTo>
                  <a:lnTo>
                    <a:pt x="1276" y="8460"/>
                  </a:lnTo>
                  <a:lnTo>
                    <a:pt x="1434" y="8382"/>
                  </a:lnTo>
                  <a:lnTo>
                    <a:pt x="1592" y="8276"/>
                  </a:lnTo>
                  <a:lnTo>
                    <a:pt x="1737" y="8158"/>
                  </a:lnTo>
                  <a:lnTo>
                    <a:pt x="1895" y="8026"/>
                  </a:lnTo>
                  <a:lnTo>
                    <a:pt x="18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6"/>
            <p:cNvSpPr/>
            <p:nvPr/>
          </p:nvSpPr>
          <p:spPr>
            <a:xfrm>
              <a:off x="1607568" y="1836425"/>
              <a:ext cx="446684" cy="284417"/>
            </a:xfrm>
            <a:custGeom>
              <a:avLst/>
              <a:gdLst/>
              <a:ahLst/>
              <a:cxnLst/>
              <a:rect l="l" t="t" r="r" b="b"/>
              <a:pathLst>
                <a:path w="14631" h="9316" extrusionOk="0">
                  <a:moveTo>
                    <a:pt x="10434" y="1"/>
                  </a:moveTo>
                  <a:lnTo>
                    <a:pt x="10250" y="14"/>
                  </a:lnTo>
                  <a:lnTo>
                    <a:pt x="10065" y="40"/>
                  </a:lnTo>
                  <a:lnTo>
                    <a:pt x="9894" y="80"/>
                  </a:lnTo>
                  <a:lnTo>
                    <a:pt x="9737" y="119"/>
                  </a:lnTo>
                  <a:lnTo>
                    <a:pt x="9579" y="185"/>
                  </a:lnTo>
                  <a:lnTo>
                    <a:pt x="9434" y="251"/>
                  </a:lnTo>
                  <a:lnTo>
                    <a:pt x="9302" y="330"/>
                  </a:lnTo>
                  <a:lnTo>
                    <a:pt x="9171" y="422"/>
                  </a:lnTo>
                  <a:lnTo>
                    <a:pt x="9066" y="514"/>
                  </a:lnTo>
                  <a:lnTo>
                    <a:pt x="8973" y="619"/>
                  </a:lnTo>
                  <a:lnTo>
                    <a:pt x="8881" y="738"/>
                  </a:lnTo>
                  <a:lnTo>
                    <a:pt x="8816" y="856"/>
                  </a:lnTo>
                  <a:lnTo>
                    <a:pt x="8776" y="988"/>
                  </a:lnTo>
                  <a:lnTo>
                    <a:pt x="8697" y="1251"/>
                  </a:lnTo>
                  <a:lnTo>
                    <a:pt x="8631" y="1501"/>
                  </a:lnTo>
                  <a:lnTo>
                    <a:pt x="8552" y="1948"/>
                  </a:lnTo>
                  <a:lnTo>
                    <a:pt x="8473" y="2330"/>
                  </a:lnTo>
                  <a:lnTo>
                    <a:pt x="8434" y="2474"/>
                  </a:lnTo>
                  <a:lnTo>
                    <a:pt x="8381" y="2593"/>
                  </a:lnTo>
                  <a:lnTo>
                    <a:pt x="8329" y="2685"/>
                  </a:lnTo>
                  <a:lnTo>
                    <a:pt x="8302" y="2711"/>
                  </a:lnTo>
                  <a:lnTo>
                    <a:pt x="8263" y="2724"/>
                  </a:lnTo>
                  <a:lnTo>
                    <a:pt x="8210" y="2738"/>
                  </a:lnTo>
                  <a:lnTo>
                    <a:pt x="8118" y="2738"/>
                  </a:lnTo>
                  <a:lnTo>
                    <a:pt x="8052" y="2711"/>
                  </a:lnTo>
                  <a:lnTo>
                    <a:pt x="7921" y="2645"/>
                  </a:lnTo>
                  <a:lnTo>
                    <a:pt x="7750" y="2514"/>
                  </a:lnTo>
                  <a:lnTo>
                    <a:pt x="7553" y="2343"/>
                  </a:lnTo>
                  <a:lnTo>
                    <a:pt x="7316" y="2119"/>
                  </a:lnTo>
                  <a:lnTo>
                    <a:pt x="7197" y="2014"/>
                  </a:lnTo>
                  <a:lnTo>
                    <a:pt x="7079" y="1935"/>
                  </a:lnTo>
                  <a:lnTo>
                    <a:pt x="6974" y="1909"/>
                  </a:lnTo>
                  <a:lnTo>
                    <a:pt x="6895" y="1909"/>
                  </a:lnTo>
                  <a:lnTo>
                    <a:pt x="6803" y="1935"/>
                  </a:lnTo>
                  <a:lnTo>
                    <a:pt x="6737" y="2001"/>
                  </a:lnTo>
                  <a:lnTo>
                    <a:pt x="6671" y="2080"/>
                  </a:lnTo>
                  <a:lnTo>
                    <a:pt x="6605" y="2185"/>
                  </a:lnTo>
                  <a:lnTo>
                    <a:pt x="6553" y="2303"/>
                  </a:lnTo>
                  <a:lnTo>
                    <a:pt x="6500" y="2448"/>
                  </a:lnTo>
                  <a:lnTo>
                    <a:pt x="6421" y="2777"/>
                  </a:lnTo>
                  <a:lnTo>
                    <a:pt x="6329" y="3132"/>
                  </a:lnTo>
                  <a:lnTo>
                    <a:pt x="6263" y="3501"/>
                  </a:lnTo>
                  <a:lnTo>
                    <a:pt x="6171" y="3856"/>
                  </a:lnTo>
                  <a:lnTo>
                    <a:pt x="6079" y="4185"/>
                  </a:lnTo>
                  <a:lnTo>
                    <a:pt x="6026" y="4330"/>
                  </a:lnTo>
                  <a:lnTo>
                    <a:pt x="5974" y="4461"/>
                  </a:lnTo>
                  <a:lnTo>
                    <a:pt x="5908" y="4566"/>
                  </a:lnTo>
                  <a:lnTo>
                    <a:pt x="5842" y="4658"/>
                  </a:lnTo>
                  <a:lnTo>
                    <a:pt x="5763" y="4724"/>
                  </a:lnTo>
                  <a:lnTo>
                    <a:pt x="5671" y="4764"/>
                  </a:lnTo>
                  <a:lnTo>
                    <a:pt x="5632" y="4777"/>
                  </a:lnTo>
                  <a:lnTo>
                    <a:pt x="5579" y="4777"/>
                  </a:lnTo>
                  <a:lnTo>
                    <a:pt x="5474" y="4751"/>
                  </a:lnTo>
                  <a:lnTo>
                    <a:pt x="5355" y="4685"/>
                  </a:lnTo>
                  <a:lnTo>
                    <a:pt x="5237" y="4593"/>
                  </a:lnTo>
                  <a:lnTo>
                    <a:pt x="5092" y="4461"/>
                  </a:lnTo>
                  <a:lnTo>
                    <a:pt x="4934" y="4277"/>
                  </a:lnTo>
                  <a:lnTo>
                    <a:pt x="4776" y="4093"/>
                  </a:lnTo>
                  <a:lnTo>
                    <a:pt x="4632" y="3935"/>
                  </a:lnTo>
                  <a:lnTo>
                    <a:pt x="4487" y="3816"/>
                  </a:lnTo>
                  <a:lnTo>
                    <a:pt x="4355" y="3711"/>
                  </a:lnTo>
                  <a:lnTo>
                    <a:pt x="4224" y="3645"/>
                  </a:lnTo>
                  <a:lnTo>
                    <a:pt x="4105" y="3593"/>
                  </a:lnTo>
                  <a:lnTo>
                    <a:pt x="3987" y="3566"/>
                  </a:lnTo>
                  <a:lnTo>
                    <a:pt x="3882" y="3566"/>
                  </a:lnTo>
                  <a:lnTo>
                    <a:pt x="3776" y="3580"/>
                  </a:lnTo>
                  <a:lnTo>
                    <a:pt x="3671" y="3606"/>
                  </a:lnTo>
                  <a:lnTo>
                    <a:pt x="3579" y="3659"/>
                  </a:lnTo>
                  <a:lnTo>
                    <a:pt x="3487" y="3724"/>
                  </a:lnTo>
                  <a:lnTo>
                    <a:pt x="3408" y="3790"/>
                  </a:lnTo>
                  <a:lnTo>
                    <a:pt x="3316" y="3882"/>
                  </a:lnTo>
                  <a:lnTo>
                    <a:pt x="3158" y="4080"/>
                  </a:lnTo>
                  <a:lnTo>
                    <a:pt x="3000" y="4290"/>
                  </a:lnTo>
                  <a:lnTo>
                    <a:pt x="2842" y="4527"/>
                  </a:lnTo>
                  <a:lnTo>
                    <a:pt x="2684" y="4737"/>
                  </a:lnTo>
                  <a:lnTo>
                    <a:pt x="2527" y="4948"/>
                  </a:lnTo>
                  <a:lnTo>
                    <a:pt x="2434" y="5040"/>
                  </a:lnTo>
                  <a:lnTo>
                    <a:pt x="2356" y="5119"/>
                  </a:lnTo>
                  <a:lnTo>
                    <a:pt x="2263" y="5185"/>
                  </a:lnTo>
                  <a:lnTo>
                    <a:pt x="2171" y="5237"/>
                  </a:lnTo>
                  <a:lnTo>
                    <a:pt x="2066" y="5277"/>
                  </a:lnTo>
                  <a:lnTo>
                    <a:pt x="1974" y="5303"/>
                  </a:lnTo>
                  <a:lnTo>
                    <a:pt x="1869" y="5303"/>
                  </a:lnTo>
                  <a:lnTo>
                    <a:pt x="1750" y="5290"/>
                  </a:lnTo>
                  <a:lnTo>
                    <a:pt x="1527" y="5250"/>
                  </a:lnTo>
                  <a:lnTo>
                    <a:pt x="1329" y="5224"/>
                  </a:lnTo>
                  <a:lnTo>
                    <a:pt x="1132" y="5211"/>
                  </a:lnTo>
                  <a:lnTo>
                    <a:pt x="961" y="5211"/>
                  </a:lnTo>
                  <a:lnTo>
                    <a:pt x="803" y="5237"/>
                  </a:lnTo>
                  <a:lnTo>
                    <a:pt x="658" y="5264"/>
                  </a:lnTo>
                  <a:lnTo>
                    <a:pt x="527" y="5290"/>
                  </a:lnTo>
                  <a:lnTo>
                    <a:pt x="422" y="5329"/>
                  </a:lnTo>
                  <a:lnTo>
                    <a:pt x="237" y="5422"/>
                  </a:lnTo>
                  <a:lnTo>
                    <a:pt x="106" y="5500"/>
                  </a:lnTo>
                  <a:lnTo>
                    <a:pt x="27" y="5566"/>
                  </a:lnTo>
                  <a:lnTo>
                    <a:pt x="0" y="5593"/>
                  </a:lnTo>
                  <a:lnTo>
                    <a:pt x="106" y="5579"/>
                  </a:lnTo>
                  <a:lnTo>
                    <a:pt x="224" y="5579"/>
                  </a:lnTo>
                  <a:lnTo>
                    <a:pt x="448" y="5606"/>
                  </a:lnTo>
                  <a:lnTo>
                    <a:pt x="671" y="5645"/>
                  </a:lnTo>
                  <a:lnTo>
                    <a:pt x="895" y="5711"/>
                  </a:lnTo>
                  <a:lnTo>
                    <a:pt x="1106" y="5790"/>
                  </a:lnTo>
                  <a:lnTo>
                    <a:pt x="1316" y="5882"/>
                  </a:lnTo>
                  <a:lnTo>
                    <a:pt x="1724" y="6066"/>
                  </a:lnTo>
                  <a:lnTo>
                    <a:pt x="1908" y="6145"/>
                  </a:lnTo>
                  <a:lnTo>
                    <a:pt x="2079" y="6211"/>
                  </a:lnTo>
                  <a:lnTo>
                    <a:pt x="2237" y="6264"/>
                  </a:lnTo>
                  <a:lnTo>
                    <a:pt x="2395" y="6290"/>
                  </a:lnTo>
                  <a:lnTo>
                    <a:pt x="2527" y="6290"/>
                  </a:lnTo>
                  <a:lnTo>
                    <a:pt x="2579" y="6264"/>
                  </a:lnTo>
                  <a:lnTo>
                    <a:pt x="2645" y="6237"/>
                  </a:lnTo>
                  <a:lnTo>
                    <a:pt x="2698" y="6211"/>
                  </a:lnTo>
                  <a:lnTo>
                    <a:pt x="2737" y="6158"/>
                  </a:lnTo>
                  <a:lnTo>
                    <a:pt x="2790" y="6093"/>
                  </a:lnTo>
                  <a:lnTo>
                    <a:pt x="2829" y="6027"/>
                  </a:lnTo>
                  <a:lnTo>
                    <a:pt x="3066" y="5461"/>
                  </a:lnTo>
                  <a:lnTo>
                    <a:pt x="3290" y="4961"/>
                  </a:lnTo>
                  <a:lnTo>
                    <a:pt x="3395" y="4751"/>
                  </a:lnTo>
                  <a:lnTo>
                    <a:pt x="3500" y="4566"/>
                  </a:lnTo>
                  <a:lnTo>
                    <a:pt x="3592" y="4422"/>
                  </a:lnTo>
                  <a:lnTo>
                    <a:pt x="3658" y="4369"/>
                  </a:lnTo>
                  <a:lnTo>
                    <a:pt x="3711" y="4316"/>
                  </a:lnTo>
                  <a:lnTo>
                    <a:pt x="3763" y="4290"/>
                  </a:lnTo>
                  <a:lnTo>
                    <a:pt x="3816" y="4264"/>
                  </a:lnTo>
                  <a:lnTo>
                    <a:pt x="3882" y="4251"/>
                  </a:lnTo>
                  <a:lnTo>
                    <a:pt x="3934" y="4251"/>
                  </a:lnTo>
                  <a:lnTo>
                    <a:pt x="4000" y="4264"/>
                  </a:lnTo>
                  <a:lnTo>
                    <a:pt x="4066" y="4290"/>
                  </a:lnTo>
                  <a:lnTo>
                    <a:pt x="4132" y="4330"/>
                  </a:lnTo>
                  <a:lnTo>
                    <a:pt x="4211" y="4395"/>
                  </a:lnTo>
                  <a:lnTo>
                    <a:pt x="4290" y="4461"/>
                  </a:lnTo>
                  <a:lnTo>
                    <a:pt x="4369" y="4553"/>
                  </a:lnTo>
                  <a:lnTo>
                    <a:pt x="4540" y="4777"/>
                  </a:lnTo>
                  <a:lnTo>
                    <a:pt x="4724" y="5079"/>
                  </a:lnTo>
                  <a:lnTo>
                    <a:pt x="4934" y="5448"/>
                  </a:lnTo>
                  <a:lnTo>
                    <a:pt x="5132" y="5803"/>
                  </a:lnTo>
                  <a:lnTo>
                    <a:pt x="5329" y="6145"/>
                  </a:lnTo>
                  <a:lnTo>
                    <a:pt x="5540" y="6461"/>
                  </a:lnTo>
                  <a:lnTo>
                    <a:pt x="5750" y="6764"/>
                  </a:lnTo>
                  <a:lnTo>
                    <a:pt x="5961" y="7053"/>
                  </a:lnTo>
                  <a:lnTo>
                    <a:pt x="6184" y="7316"/>
                  </a:lnTo>
                  <a:lnTo>
                    <a:pt x="6408" y="7566"/>
                  </a:lnTo>
                  <a:lnTo>
                    <a:pt x="6632" y="7803"/>
                  </a:lnTo>
                  <a:lnTo>
                    <a:pt x="6855" y="8027"/>
                  </a:lnTo>
                  <a:lnTo>
                    <a:pt x="7079" y="8224"/>
                  </a:lnTo>
                  <a:lnTo>
                    <a:pt x="7316" y="8408"/>
                  </a:lnTo>
                  <a:lnTo>
                    <a:pt x="7553" y="8579"/>
                  </a:lnTo>
                  <a:lnTo>
                    <a:pt x="7789" y="8737"/>
                  </a:lnTo>
                  <a:lnTo>
                    <a:pt x="8026" y="8869"/>
                  </a:lnTo>
                  <a:lnTo>
                    <a:pt x="8263" y="8987"/>
                  </a:lnTo>
                  <a:lnTo>
                    <a:pt x="8500" y="9079"/>
                  </a:lnTo>
                  <a:lnTo>
                    <a:pt x="8737" y="9158"/>
                  </a:lnTo>
                  <a:lnTo>
                    <a:pt x="8987" y="9224"/>
                  </a:lnTo>
                  <a:lnTo>
                    <a:pt x="9223" y="9277"/>
                  </a:lnTo>
                  <a:lnTo>
                    <a:pt x="9460" y="9303"/>
                  </a:lnTo>
                  <a:lnTo>
                    <a:pt x="9697" y="9316"/>
                  </a:lnTo>
                  <a:lnTo>
                    <a:pt x="9934" y="9303"/>
                  </a:lnTo>
                  <a:lnTo>
                    <a:pt x="10158" y="9290"/>
                  </a:lnTo>
                  <a:lnTo>
                    <a:pt x="10394" y="9237"/>
                  </a:lnTo>
                  <a:lnTo>
                    <a:pt x="10618" y="9184"/>
                  </a:lnTo>
                  <a:lnTo>
                    <a:pt x="10855" y="9105"/>
                  </a:lnTo>
                  <a:lnTo>
                    <a:pt x="11065" y="9013"/>
                  </a:lnTo>
                  <a:lnTo>
                    <a:pt x="11289" y="8895"/>
                  </a:lnTo>
                  <a:lnTo>
                    <a:pt x="11513" y="8763"/>
                  </a:lnTo>
                  <a:lnTo>
                    <a:pt x="11723" y="8619"/>
                  </a:lnTo>
                  <a:lnTo>
                    <a:pt x="11934" y="8461"/>
                  </a:lnTo>
                  <a:lnTo>
                    <a:pt x="12131" y="8263"/>
                  </a:lnTo>
                  <a:lnTo>
                    <a:pt x="12315" y="8066"/>
                  </a:lnTo>
                  <a:lnTo>
                    <a:pt x="12473" y="7869"/>
                  </a:lnTo>
                  <a:lnTo>
                    <a:pt x="12605" y="7658"/>
                  </a:lnTo>
                  <a:lnTo>
                    <a:pt x="12723" y="7448"/>
                  </a:lnTo>
                  <a:lnTo>
                    <a:pt x="12802" y="7237"/>
                  </a:lnTo>
                  <a:lnTo>
                    <a:pt x="12868" y="7014"/>
                  </a:lnTo>
                  <a:lnTo>
                    <a:pt x="12920" y="6790"/>
                  </a:lnTo>
                  <a:lnTo>
                    <a:pt x="12947" y="6579"/>
                  </a:lnTo>
                  <a:lnTo>
                    <a:pt x="12960" y="6356"/>
                  </a:lnTo>
                  <a:lnTo>
                    <a:pt x="12960" y="6145"/>
                  </a:lnTo>
                  <a:lnTo>
                    <a:pt x="12947" y="5921"/>
                  </a:lnTo>
                  <a:lnTo>
                    <a:pt x="12920" y="5711"/>
                  </a:lnTo>
                  <a:lnTo>
                    <a:pt x="12894" y="5514"/>
                  </a:lnTo>
                  <a:lnTo>
                    <a:pt x="12855" y="5316"/>
                  </a:lnTo>
                  <a:lnTo>
                    <a:pt x="12749" y="4935"/>
                  </a:lnTo>
                  <a:lnTo>
                    <a:pt x="12644" y="4593"/>
                  </a:lnTo>
                  <a:lnTo>
                    <a:pt x="12526" y="4290"/>
                  </a:lnTo>
                  <a:lnTo>
                    <a:pt x="12434" y="4040"/>
                  </a:lnTo>
                  <a:lnTo>
                    <a:pt x="12368" y="3856"/>
                  </a:lnTo>
                  <a:lnTo>
                    <a:pt x="12355" y="3790"/>
                  </a:lnTo>
                  <a:lnTo>
                    <a:pt x="12342" y="3737"/>
                  </a:lnTo>
                  <a:lnTo>
                    <a:pt x="12355" y="3698"/>
                  </a:lnTo>
                  <a:lnTo>
                    <a:pt x="12368" y="3685"/>
                  </a:lnTo>
                  <a:lnTo>
                    <a:pt x="12407" y="3698"/>
                  </a:lnTo>
                  <a:lnTo>
                    <a:pt x="12460" y="3724"/>
                  </a:lnTo>
                  <a:lnTo>
                    <a:pt x="12631" y="3856"/>
                  </a:lnTo>
                  <a:lnTo>
                    <a:pt x="13092" y="4211"/>
                  </a:lnTo>
                  <a:lnTo>
                    <a:pt x="13328" y="4395"/>
                  </a:lnTo>
                  <a:lnTo>
                    <a:pt x="13552" y="4553"/>
                  </a:lnTo>
                  <a:lnTo>
                    <a:pt x="13776" y="4698"/>
                  </a:lnTo>
                  <a:lnTo>
                    <a:pt x="13986" y="4816"/>
                  </a:lnTo>
                  <a:lnTo>
                    <a:pt x="14184" y="4895"/>
                  </a:lnTo>
                  <a:lnTo>
                    <a:pt x="14262" y="4922"/>
                  </a:lnTo>
                  <a:lnTo>
                    <a:pt x="14341" y="4935"/>
                  </a:lnTo>
                  <a:lnTo>
                    <a:pt x="14420" y="4922"/>
                  </a:lnTo>
                  <a:lnTo>
                    <a:pt x="14473" y="4908"/>
                  </a:lnTo>
                  <a:lnTo>
                    <a:pt x="14526" y="4882"/>
                  </a:lnTo>
                  <a:lnTo>
                    <a:pt x="14578" y="4843"/>
                  </a:lnTo>
                  <a:lnTo>
                    <a:pt x="14605" y="4777"/>
                  </a:lnTo>
                  <a:lnTo>
                    <a:pt x="14631" y="4698"/>
                  </a:lnTo>
                  <a:lnTo>
                    <a:pt x="14631" y="4606"/>
                  </a:lnTo>
                  <a:lnTo>
                    <a:pt x="14631" y="4487"/>
                  </a:lnTo>
                  <a:lnTo>
                    <a:pt x="14618" y="4343"/>
                  </a:lnTo>
                  <a:lnTo>
                    <a:pt x="14578" y="4185"/>
                  </a:lnTo>
                  <a:lnTo>
                    <a:pt x="14539" y="4001"/>
                  </a:lnTo>
                  <a:lnTo>
                    <a:pt x="14473" y="3803"/>
                  </a:lnTo>
                  <a:lnTo>
                    <a:pt x="14302" y="3316"/>
                  </a:lnTo>
                  <a:lnTo>
                    <a:pt x="14065" y="2724"/>
                  </a:lnTo>
                  <a:lnTo>
                    <a:pt x="13920" y="2422"/>
                  </a:lnTo>
                  <a:lnTo>
                    <a:pt x="13763" y="2132"/>
                  </a:lnTo>
                  <a:lnTo>
                    <a:pt x="13605" y="1856"/>
                  </a:lnTo>
                  <a:lnTo>
                    <a:pt x="13434" y="1606"/>
                  </a:lnTo>
                  <a:lnTo>
                    <a:pt x="13249" y="1382"/>
                  </a:lnTo>
                  <a:lnTo>
                    <a:pt x="13065" y="1172"/>
                  </a:lnTo>
                  <a:lnTo>
                    <a:pt x="12868" y="988"/>
                  </a:lnTo>
                  <a:lnTo>
                    <a:pt x="12671" y="817"/>
                  </a:lnTo>
                  <a:lnTo>
                    <a:pt x="12473" y="659"/>
                  </a:lnTo>
                  <a:lnTo>
                    <a:pt x="12263" y="527"/>
                  </a:lnTo>
                  <a:lnTo>
                    <a:pt x="12065" y="396"/>
                  </a:lnTo>
                  <a:lnTo>
                    <a:pt x="11855" y="303"/>
                  </a:lnTo>
                  <a:lnTo>
                    <a:pt x="11644" y="211"/>
                  </a:lnTo>
                  <a:lnTo>
                    <a:pt x="11434" y="146"/>
                  </a:lnTo>
                  <a:lnTo>
                    <a:pt x="11236" y="80"/>
                  </a:lnTo>
                  <a:lnTo>
                    <a:pt x="11026" y="40"/>
                  </a:lnTo>
                  <a:lnTo>
                    <a:pt x="10829" y="14"/>
                  </a:lnTo>
                  <a:lnTo>
                    <a:pt x="10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6"/>
            <p:cNvSpPr/>
            <p:nvPr/>
          </p:nvSpPr>
          <p:spPr>
            <a:xfrm>
              <a:off x="1124353" y="2830176"/>
              <a:ext cx="774485" cy="1064886"/>
            </a:xfrm>
            <a:custGeom>
              <a:avLst/>
              <a:gdLst/>
              <a:ahLst/>
              <a:cxnLst/>
              <a:rect l="l" t="t" r="r" b="b"/>
              <a:pathLst>
                <a:path w="25368" h="34880" extrusionOk="0">
                  <a:moveTo>
                    <a:pt x="1751" y="0"/>
                  </a:moveTo>
                  <a:lnTo>
                    <a:pt x="1" y="33971"/>
                  </a:lnTo>
                  <a:lnTo>
                    <a:pt x="830" y="34103"/>
                  </a:lnTo>
                  <a:lnTo>
                    <a:pt x="1659" y="34234"/>
                  </a:lnTo>
                  <a:lnTo>
                    <a:pt x="2487" y="34340"/>
                  </a:lnTo>
                  <a:lnTo>
                    <a:pt x="3303" y="34445"/>
                  </a:lnTo>
                  <a:lnTo>
                    <a:pt x="4119" y="34537"/>
                  </a:lnTo>
                  <a:lnTo>
                    <a:pt x="4921" y="34616"/>
                  </a:lnTo>
                  <a:lnTo>
                    <a:pt x="5724" y="34695"/>
                  </a:lnTo>
                  <a:lnTo>
                    <a:pt x="6527" y="34747"/>
                  </a:lnTo>
                  <a:lnTo>
                    <a:pt x="7329" y="34800"/>
                  </a:lnTo>
                  <a:lnTo>
                    <a:pt x="8119" y="34840"/>
                  </a:lnTo>
                  <a:lnTo>
                    <a:pt x="8908" y="34866"/>
                  </a:lnTo>
                  <a:lnTo>
                    <a:pt x="9697" y="34879"/>
                  </a:lnTo>
                  <a:lnTo>
                    <a:pt x="10474" y="34879"/>
                  </a:lnTo>
                  <a:lnTo>
                    <a:pt x="11250" y="34866"/>
                  </a:lnTo>
                  <a:lnTo>
                    <a:pt x="12026" y="34840"/>
                  </a:lnTo>
                  <a:lnTo>
                    <a:pt x="12802" y="34813"/>
                  </a:lnTo>
                  <a:lnTo>
                    <a:pt x="13566" y="34761"/>
                  </a:lnTo>
                  <a:lnTo>
                    <a:pt x="14329" y="34695"/>
                  </a:lnTo>
                  <a:lnTo>
                    <a:pt x="15092" y="34629"/>
                  </a:lnTo>
                  <a:lnTo>
                    <a:pt x="15855" y="34537"/>
                  </a:lnTo>
                  <a:lnTo>
                    <a:pt x="16618" y="34445"/>
                  </a:lnTo>
                  <a:lnTo>
                    <a:pt x="17368" y="34326"/>
                  </a:lnTo>
                  <a:lnTo>
                    <a:pt x="18118" y="34195"/>
                  </a:lnTo>
                  <a:lnTo>
                    <a:pt x="18868" y="34063"/>
                  </a:lnTo>
                  <a:lnTo>
                    <a:pt x="19618" y="33905"/>
                  </a:lnTo>
                  <a:lnTo>
                    <a:pt x="20368" y="33734"/>
                  </a:lnTo>
                  <a:lnTo>
                    <a:pt x="21104" y="33563"/>
                  </a:lnTo>
                  <a:lnTo>
                    <a:pt x="21854" y="33366"/>
                  </a:lnTo>
                  <a:lnTo>
                    <a:pt x="22591" y="33155"/>
                  </a:lnTo>
                  <a:lnTo>
                    <a:pt x="23328" y="32932"/>
                  </a:lnTo>
                  <a:lnTo>
                    <a:pt x="24065" y="32695"/>
                  </a:lnTo>
                  <a:lnTo>
                    <a:pt x="24815" y="32432"/>
                  </a:lnTo>
                  <a:lnTo>
                    <a:pt x="25367" y="263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6"/>
            <p:cNvSpPr/>
            <p:nvPr/>
          </p:nvSpPr>
          <p:spPr>
            <a:xfrm>
              <a:off x="1728464" y="3300507"/>
              <a:ext cx="6075" cy="11693"/>
            </a:xfrm>
            <a:custGeom>
              <a:avLst/>
              <a:gdLst/>
              <a:ahLst/>
              <a:cxnLst/>
              <a:rect l="l" t="t" r="r" b="b"/>
              <a:pathLst>
                <a:path w="199" h="383" extrusionOk="0">
                  <a:moveTo>
                    <a:pt x="93" y="1"/>
                  </a:moveTo>
                  <a:lnTo>
                    <a:pt x="53" y="27"/>
                  </a:lnTo>
                  <a:lnTo>
                    <a:pt x="27" y="67"/>
                  </a:lnTo>
                  <a:lnTo>
                    <a:pt x="1" y="132"/>
                  </a:lnTo>
                  <a:lnTo>
                    <a:pt x="1" y="211"/>
                  </a:lnTo>
                  <a:lnTo>
                    <a:pt x="1" y="277"/>
                  </a:lnTo>
                  <a:lnTo>
                    <a:pt x="27" y="330"/>
                  </a:lnTo>
                  <a:lnTo>
                    <a:pt x="66" y="369"/>
                  </a:lnTo>
                  <a:lnTo>
                    <a:pt x="106" y="382"/>
                  </a:lnTo>
                  <a:lnTo>
                    <a:pt x="145" y="356"/>
                  </a:lnTo>
                  <a:lnTo>
                    <a:pt x="172" y="317"/>
                  </a:lnTo>
                  <a:lnTo>
                    <a:pt x="198" y="251"/>
                  </a:lnTo>
                  <a:lnTo>
                    <a:pt x="198" y="185"/>
                  </a:lnTo>
                  <a:lnTo>
                    <a:pt x="185" y="106"/>
                  </a:lnTo>
                  <a:lnTo>
                    <a:pt x="172" y="53"/>
                  </a:lnTo>
                  <a:lnTo>
                    <a:pt x="132" y="1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6"/>
            <p:cNvSpPr/>
            <p:nvPr/>
          </p:nvSpPr>
          <p:spPr>
            <a:xfrm>
              <a:off x="1395879" y="2964718"/>
              <a:ext cx="6869" cy="12487"/>
            </a:xfrm>
            <a:custGeom>
              <a:avLst/>
              <a:gdLst/>
              <a:ahLst/>
              <a:cxnLst/>
              <a:rect l="l" t="t" r="r" b="b"/>
              <a:pathLst>
                <a:path w="225" h="409" extrusionOk="0">
                  <a:moveTo>
                    <a:pt x="80" y="1"/>
                  </a:moveTo>
                  <a:lnTo>
                    <a:pt x="67" y="14"/>
                  </a:lnTo>
                  <a:lnTo>
                    <a:pt x="27" y="66"/>
                  </a:lnTo>
                  <a:lnTo>
                    <a:pt x="14" y="132"/>
                  </a:lnTo>
                  <a:lnTo>
                    <a:pt x="1" y="211"/>
                  </a:lnTo>
                  <a:lnTo>
                    <a:pt x="14" y="290"/>
                  </a:lnTo>
                  <a:lnTo>
                    <a:pt x="40" y="356"/>
                  </a:lnTo>
                  <a:lnTo>
                    <a:pt x="80" y="395"/>
                  </a:lnTo>
                  <a:lnTo>
                    <a:pt x="106" y="408"/>
                  </a:lnTo>
                  <a:lnTo>
                    <a:pt x="146" y="408"/>
                  </a:lnTo>
                  <a:lnTo>
                    <a:pt x="172" y="395"/>
                  </a:lnTo>
                  <a:lnTo>
                    <a:pt x="198" y="343"/>
                  </a:lnTo>
                  <a:lnTo>
                    <a:pt x="225" y="277"/>
                  </a:lnTo>
                  <a:lnTo>
                    <a:pt x="225" y="198"/>
                  </a:lnTo>
                  <a:lnTo>
                    <a:pt x="211" y="119"/>
                  </a:lnTo>
                  <a:lnTo>
                    <a:pt x="185" y="53"/>
                  </a:lnTo>
                  <a:lnTo>
                    <a:pt x="146" y="14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6"/>
            <p:cNvSpPr/>
            <p:nvPr/>
          </p:nvSpPr>
          <p:spPr>
            <a:xfrm>
              <a:off x="1325601" y="2964718"/>
              <a:ext cx="6869" cy="12884"/>
            </a:xfrm>
            <a:custGeom>
              <a:avLst/>
              <a:gdLst/>
              <a:ahLst/>
              <a:cxnLst/>
              <a:rect l="l" t="t" r="r" b="b"/>
              <a:pathLst>
                <a:path w="225" h="422" extrusionOk="0">
                  <a:moveTo>
                    <a:pt x="92" y="1"/>
                  </a:moveTo>
                  <a:lnTo>
                    <a:pt x="79" y="14"/>
                  </a:lnTo>
                  <a:lnTo>
                    <a:pt x="53" y="27"/>
                  </a:lnTo>
                  <a:lnTo>
                    <a:pt x="27" y="66"/>
                  </a:lnTo>
                  <a:lnTo>
                    <a:pt x="0" y="145"/>
                  </a:lnTo>
                  <a:lnTo>
                    <a:pt x="0" y="224"/>
                  </a:lnTo>
                  <a:lnTo>
                    <a:pt x="14" y="303"/>
                  </a:lnTo>
                  <a:lnTo>
                    <a:pt x="40" y="369"/>
                  </a:lnTo>
                  <a:lnTo>
                    <a:pt x="79" y="408"/>
                  </a:lnTo>
                  <a:lnTo>
                    <a:pt x="106" y="422"/>
                  </a:lnTo>
                  <a:lnTo>
                    <a:pt x="145" y="422"/>
                  </a:lnTo>
                  <a:lnTo>
                    <a:pt x="171" y="395"/>
                  </a:lnTo>
                  <a:lnTo>
                    <a:pt x="198" y="356"/>
                  </a:lnTo>
                  <a:lnTo>
                    <a:pt x="224" y="290"/>
                  </a:lnTo>
                  <a:lnTo>
                    <a:pt x="224" y="198"/>
                  </a:lnTo>
                  <a:lnTo>
                    <a:pt x="211" y="119"/>
                  </a:lnTo>
                  <a:lnTo>
                    <a:pt x="185" y="53"/>
                  </a:lnTo>
                  <a:lnTo>
                    <a:pt x="145" y="14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6"/>
            <p:cNvSpPr/>
            <p:nvPr/>
          </p:nvSpPr>
          <p:spPr>
            <a:xfrm>
              <a:off x="1225191" y="2957879"/>
              <a:ext cx="6839" cy="12884"/>
            </a:xfrm>
            <a:custGeom>
              <a:avLst/>
              <a:gdLst/>
              <a:ahLst/>
              <a:cxnLst/>
              <a:rect l="l" t="t" r="r" b="b"/>
              <a:pathLst>
                <a:path w="224" h="422" extrusionOk="0">
                  <a:moveTo>
                    <a:pt x="66" y="1"/>
                  </a:moveTo>
                  <a:lnTo>
                    <a:pt x="53" y="14"/>
                  </a:lnTo>
                  <a:lnTo>
                    <a:pt x="13" y="67"/>
                  </a:lnTo>
                  <a:lnTo>
                    <a:pt x="0" y="133"/>
                  </a:lnTo>
                  <a:lnTo>
                    <a:pt x="0" y="225"/>
                  </a:lnTo>
                  <a:lnTo>
                    <a:pt x="13" y="304"/>
                  </a:lnTo>
                  <a:lnTo>
                    <a:pt x="40" y="369"/>
                  </a:lnTo>
                  <a:lnTo>
                    <a:pt x="79" y="409"/>
                  </a:lnTo>
                  <a:lnTo>
                    <a:pt x="105" y="422"/>
                  </a:lnTo>
                  <a:lnTo>
                    <a:pt x="132" y="422"/>
                  </a:lnTo>
                  <a:lnTo>
                    <a:pt x="145" y="409"/>
                  </a:lnTo>
                  <a:lnTo>
                    <a:pt x="171" y="396"/>
                  </a:lnTo>
                  <a:lnTo>
                    <a:pt x="198" y="356"/>
                  </a:lnTo>
                  <a:lnTo>
                    <a:pt x="224" y="277"/>
                  </a:lnTo>
                  <a:lnTo>
                    <a:pt x="224" y="198"/>
                  </a:lnTo>
                  <a:lnTo>
                    <a:pt x="211" y="119"/>
                  </a:lnTo>
                  <a:lnTo>
                    <a:pt x="184" y="54"/>
                  </a:lnTo>
                  <a:lnTo>
                    <a:pt x="145" y="14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6"/>
            <p:cNvSpPr/>
            <p:nvPr/>
          </p:nvSpPr>
          <p:spPr>
            <a:xfrm>
              <a:off x="1393468" y="3039819"/>
              <a:ext cx="6869" cy="12884"/>
            </a:xfrm>
            <a:custGeom>
              <a:avLst/>
              <a:gdLst/>
              <a:ahLst/>
              <a:cxnLst/>
              <a:rect l="l" t="t" r="r" b="b"/>
              <a:pathLst>
                <a:path w="225" h="422" extrusionOk="0">
                  <a:moveTo>
                    <a:pt x="93" y="1"/>
                  </a:moveTo>
                  <a:lnTo>
                    <a:pt x="80" y="14"/>
                  </a:lnTo>
                  <a:lnTo>
                    <a:pt x="54" y="27"/>
                  </a:lnTo>
                  <a:lnTo>
                    <a:pt x="27" y="80"/>
                  </a:lnTo>
                  <a:lnTo>
                    <a:pt x="1" y="146"/>
                  </a:lnTo>
                  <a:lnTo>
                    <a:pt x="1" y="225"/>
                  </a:lnTo>
                  <a:lnTo>
                    <a:pt x="14" y="304"/>
                  </a:lnTo>
                  <a:lnTo>
                    <a:pt x="40" y="369"/>
                  </a:lnTo>
                  <a:lnTo>
                    <a:pt x="80" y="409"/>
                  </a:lnTo>
                  <a:lnTo>
                    <a:pt x="93" y="409"/>
                  </a:lnTo>
                  <a:lnTo>
                    <a:pt x="119" y="422"/>
                  </a:lnTo>
                  <a:lnTo>
                    <a:pt x="146" y="409"/>
                  </a:lnTo>
                  <a:lnTo>
                    <a:pt x="159" y="396"/>
                  </a:lnTo>
                  <a:lnTo>
                    <a:pt x="198" y="343"/>
                  </a:lnTo>
                  <a:lnTo>
                    <a:pt x="211" y="277"/>
                  </a:lnTo>
                  <a:lnTo>
                    <a:pt x="225" y="198"/>
                  </a:lnTo>
                  <a:lnTo>
                    <a:pt x="211" y="119"/>
                  </a:lnTo>
                  <a:lnTo>
                    <a:pt x="185" y="54"/>
                  </a:lnTo>
                  <a:lnTo>
                    <a:pt x="146" y="14"/>
                  </a:lnTo>
                  <a:lnTo>
                    <a:pt x="119" y="1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6"/>
            <p:cNvSpPr/>
            <p:nvPr/>
          </p:nvSpPr>
          <p:spPr>
            <a:xfrm>
              <a:off x="1215941" y="3042658"/>
              <a:ext cx="6869" cy="12456"/>
            </a:xfrm>
            <a:custGeom>
              <a:avLst/>
              <a:gdLst/>
              <a:ahLst/>
              <a:cxnLst/>
              <a:rect l="l" t="t" r="r" b="b"/>
              <a:pathLst>
                <a:path w="225" h="408" extrusionOk="0">
                  <a:moveTo>
                    <a:pt x="66" y="0"/>
                  </a:moveTo>
                  <a:lnTo>
                    <a:pt x="53" y="13"/>
                  </a:lnTo>
                  <a:lnTo>
                    <a:pt x="14" y="66"/>
                  </a:lnTo>
                  <a:lnTo>
                    <a:pt x="1" y="132"/>
                  </a:lnTo>
                  <a:lnTo>
                    <a:pt x="1" y="211"/>
                  </a:lnTo>
                  <a:lnTo>
                    <a:pt x="14" y="290"/>
                  </a:lnTo>
                  <a:lnTo>
                    <a:pt x="40" y="355"/>
                  </a:lnTo>
                  <a:lnTo>
                    <a:pt x="80" y="395"/>
                  </a:lnTo>
                  <a:lnTo>
                    <a:pt x="106" y="408"/>
                  </a:lnTo>
                  <a:lnTo>
                    <a:pt x="145" y="408"/>
                  </a:lnTo>
                  <a:lnTo>
                    <a:pt x="172" y="382"/>
                  </a:lnTo>
                  <a:lnTo>
                    <a:pt x="198" y="342"/>
                  </a:lnTo>
                  <a:lnTo>
                    <a:pt x="224" y="276"/>
                  </a:lnTo>
                  <a:lnTo>
                    <a:pt x="224" y="184"/>
                  </a:lnTo>
                  <a:lnTo>
                    <a:pt x="211" y="105"/>
                  </a:lnTo>
                  <a:lnTo>
                    <a:pt x="172" y="5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6"/>
            <p:cNvSpPr/>
            <p:nvPr/>
          </p:nvSpPr>
          <p:spPr>
            <a:xfrm>
              <a:off x="1212735" y="3119378"/>
              <a:ext cx="6839" cy="12456"/>
            </a:xfrm>
            <a:custGeom>
              <a:avLst/>
              <a:gdLst/>
              <a:ahLst/>
              <a:cxnLst/>
              <a:rect l="l" t="t" r="r" b="b"/>
              <a:pathLst>
                <a:path w="224" h="408" extrusionOk="0">
                  <a:moveTo>
                    <a:pt x="106" y="0"/>
                  </a:moveTo>
                  <a:lnTo>
                    <a:pt x="79" y="13"/>
                  </a:lnTo>
                  <a:lnTo>
                    <a:pt x="53" y="26"/>
                  </a:lnTo>
                  <a:lnTo>
                    <a:pt x="27" y="66"/>
                  </a:lnTo>
                  <a:lnTo>
                    <a:pt x="0" y="132"/>
                  </a:lnTo>
                  <a:lnTo>
                    <a:pt x="0" y="224"/>
                  </a:lnTo>
                  <a:lnTo>
                    <a:pt x="13" y="289"/>
                  </a:lnTo>
                  <a:lnTo>
                    <a:pt x="53" y="355"/>
                  </a:lnTo>
                  <a:lnTo>
                    <a:pt x="92" y="395"/>
                  </a:lnTo>
                  <a:lnTo>
                    <a:pt x="106" y="408"/>
                  </a:lnTo>
                  <a:lnTo>
                    <a:pt x="158" y="408"/>
                  </a:lnTo>
                  <a:lnTo>
                    <a:pt x="171" y="395"/>
                  </a:lnTo>
                  <a:lnTo>
                    <a:pt x="211" y="342"/>
                  </a:lnTo>
                  <a:lnTo>
                    <a:pt x="224" y="276"/>
                  </a:lnTo>
                  <a:lnTo>
                    <a:pt x="224" y="197"/>
                  </a:lnTo>
                  <a:lnTo>
                    <a:pt x="211" y="118"/>
                  </a:lnTo>
                  <a:lnTo>
                    <a:pt x="185" y="53"/>
                  </a:lnTo>
                  <a:lnTo>
                    <a:pt x="145" y="13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6"/>
            <p:cNvSpPr/>
            <p:nvPr/>
          </p:nvSpPr>
          <p:spPr>
            <a:xfrm>
              <a:off x="1374998" y="3494122"/>
              <a:ext cx="6472" cy="11266"/>
            </a:xfrm>
            <a:custGeom>
              <a:avLst/>
              <a:gdLst/>
              <a:ahLst/>
              <a:cxnLst/>
              <a:rect l="l" t="t" r="r" b="b"/>
              <a:pathLst>
                <a:path w="212" h="369" extrusionOk="0">
                  <a:moveTo>
                    <a:pt x="93" y="0"/>
                  </a:moveTo>
                  <a:lnTo>
                    <a:pt x="53" y="27"/>
                  </a:lnTo>
                  <a:lnTo>
                    <a:pt x="14" y="66"/>
                  </a:lnTo>
                  <a:lnTo>
                    <a:pt x="1" y="132"/>
                  </a:lnTo>
                  <a:lnTo>
                    <a:pt x="1" y="198"/>
                  </a:lnTo>
                  <a:lnTo>
                    <a:pt x="14" y="264"/>
                  </a:lnTo>
                  <a:lnTo>
                    <a:pt x="40" y="329"/>
                  </a:lnTo>
                  <a:lnTo>
                    <a:pt x="66" y="356"/>
                  </a:lnTo>
                  <a:lnTo>
                    <a:pt x="119" y="369"/>
                  </a:lnTo>
                  <a:lnTo>
                    <a:pt x="159" y="356"/>
                  </a:lnTo>
                  <a:lnTo>
                    <a:pt x="185" y="303"/>
                  </a:lnTo>
                  <a:lnTo>
                    <a:pt x="198" y="250"/>
                  </a:lnTo>
                  <a:lnTo>
                    <a:pt x="211" y="171"/>
                  </a:lnTo>
                  <a:lnTo>
                    <a:pt x="198" y="106"/>
                  </a:lnTo>
                  <a:lnTo>
                    <a:pt x="172" y="40"/>
                  </a:lnTo>
                  <a:lnTo>
                    <a:pt x="132" y="1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4F3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6"/>
            <p:cNvSpPr/>
            <p:nvPr/>
          </p:nvSpPr>
          <p:spPr>
            <a:xfrm>
              <a:off x="1259719" y="3490520"/>
              <a:ext cx="6472" cy="11662"/>
            </a:xfrm>
            <a:custGeom>
              <a:avLst/>
              <a:gdLst/>
              <a:ahLst/>
              <a:cxnLst/>
              <a:rect l="l" t="t" r="r" b="b"/>
              <a:pathLst>
                <a:path w="212" h="382" extrusionOk="0">
                  <a:moveTo>
                    <a:pt x="93" y="0"/>
                  </a:moveTo>
                  <a:lnTo>
                    <a:pt x="53" y="26"/>
                  </a:lnTo>
                  <a:lnTo>
                    <a:pt x="27" y="66"/>
                  </a:lnTo>
                  <a:lnTo>
                    <a:pt x="1" y="132"/>
                  </a:lnTo>
                  <a:lnTo>
                    <a:pt x="1" y="211"/>
                  </a:lnTo>
                  <a:lnTo>
                    <a:pt x="14" y="276"/>
                  </a:lnTo>
                  <a:lnTo>
                    <a:pt x="40" y="329"/>
                  </a:lnTo>
                  <a:lnTo>
                    <a:pt x="80" y="368"/>
                  </a:lnTo>
                  <a:lnTo>
                    <a:pt x="119" y="382"/>
                  </a:lnTo>
                  <a:lnTo>
                    <a:pt x="159" y="355"/>
                  </a:lnTo>
                  <a:lnTo>
                    <a:pt x="198" y="316"/>
                  </a:lnTo>
                  <a:lnTo>
                    <a:pt x="211" y="250"/>
                  </a:lnTo>
                  <a:lnTo>
                    <a:pt x="211" y="184"/>
                  </a:lnTo>
                  <a:lnTo>
                    <a:pt x="198" y="105"/>
                  </a:lnTo>
                  <a:lnTo>
                    <a:pt x="172" y="53"/>
                  </a:lnTo>
                  <a:lnTo>
                    <a:pt x="132" y="13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4F3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6"/>
            <p:cNvSpPr/>
            <p:nvPr/>
          </p:nvSpPr>
          <p:spPr>
            <a:xfrm>
              <a:off x="1188220" y="3488505"/>
              <a:ext cx="6472" cy="11662"/>
            </a:xfrm>
            <a:custGeom>
              <a:avLst/>
              <a:gdLst/>
              <a:ahLst/>
              <a:cxnLst/>
              <a:rect l="l" t="t" r="r" b="b"/>
              <a:pathLst>
                <a:path w="212" h="382" extrusionOk="0">
                  <a:moveTo>
                    <a:pt x="93" y="0"/>
                  </a:moveTo>
                  <a:lnTo>
                    <a:pt x="53" y="27"/>
                  </a:lnTo>
                  <a:lnTo>
                    <a:pt x="14" y="66"/>
                  </a:lnTo>
                  <a:lnTo>
                    <a:pt x="1" y="132"/>
                  </a:lnTo>
                  <a:lnTo>
                    <a:pt x="1" y="198"/>
                  </a:lnTo>
                  <a:lnTo>
                    <a:pt x="14" y="277"/>
                  </a:lnTo>
                  <a:lnTo>
                    <a:pt x="40" y="329"/>
                  </a:lnTo>
                  <a:lnTo>
                    <a:pt x="80" y="369"/>
                  </a:lnTo>
                  <a:lnTo>
                    <a:pt x="119" y="382"/>
                  </a:lnTo>
                  <a:lnTo>
                    <a:pt x="159" y="355"/>
                  </a:lnTo>
                  <a:lnTo>
                    <a:pt x="198" y="316"/>
                  </a:lnTo>
                  <a:lnTo>
                    <a:pt x="211" y="250"/>
                  </a:lnTo>
                  <a:lnTo>
                    <a:pt x="211" y="171"/>
                  </a:lnTo>
                  <a:lnTo>
                    <a:pt x="198" y="105"/>
                  </a:lnTo>
                  <a:lnTo>
                    <a:pt x="172" y="53"/>
                  </a:lnTo>
                  <a:lnTo>
                    <a:pt x="132" y="13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4F3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6"/>
            <p:cNvSpPr/>
            <p:nvPr/>
          </p:nvSpPr>
          <p:spPr>
            <a:xfrm>
              <a:off x="1385438" y="3557592"/>
              <a:ext cx="6472" cy="11266"/>
            </a:xfrm>
            <a:custGeom>
              <a:avLst/>
              <a:gdLst/>
              <a:ahLst/>
              <a:cxnLst/>
              <a:rect l="l" t="t" r="r" b="b"/>
              <a:pathLst>
                <a:path w="212" h="369" extrusionOk="0">
                  <a:moveTo>
                    <a:pt x="93" y="0"/>
                  </a:moveTo>
                  <a:lnTo>
                    <a:pt x="53" y="27"/>
                  </a:lnTo>
                  <a:lnTo>
                    <a:pt x="27" y="66"/>
                  </a:lnTo>
                  <a:lnTo>
                    <a:pt x="14" y="119"/>
                  </a:lnTo>
                  <a:lnTo>
                    <a:pt x="1" y="198"/>
                  </a:lnTo>
                  <a:lnTo>
                    <a:pt x="14" y="263"/>
                  </a:lnTo>
                  <a:lnTo>
                    <a:pt x="40" y="316"/>
                  </a:lnTo>
                  <a:lnTo>
                    <a:pt x="80" y="355"/>
                  </a:lnTo>
                  <a:lnTo>
                    <a:pt x="119" y="369"/>
                  </a:lnTo>
                  <a:lnTo>
                    <a:pt x="159" y="342"/>
                  </a:lnTo>
                  <a:lnTo>
                    <a:pt x="198" y="303"/>
                  </a:lnTo>
                  <a:lnTo>
                    <a:pt x="211" y="237"/>
                  </a:lnTo>
                  <a:lnTo>
                    <a:pt x="211" y="171"/>
                  </a:lnTo>
                  <a:lnTo>
                    <a:pt x="198" y="105"/>
                  </a:lnTo>
                  <a:lnTo>
                    <a:pt x="172" y="40"/>
                  </a:lnTo>
                  <a:lnTo>
                    <a:pt x="145" y="13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4F3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6"/>
            <p:cNvSpPr/>
            <p:nvPr/>
          </p:nvSpPr>
          <p:spPr>
            <a:xfrm>
              <a:off x="1413556" y="3695369"/>
              <a:ext cx="6075" cy="10869"/>
            </a:xfrm>
            <a:custGeom>
              <a:avLst/>
              <a:gdLst/>
              <a:ahLst/>
              <a:cxnLst/>
              <a:rect l="l" t="t" r="r" b="b"/>
              <a:pathLst>
                <a:path w="199" h="356" extrusionOk="0">
                  <a:moveTo>
                    <a:pt x="93" y="0"/>
                  </a:moveTo>
                  <a:lnTo>
                    <a:pt x="53" y="13"/>
                  </a:lnTo>
                  <a:lnTo>
                    <a:pt x="27" y="66"/>
                  </a:lnTo>
                  <a:lnTo>
                    <a:pt x="1" y="118"/>
                  </a:lnTo>
                  <a:lnTo>
                    <a:pt x="1" y="184"/>
                  </a:lnTo>
                  <a:lnTo>
                    <a:pt x="14" y="250"/>
                  </a:lnTo>
                  <a:lnTo>
                    <a:pt x="40" y="303"/>
                  </a:lnTo>
                  <a:lnTo>
                    <a:pt x="67" y="342"/>
                  </a:lnTo>
                  <a:lnTo>
                    <a:pt x="106" y="355"/>
                  </a:lnTo>
                  <a:lnTo>
                    <a:pt x="145" y="329"/>
                  </a:lnTo>
                  <a:lnTo>
                    <a:pt x="185" y="289"/>
                  </a:lnTo>
                  <a:lnTo>
                    <a:pt x="198" y="224"/>
                  </a:lnTo>
                  <a:lnTo>
                    <a:pt x="198" y="158"/>
                  </a:lnTo>
                  <a:lnTo>
                    <a:pt x="185" y="92"/>
                  </a:lnTo>
                  <a:lnTo>
                    <a:pt x="172" y="40"/>
                  </a:lnTo>
                  <a:lnTo>
                    <a:pt x="132" y="13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4F3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6"/>
            <p:cNvSpPr/>
            <p:nvPr/>
          </p:nvSpPr>
          <p:spPr>
            <a:xfrm>
              <a:off x="1424394" y="3767662"/>
              <a:ext cx="6075" cy="10869"/>
            </a:xfrm>
            <a:custGeom>
              <a:avLst/>
              <a:gdLst/>
              <a:ahLst/>
              <a:cxnLst/>
              <a:rect l="l" t="t" r="r" b="b"/>
              <a:pathLst>
                <a:path w="199" h="356" extrusionOk="0">
                  <a:moveTo>
                    <a:pt x="93" y="0"/>
                  </a:moveTo>
                  <a:lnTo>
                    <a:pt x="54" y="27"/>
                  </a:lnTo>
                  <a:lnTo>
                    <a:pt x="27" y="66"/>
                  </a:lnTo>
                  <a:lnTo>
                    <a:pt x="1" y="119"/>
                  </a:lnTo>
                  <a:lnTo>
                    <a:pt x="1" y="198"/>
                  </a:lnTo>
                  <a:lnTo>
                    <a:pt x="14" y="263"/>
                  </a:lnTo>
                  <a:lnTo>
                    <a:pt x="40" y="316"/>
                  </a:lnTo>
                  <a:lnTo>
                    <a:pt x="67" y="342"/>
                  </a:lnTo>
                  <a:lnTo>
                    <a:pt x="106" y="356"/>
                  </a:lnTo>
                  <a:lnTo>
                    <a:pt x="146" y="329"/>
                  </a:lnTo>
                  <a:lnTo>
                    <a:pt x="185" y="290"/>
                  </a:lnTo>
                  <a:lnTo>
                    <a:pt x="198" y="237"/>
                  </a:lnTo>
                  <a:lnTo>
                    <a:pt x="198" y="158"/>
                  </a:lnTo>
                  <a:lnTo>
                    <a:pt x="185" y="92"/>
                  </a:lnTo>
                  <a:lnTo>
                    <a:pt x="159" y="40"/>
                  </a:lnTo>
                  <a:lnTo>
                    <a:pt x="133" y="13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4F3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6"/>
            <p:cNvSpPr/>
            <p:nvPr/>
          </p:nvSpPr>
          <p:spPr>
            <a:xfrm>
              <a:off x="1445306" y="3843557"/>
              <a:ext cx="6442" cy="10502"/>
            </a:xfrm>
            <a:custGeom>
              <a:avLst/>
              <a:gdLst/>
              <a:ahLst/>
              <a:cxnLst/>
              <a:rect l="l" t="t" r="r" b="b"/>
              <a:pathLst>
                <a:path w="211" h="344" extrusionOk="0">
                  <a:moveTo>
                    <a:pt x="92" y="1"/>
                  </a:moveTo>
                  <a:lnTo>
                    <a:pt x="53" y="27"/>
                  </a:lnTo>
                  <a:lnTo>
                    <a:pt x="26" y="67"/>
                  </a:lnTo>
                  <a:lnTo>
                    <a:pt x="13" y="119"/>
                  </a:lnTo>
                  <a:lnTo>
                    <a:pt x="0" y="185"/>
                  </a:lnTo>
                  <a:lnTo>
                    <a:pt x="13" y="251"/>
                  </a:lnTo>
                  <a:lnTo>
                    <a:pt x="40" y="304"/>
                  </a:lnTo>
                  <a:lnTo>
                    <a:pt x="79" y="330"/>
                  </a:lnTo>
                  <a:lnTo>
                    <a:pt x="119" y="343"/>
                  </a:lnTo>
                  <a:lnTo>
                    <a:pt x="158" y="317"/>
                  </a:lnTo>
                  <a:lnTo>
                    <a:pt x="184" y="277"/>
                  </a:lnTo>
                  <a:lnTo>
                    <a:pt x="197" y="225"/>
                  </a:lnTo>
                  <a:lnTo>
                    <a:pt x="211" y="159"/>
                  </a:lnTo>
                  <a:lnTo>
                    <a:pt x="197" y="93"/>
                  </a:lnTo>
                  <a:lnTo>
                    <a:pt x="171" y="40"/>
                  </a:lnTo>
                  <a:lnTo>
                    <a:pt x="132" y="14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6"/>
            <p:cNvSpPr/>
            <p:nvPr/>
          </p:nvSpPr>
          <p:spPr>
            <a:xfrm>
              <a:off x="1728464" y="3226596"/>
              <a:ext cx="6472" cy="11693"/>
            </a:xfrm>
            <a:custGeom>
              <a:avLst/>
              <a:gdLst/>
              <a:ahLst/>
              <a:cxnLst/>
              <a:rect l="l" t="t" r="r" b="b"/>
              <a:pathLst>
                <a:path w="212" h="383" extrusionOk="0">
                  <a:moveTo>
                    <a:pt x="106" y="1"/>
                  </a:moveTo>
                  <a:lnTo>
                    <a:pt x="66" y="14"/>
                  </a:lnTo>
                  <a:lnTo>
                    <a:pt x="27" y="67"/>
                  </a:lnTo>
                  <a:lnTo>
                    <a:pt x="14" y="133"/>
                  </a:lnTo>
                  <a:lnTo>
                    <a:pt x="1" y="198"/>
                  </a:lnTo>
                  <a:lnTo>
                    <a:pt x="14" y="277"/>
                  </a:lnTo>
                  <a:lnTo>
                    <a:pt x="40" y="330"/>
                  </a:lnTo>
                  <a:lnTo>
                    <a:pt x="66" y="369"/>
                  </a:lnTo>
                  <a:lnTo>
                    <a:pt x="119" y="382"/>
                  </a:lnTo>
                  <a:lnTo>
                    <a:pt x="159" y="369"/>
                  </a:lnTo>
                  <a:lnTo>
                    <a:pt x="185" y="317"/>
                  </a:lnTo>
                  <a:lnTo>
                    <a:pt x="211" y="251"/>
                  </a:lnTo>
                  <a:lnTo>
                    <a:pt x="211" y="185"/>
                  </a:lnTo>
                  <a:lnTo>
                    <a:pt x="198" y="106"/>
                  </a:lnTo>
                  <a:lnTo>
                    <a:pt x="185" y="54"/>
                  </a:lnTo>
                  <a:lnTo>
                    <a:pt x="145" y="1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6"/>
            <p:cNvSpPr/>
            <p:nvPr/>
          </p:nvSpPr>
          <p:spPr>
            <a:xfrm>
              <a:off x="1728861" y="3151098"/>
              <a:ext cx="6472" cy="12090"/>
            </a:xfrm>
            <a:custGeom>
              <a:avLst/>
              <a:gdLst/>
              <a:ahLst/>
              <a:cxnLst/>
              <a:rect l="l" t="t" r="r" b="b"/>
              <a:pathLst>
                <a:path w="212" h="396" extrusionOk="0">
                  <a:moveTo>
                    <a:pt x="106" y="0"/>
                  </a:moveTo>
                  <a:lnTo>
                    <a:pt x="67" y="27"/>
                  </a:lnTo>
                  <a:lnTo>
                    <a:pt x="27" y="66"/>
                  </a:lnTo>
                  <a:lnTo>
                    <a:pt x="14" y="132"/>
                  </a:lnTo>
                  <a:lnTo>
                    <a:pt x="1" y="211"/>
                  </a:lnTo>
                  <a:lnTo>
                    <a:pt x="14" y="290"/>
                  </a:lnTo>
                  <a:lnTo>
                    <a:pt x="40" y="343"/>
                  </a:lnTo>
                  <a:lnTo>
                    <a:pt x="67" y="382"/>
                  </a:lnTo>
                  <a:lnTo>
                    <a:pt x="119" y="395"/>
                  </a:lnTo>
                  <a:lnTo>
                    <a:pt x="159" y="382"/>
                  </a:lnTo>
                  <a:lnTo>
                    <a:pt x="185" y="329"/>
                  </a:lnTo>
                  <a:lnTo>
                    <a:pt x="211" y="264"/>
                  </a:lnTo>
                  <a:lnTo>
                    <a:pt x="211" y="185"/>
                  </a:lnTo>
                  <a:lnTo>
                    <a:pt x="198" y="119"/>
                  </a:lnTo>
                  <a:lnTo>
                    <a:pt x="185" y="53"/>
                  </a:lnTo>
                  <a:lnTo>
                    <a:pt x="146" y="14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6"/>
            <p:cNvSpPr/>
            <p:nvPr/>
          </p:nvSpPr>
          <p:spPr>
            <a:xfrm>
              <a:off x="1729288" y="3074775"/>
              <a:ext cx="6442" cy="12090"/>
            </a:xfrm>
            <a:custGeom>
              <a:avLst/>
              <a:gdLst/>
              <a:ahLst/>
              <a:cxnLst/>
              <a:rect l="l" t="t" r="r" b="b"/>
              <a:pathLst>
                <a:path w="211" h="396" extrusionOk="0">
                  <a:moveTo>
                    <a:pt x="105" y="1"/>
                  </a:moveTo>
                  <a:lnTo>
                    <a:pt x="66" y="14"/>
                  </a:lnTo>
                  <a:lnTo>
                    <a:pt x="26" y="66"/>
                  </a:lnTo>
                  <a:lnTo>
                    <a:pt x="13" y="132"/>
                  </a:lnTo>
                  <a:lnTo>
                    <a:pt x="0" y="211"/>
                  </a:lnTo>
                  <a:lnTo>
                    <a:pt x="13" y="277"/>
                  </a:lnTo>
                  <a:lnTo>
                    <a:pt x="39" y="343"/>
                  </a:lnTo>
                  <a:lnTo>
                    <a:pt x="66" y="382"/>
                  </a:lnTo>
                  <a:lnTo>
                    <a:pt x="92" y="395"/>
                  </a:lnTo>
                  <a:lnTo>
                    <a:pt x="105" y="395"/>
                  </a:lnTo>
                  <a:lnTo>
                    <a:pt x="158" y="369"/>
                  </a:lnTo>
                  <a:lnTo>
                    <a:pt x="184" y="330"/>
                  </a:lnTo>
                  <a:lnTo>
                    <a:pt x="211" y="264"/>
                  </a:lnTo>
                  <a:lnTo>
                    <a:pt x="211" y="185"/>
                  </a:lnTo>
                  <a:lnTo>
                    <a:pt x="197" y="106"/>
                  </a:lnTo>
                  <a:lnTo>
                    <a:pt x="184" y="40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6"/>
            <p:cNvSpPr/>
            <p:nvPr/>
          </p:nvSpPr>
          <p:spPr>
            <a:xfrm>
              <a:off x="1729685" y="2996468"/>
              <a:ext cx="6442" cy="12456"/>
            </a:xfrm>
            <a:custGeom>
              <a:avLst/>
              <a:gdLst/>
              <a:ahLst/>
              <a:cxnLst/>
              <a:rect l="l" t="t" r="r" b="b"/>
              <a:pathLst>
                <a:path w="211" h="408" extrusionOk="0">
                  <a:moveTo>
                    <a:pt x="105" y="0"/>
                  </a:moveTo>
                  <a:lnTo>
                    <a:pt x="66" y="26"/>
                  </a:lnTo>
                  <a:lnTo>
                    <a:pt x="26" y="66"/>
                  </a:lnTo>
                  <a:lnTo>
                    <a:pt x="0" y="145"/>
                  </a:lnTo>
                  <a:lnTo>
                    <a:pt x="0" y="224"/>
                  </a:lnTo>
                  <a:lnTo>
                    <a:pt x="13" y="289"/>
                  </a:lnTo>
                  <a:lnTo>
                    <a:pt x="40" y="355"/>
                  </a:lnTo>
                  <a:lnTo>
                    <a:pt x="66" y="395"/>
                  </a:lnTo>
                  <a:lnTo>
                    <a:pt x="92" y="408"/>
                  </a:lnTo>
                  <a:lnTo>
                    <a:pt x="105" y="408"/>
                  </a:lnTo>
                  <a:lnTo>
                    <a:pt x="158" y="395"/>
                  </a:lnTo>
                  <a:lnTo>
                    <a:pt x="184" y="342"/>
                  </a:lnTo>
                  <a:lnTo>
                    <a:pt x="211" y="276"/>
                  </a:lnTo>
                  <a:lnTo>
                    <a:pt x="211" y="197"/>
                  </a:lnTo>
                  <a:lnTo>
                    <a:pt x="198" y="118"/>
                  </a:lnTo>
                  <a:lnTo>
                    <a:pt x="184" y="53"/>
                  </a:lnTo>
                  <a:lnTo>
                    <a:pt x="145" y="13"/>
                  </a:lnTo>
                  <a:lnTo>
                    <a:pt x="119" y="13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6"/>
            <p:cNvSpPr/>
            <p:nvPr/>
          </p:nvSpPr>
          <p:spPr>
            <a:xfrm>
              <a:off x="1781096" y="3305330"/>
              <a:ext cx="6045" cy="11693"/>
            </a:xfrm>
            <a:custGeom>
              <a:avLst/>
              <a:gdLst/>
              <a:ahLst/>
              <a:cxnLst/>
              <a:rect l="l" t="t" r="r" b="b"/>
              <a:pathLst>
                <a:path w="198" h="383" extrusionOk="0">
                  <a:moveTo>
                    <a:pt x="92" y="1"/>
                  </a:moveTo>
                  <a:lnTo>
                    <a:pt x="53" y="27"/>
                  </a:lnTo>
                  <a:lnTo>
                    <a:pt x="27" y="66"/>
                  </a:lnTo>
                  <a:lnTo>
                    <a:pt x="0" y="132"/>
                  </a:lnTo>
                  <a:lnTo>
                    <a:pt x="0" y="198"/>
                  </a:lnTo>
                  <a:lnTo>
                    <a:pt x="0" y="277"/>
                  </a:lnTo>
                  <a:lnTo>
                    <a:pt x="27" y="330"/>
                  </a:lnTo>
                  <a:lnTo>
                    <a:pt x="66" y="369"/>
                  </a:lnTo>
                  <a:lnTo>
                    <a:pt x="105" y="382"/>
                  </a:lnTo>
                  <a:lnTo>
                    <a:pt x="145" y="356"/>
                  </a:lnTo>
                  <a:lnTo>
                    <a:pt x="171" y="316"/>
                  </a:lnTo>
                  <a:lnTo>
                    <a:pt x="198" y="251"/>
                  </a:lnTo>
                  <a:lnTo>
                    <a:pt x="198" y="172"/>
                  </a:lnTo>
                  <a:lnTo>
                    <a:pt x="184" y="106"/>
                  </a:lnTo>
                  <a:lnTo>
                    <a:pt x="171" y="53"/>
                  </a:lnTo>
                  <a:lnTo>
                    <a:pt x="132" y="14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6"/>
            <p:cNvSpPr/>
            <p:nvPr/>
          </p:nvSpPr>
          <p:spPr>
            <a:xfrm>
              <a:off x="1833698" y="3311375"/>
              <a:ext cx="6075" cy="11662"/>
            </a:xfrm>
            <a:custGeom>
              <a:avLst/>
              <a:gdLst/>
              <a:ahLst/>
              <a:cxnLst/>
              <a:rect l="l" t="t" r="r" b="b"/>
              <a:pathLst>
                <a:path w="199" h="382" extrusionOk="0">
                  <a:moveTo>
                    <a:pt x="106" y="0"/>
                  </a:moveTo>
                  <a:lnTo>
                    <a:pt x="67" y="26"/>
                  </a:lnTo>
                  <a:lnTo>
                    <a:pt x="27" y="66"/>
                  </a:lnTo>
                  <a:lnTo>
                    <a:pt x="14" y="132"/>
                  </a:lnTo>
                  <a:lnTo>
                    <a:pt x="1" y="197"/>
                  </a:lnTo>
                  <a:lnTo>
                    <a:pt x="14" y="276"/>
                  </a:lnTo>
                  <a:lnTo>
                    <a:pt x="27" y="329"/>
                  </a:lnTo>
                  <a:lnTo>
                    <a:pt x="67" y="368"/>
                  </a:lnTo>
                  <a:lnTo>
                    <a:pt x="106" y="382"/>
                  </a:lnTo>
                  <a:lnTo>
                    <a:pt x="146" y="355"/>
                  </a:lnTo>
                  <a:lnTo>
                    <a:pt x="172" y="316"/>
                  </a:lnTo>
                  <a:lnTo>
                    <a:pt x="198" y="250"/>
                  </a:lnTo>
                  <a:lnTo>
                    <a:pt x="198" y="171"/>
                  </a:lnTo>
                  <a:lnTo>
                    <a:pt x="198" y="105"/>
                  </a:lnTo>
                  <a:lnTo>
                    <a:pt x="172" y="53"/>
                  </a:lnTo>
                  <a:lnTo>
                    <a:pt x="146" y="1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6"/>
            <p:cNvSpPr/>
            <p:nvPr/>
          </p:nvSpPr>
          <p:spPr>
            <a:xfrm>
              <a:off x="1875065" y="3314581"/>
              <a:ext cx="6075" cy="11662"/>
            </a:xfrm>
            <a:custGeom>
              <a:avLst/>
              <a:gdLst/>
              <a:ahLst/>
              <a:cxnLst/>
              <a:rect l="l" t="t" r="r" b="b"/>
              <a:pathLst>
                <a:path w="199" h="382" extrusionOk="0">
                  <a:moveTo>
                    <a:pt x="93" y="0"/>
                  </a:moveTo>
                  <a:lnTo>
                    <a:pt x="54" y="27"/>
                  </a:lnTo>
                  <a:lnTo>
                    <a:pt x="27" y="66"/>
                  </a:lnTo>
                  <a:lnTo>
                    <a:pt x="1" y="132"/>
                  </a:lnTo>
                  <a:lnTo>
                    <a:pt x="1" y="198"/>
                  </a:lnTo>
                  <a:lnTo>
                    <a:pt x="1" y="277"/>
                  </a:lnTo>
                  <a:lnTo>
                    <a:pt x="27" y="329"/>
                  </a:lnTo>
                  <a:lnTo>
                    <a:pt x="54" y="369"/>
                  </a:lnTo>
                  <a:lnTo>
                    <a:pt x="93" y="382"/>
                  </a:lnTo>
                  <a:lnTo>
                    <a:pt x="133" y="356"/>
                  </a:lnTo>
                  <a:lnTo>
                    <a:pt x="172" y="316"/>
                  </a:lnTo>
                  <a:lnTo>
                    <a:pt x="185" y="250"/>
                  </a:lnTo>
                  <a:lnTo>
                    <a:pt x="198" y="171"/>
                  </a:lnTo>
                  <a:lnTo>
                    <a:pt x="185" y="106"/>
                  </a:lnTo>
                  <a:lnTo>
                    <a:pt x="172" y="53"/>
                  </a:lnTo>
                  <a:lnTo>
                    <a:pt x="133" y="13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>
              <a:off x="1714024" y="2864308"/>
              <a:ext cx="176341" cy="477611"/>
            </a:xfrm>
            <a:custGeom>
              <a:avLst/>
              <a:gdLst/>
              <a:ahLst/>
              <a:cxnLst/>
              <a:rect l="l" t="t" r="r" b="b"/>
              <a:pathLst>
                <a:path w="5776" h="15644" extrusionOk="0">
                  <a:moveTo>
                    <a:pt x="224" y="0"/>
                  </a:moveTo>
                  <a:lnTo>
                    <a:pt x="13" y="14"/>
                  </a:lnTo>
                  <a:lnTo>
                    <a:pt x="0" y="15078"/>
                  </a:lnTo>
                  <a:lnTo>
                    <a:pt x="197" y="15078"/>
                  </a:lnTo>
                  <a:lnTo>
                    <a:pt x="197" y="15197"/>
                  </a:lnTo>
                  <a:lnTo>
                    <a:pt x="5763" y="15644"/>
                  </a:lnTo>
                  <a:lnTo>
                    <a:pt x="5776" y="15407"/>
                  </a:lnTo>
                  <a:lnTo>
                    <a:pt x="211" y="14960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6"/>
            <p:cNvSpPr/>
            <p:nvPr/>
          </p:nvSpPr>
          <p:spPr>
            <a:xfrm>
              <a:off x="1144441" y="3468020"/>
              <a:ext cx="334242" cy="426596"/>
            </a:xfrm>
            <a:custGeom>
              <a:avLst/>
              <a:gdLst/>
              <a:ahLst/>
              <a:cxnLst/>
              <a:rect l="l" t="t" r="r" b="b"/>
              <a:pathLst>
                <a:path w="10948" h="13973" extrusionOk="0">
                  <a:moveTo>
                    <a:pt x="14" y="0"/>
                  </a:moveTo>
                  <a:lnTo>
                    <a:pt x="1" y="237"/>
                  </a:lnTo>
                  <a:lnTo>
                    <a:pt x="7987" y="434"/>
                  </a:lnTo>
                  <a:lnTo>
                    <a:pt x="10750" y="13973"/>
                  </a:lnTo>
                  <a:lnTo>
                    <a:pt x="10947" y="13973"/>
                  </a:lnTo>
                  <a:lnTo>
                    <a:pt x="8145" y="19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6"/>
            <p:cNvSpPr/>
            <p:nvPr/>
          </p:nvSpPr>
          <p:spPr>
            <a:xfrm>
              <a:off x="1689509" y="3324625"/>
              <a:ext cx="30561" cy="547525"/>
            </a:xfrm>
            <a:custGeom>
              <a:avLst/>
              <a:gdLst/>
              <a:ahLst/>
              <a:cxnLst/>
              <a:rect l="l" t="t" r="r" b="b"/>
              <a:pathLst>
                <a:path w="1001" h="17934" extrusionOk="0">
                  <a:moveTo>
                    <a:pt x="803" y="0"/>
                  </a:moveTo>
                  <a:lnTo>
                    <a:pt x="0" y="17933"/>
                  </a:lnTo>
                  <a:lnTo>
                    <a:pt x="185" y="17894"/>
                  </a:lnTo>
                  <a:lnTo>
                    <a:pt x="1000" y="119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6"/>
            <p:cNvSpPr/>
            <p:nvPr/>
          </p:nvSpPr>
          <p:spPr>
            <a:xfrm>
              <a:off x="1185015" y="2941424"/>
              <a:ext cx="236608" cy="272786"/>
            </a:xfrm>
            <a:custGeom>
              <a:avLst/>
              <a:gdLst/>
              <a:ahLst/>
              <a:cxnLst/>
              <a:rect l="l" t="t" r="r" b="b"/>
              <a:pathLst>
                <a:path w="7750" h="8935" extrusionOk="0">
                  <a:moveTo>
                    <a:pt x="685" y="264"/>
                  </a:moveTo>
                  <a:lnTo>
                    <a:pt x="7526" y="448"/>
                  </a:lnTo>
                  <a:lnTo>
                    <a:pt x="7368" y="8645"/>
                  </a:lnTo>
                  <a:lnTo>
                    <a:pt x="237" y="7447"/>
                  </a:lnTo>
                  <a:lnTo>
                    <a:pt x="685" y="264"/>
                  </a:lnTo>
                  <a:close/>
                  <a:moveTo>
                    <a:pt x="474" y="1"/>
                  </a:moveTo>
                  <a:lnTo>
                    <a:pt x="0" y="7671"/>
                  </a:lnTo>
                  <a:lnTo>
                    <a:pt x="7579" y="8934"/>
                  </a:lnTo>
                  <a:lnTo>
                    <a:pt x="7750" y="198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6"/>
            <p:cNvSpPr/>
            <p:nvPr/>
          </p:nvSpPr>
          <p:spPr>
            <a:xfrm>
              <a:off x="1210323" y="2724515"/>
              <a:ext cx="54252" cy="54252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566" y="1"/>
                  </a:moveTo>
                  <a:lnTo>
                    <a:pt x="0" y="1777"/>
                  </a:lnTo>
                  <a:lnTo>
                    <a:pt x="1763" y="1777"/>
                  </a:lnTo>
                  <a:lnTo>
                    <a:pt x="177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6"/>
            <p:cNvSpPr/>
            <p:nvPr/>
          </p:nvSpPr>
          <p:spPr>
            <a:xfrm>
              <a:off x="1270160" y="2724515"/>
              <a:ext cx="54252" cy="54252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566" y="1"/>
                  </a:moveTo>
                  <a:lnTo>
                    <a:pt x="1" y="1777"/>
                  </a:lnTo>
                  <a:lnTo>
                    <a:pt x="1764" y="1777"/>
                  </a:lnTo>
                  <a:lnTo>
                    <a:pt x="177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6"/>
            <p:cNvSpPr/>
            <p:nvPr/>
          </p:nvSpPr>
          <p:spPr>
            <a:xfrm>
              <a:off x="1330028" y="2724515"/>
              <a:ext cx="54252" cy="54252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566" y="1"/>
                  </a:moveTo>
                  <a:lnTo>
                    <a:pt x="0" y="1777"/>
                  </a:lnTo>
                  <a:lnTo>
                    <a:pt x="1763" y="1777"/>
                  </a:lnTo>
                  <a:lnTo>
                    <a:pt x="177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6"/>
            <p:cNvSpPr/>
            <p:nvPr/>
          </p:nvSpPr>
          <p:spPr>
            <a:xfrm>
              <a:off x="1389865" y="2724515"/>
              <a:ext cx="54252" cy="54252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566" y="1"/>
                  </a:moveTo>
                  <a:lnTo>
                    <a:pt x="0" y="1777"/>
                  </a:lnTo>
                  <a:lnTo>
                    <a:pt x="1763" y="1777"/>
                  </a:lnTo>
                  <a:lnTo>
                    <a:pt x="177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6"/>
            <p:cNvSpPr/>
            <p:nvPr/>
          </p:nvSpPr>
          <p:spPr>
            <a:xfrm>
              <a:off x="1449702" y="2724515"/>
              <a:ext cx="54282" cy="54252"/>
            </a:xfrm>
            <a:custGeom>
              <a:avLst/>
              <a:gdLst/>
              <a:ahLst/>
              <a:cxnLst/>
              <a:rect l="l" t="t" r="r" b="b"/>
              <a:pathLst>
                <a:path w="1778" h="1777" extrusionOk="0">
                  <a:moveTo>
                    <a:pt x="567" y="1"/>
                  </a:moveTo>
                  <a:lnTo>
                    <a:pt x="1" y="1777"/>
                  </a:lnTo>
                  <a:lnTo>
                    <a:pt x="1764" y="1777"/>
                  </a:lnTo>
                  <a:lnTo>
                    <a:pt x="177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6"/>
            <p:cNvSpPr/>
            <p:nvPr/>
          </p:nvSpPr>
          <p:spPr>
            <a:xfrm>
              <a:off x="1820448" y="2724515"/>
              <a:ext cx="54649" cy="54252"/>
            </a:xfrm>
            <a:custGeom>
              <a:avLst/>
              <a:gdLst/>
              <a:ahLst/>
              <a:cxnLst/>
              <a:rect l="l" t="t" r="r" b="b"/>
              <a:pathLst>
                <a:path w="1790" h="1777" extrusionOk="0">
                  <a:moveTo>
                    <a:pt x="1" y="1"/>
                  </a:moveTo>
                  <a:lnTo>
                    <a:pt x="27" y="1777"/>
                  </a:lnTo>
                  <a:lnTo>
                    <a:pt x="1790" y="1777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6"/>
            <p:cNvSpPr/>
            <p:nvPr/>
          </p:nvSpPr>
          <p:spPr>
            <a:xfrm>
              <a:off x="1760611" y="2724515"/>
              <a:ext cx="54649" cy="54252"/>
            </a:xfrm>
            <a:custGeom>
              <a:avLst/>
              <a:gdLst/>
              <a:ahLst/>
              <a:cxnLst/>
              <a:rect l="l" t="t" r="r" b="b"/>
              <a:pathLst>
                <a:path w="1790" h="1777" extrusionOk="0">
                  <a:moveTo>
                    <a:pt x="0" y="1"/>
                  </a:moveTo>
                  <a:lnTo>
                    <a:pt x="27" y="1777"/>
                  </a:lnTo>
                  <a:lnTo>
                    <a:pt x="1790" y="1777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6"/>
            <p:cNvSpPr/>
            <p:nvPr/>
          </p:nvSpPr>
          <p:spPr>
            <a:xfrm>
              <a:off x="1700743" y="2724515"/>
              <a:ext cx="54679" cy="54252"/>
            </a:xfrm>
            <a:custGeom>
              <a:avLst/>
              <a:gdLst/>
              <a:ahLst/>
              <a:cxnLst/>
              <a:rect l="l" t="t" r="r" b="b"/>
              <a:pathLst>
                <a:path w="1791" h="1777" extrusionOk="0">
                  <a:moveTo>
                    <a:pt x="1" y="1"/>
                  </a:moveTo>
                  <a:lnTo>
                    <a:pt x="27" y="1777"/>
                  </a:lnTo>
                  <a:lnTo>
                    <a:pt x="1790" y="1777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6"/>
            <p:cNvSpPr/>
            <p:nvPr/>
          </p:nvSpPr>
          <p:spPr>
            <a:xfrm>
              <a:off x="1640906" y="2724515"/>
              <a:ext cx="54649" cy="54252"/>
            </a:xfrm>
            <a:custGeom>
              <a:avLst/>
              <a:gdLst/>
              <a:ahLst/>
              <a:cxnLst/>
              <a:rect l="l" t="t" r="r" b="b"/>
              <a:pathLst>
                <a:path w="1790" h="1777" extrusionOk="0">
                  <a:moveTo>
                    <a:pt x="1" y="1"/>
                  </a:moveTo>
                  <a:lnTo>
                    <a:pt x="27" y="1777"/>
                  </a:lnTo>
                  <a:lnTo>
                    <a:pt x="1790" y="1777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6"/>
            <p:cNvSpPr/>
            <p:nvPr/>
          </p:nvSpPr>
          <p:spPr>
            <a:xfrm>
              <a:off x="1581069" y="2724515"/>
              <a:ext cx="54649" cy="54252"/>
            </a:xfrm>
            <a:custGeom>
              <a:avLst/>
              <a:gdLst/>
              <a:ahLst/>
              <a:cxnLst/>
              <a:rect l="l" t="t" r="r" b="b"/>
              <a:pathLst>
                <a:path w="1790" h="1777" extrusionOk="0">
                  <a:moveTo>
                    <a:pt x="0" y="1"/>
                  </a:moveTo>
                  <a:lnTo>
                    <a:pt x="26" y="1777"/>
                  </a:lnTo>
                  <a:lnTo>
                    <a:pt x="1789" y="1777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6"/>
            <p:cNvSpPr/>
            <p:nvPr/>
          </p:nvSpPr>
          <p:spPr>
            <a:xfrm>
              <a:off x="1521202" y="2724515"/>
              <a:ext cx="54679" cy="54252"/>
            </a:xfrm>
            <a:custGeom>
              <a:avLst/>
              <a:gdLst/>
              <a:ahLst/>
              <a:cxnLst/>
              <a:rect l="l" t="t" r="r" b="b"/>
              <a:pathLst>
                <a:path w="1791" h="1777" extrusionOk="0">
                  <a:moveTo>
                    <a:pt x="1" y="1"/>
                  </a:moveTo>
                  <a:lnTo>
                    <a:pt x="27" y="1777"/>
                  </a:lnTo>
                  <a:lnTo>
                    <a:pt x="1790" y="1777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6"/>
            <p:cNvSpPr/>
            <p:nvPr/>
          </p:nvSpPr>
          <p:spPr>
            <a:xfrm>
              <a:off x="1186205" y="2760662"/>
              <a:ext cx="704999" cy="104871"/>
            </a:xfrm>
            <a:custGeom>
              <a:avLst/>
              <a:gdLst/>
              <a:ahLst/>
              <a:cxnLst/>
              <a:rect l="l" t="t" r="r" b="b"/>
              <a:pathLst>
                <a:path w="23092" h="3435" extrusionOk="0">
                  <a:moveTo>
                    <a:pt x="317" y="1"/>
                  </a:moveTo>
                  <a:lnTo>
                    <a:pt x="1" y="2711"/>
                  </a:lnTo>
                  <a:lnTo>
                    <a:pt x="1" y="2843"/>
                  </a:lnTo>
                  <a:lnTo>
                    <a:pt x="14" y="2961"/>
                  </a:lnTo>
                  <a:lnTo>
                    <a:pt x="54" y="3080"/>
                  </a:lnTo>
                  <a:lnTo>
                    <a:pt x="119" y="3185"/>
                  </a:lnTo>
                  <a:lnTo>
                    <a:pt x="198" y="3264"/>
                  </a:lnTo>
                  <a:lnTo>
                    <a:pt x="290" y="3330"/>
                  </a:lnTo>
                  <a:lnTo>
                    <a:pt x="383" y="3369"/>
                  </a:lnTo>
                  <a:lnTo>
                    <a:pt x="501" y="3382"/>
                  </a:lnTo>
                  <a:lnTo>
                    <a:pt x="22591" y="3435"/>
                  </a:lnTo>
                  <a:lnTo>
                    <a:pt x="22697" y="3422"/>
                  </a:lnTo>
                  <a:lnTo>
                    <a:pt x="22802" y="3382"/>
                  </a:lnTo>
                  <a:lnTo>
                    <a:pt x="22881" y="3330"/>
                  </a:lnTo>
                  <a:lnTo>
                    <a:pt x="22960" y="3251"/>
                  </a:lnTo>
                  <a:lnTo>
                    <a:pt x="23025" y="3159"/>
                  </a:lnTo>
                  <a:lnTo>
                    <a:pt x="23065" y="3040"/>
                  </a:lnTo>
                  <a:lnTo>
                    <a:pt x="23091" y="2922"/>
                  </a:lnTo>
                  <a:lnTo>
                    <a:pt x="23091" y="2803"/>
                  </a:lnTo>
                  <a:lnTo>
                    <a:pt x="228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6"/>
            <p:cNvSpPr/>
            <p:nvPr/>
          </p:nvSpPr>
          <p:spPr>
            <a:xfrm>
              <a:off x="1128383" y="2795617"/>
              <a:ext cx="820646" cy="105267"/>
            </a:xfrm>
            <a:custGeom>
              <a:avLst/>
              <a:gdLst/>
              <a:ahLst/>
              <a:cxnLst/>
              <a:rect l="l" t="t" r="r" b="b"/>
              <a:pathLst>
                <a:path w="26880" h="3448" extrusionOk="0">
                  <a:moveTo>
                    <a:pt x="579" y="1"/>
                  </a:moveTo>
                  <a:lnTo>
                    <a:pt x="461" y="14"/>
                  </a:lnTo>
                  <a:lnTo>
                    <a:pt x="342" y="53"/>
                  </a:lnTo>
                  <a:lnTo>
                    <a:pt x="237" y="119"/>
                  </a:lnTo>
                  <a:lnTo>
                    <a:pt x="145" y="198"/>
                  </a:lnTo>
                  <a:lnTo>
                    <a:pt x="79" y="290"/>
                  </a:lnTo>
                  <a:lnTo>
                    <a:pt x="27" y="395"/>
                  </a:lnTo>
                  <a:lnTo>
                    <a:pt x="0" y="514"/>
                  </a:lnTo>
                  <a:lnTo>
                    <a:pt x="0" y="645"/>
                  </a:lnTo>
                  <a:lnTo>
                    <a:pt x="237" y="3448"/>
                  </a:lnTo>
                  <a:lnTo>
                    <a:pt x="26498" y="3448"/>
                  </a:lnTo>
                  <a:lnTo>
                    <a:pt x="26880" y="724"/>
                  </a:lnTo>
                  <a:lnTo>
                    <a:pt x="26880" y="606"/>
                  </a:lnTo>
                  <a:lnTo>
                    <a:pt x="26853" y="474"/>
                  </a:lnTo>
                  <a:lnTo>
                    <a:pt x="26801" y="369"/>
                  </a:lnTo>
                  <a:lnTo>
                    <a:pt x="26735" y="264"/>
                  </a:lnTo>
                  <a:lnTo>
                    <a:pt x="26643" y="185"/>
                  </a:lnTo>
                  <a:lnTo>
                    <a:pt x="26538" y="119"/>
                  </a:lnTo>
                  <a:lnTo>
                    <a:pt x="26419" y="80"/>
                  </a:lnTo>
                  <a:lnTo>
                    <a:pt x="26288" y="66"/>
                  </a:lnTo>
                  <a:lnTo>
                    <a:pt x="5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6"/>
            <p:cNvSpPr/>
            <p:nvPr/>
          </p:nvSpPr>
          <p:spPr>
            <a:xfrm>
              <a:off x="1131589" y="3668840"/>
              <a:ext cx="752778" cy="97635"/>
            </a:xfrm>
            <a:custGeom>
              <a:avLst/>
              <a:gdLst/>
              <a:ahLst/>
              <a:cxnLst/>
              <a:rect l="l" t="t" r="r" b="b"/>
              <a:pathLst>
                <a:path w="24657" h="3198" extrusionOk="0">
                  <a:moveTo>
                    <a:pt x="93" y="1"/>
                  </a:moveTo>
                  <a:lnTo>
                    <a:pt x="1" y="1948"/>
                  </a:lnTo>
                  <a:lnTo>
                    <a:pt x="514" y="2079"/>
                  </a:lnTo>
                  <a:lnTo>
                    <a:pt x="1079" y="2211"/>
                  </a:lnTo>
                  <a:lnTo>
                    <a:pt x="1698" y="2343"/>
                  </a:lnTo>
                  <a:lnTo>
                    <a:pt x="2356" y="2461"/>
                  </a:lnTo>
                  <a:lnTo>
                    <a:pt x="3066" y="2566"/>
                  </a:lnTo>
                  <a:lnTo>
                    <a:pt x="3803" y="2672"/>
                  </a:lnTo>
                  <a:lnTo>
                    <a:pt x="4592" y="2764"/>
                  </a:lnTo>
                  <a:lnTo>
                    <a:pt x="5408" y="2843"/>
                  </a:lnTo>
                  <a:lnTo>
                    <a:pt x="6263" y="2922"/>
                  </a:lnTo>
                  <a:lnTo>
                    <a:pt x="7145" y="3000"/>
                  </a:lnTo>
                  <a:lnTo>
                    <a:pt x="8053" y="3053"/>
                  </a:lnTo>
                  <a:lnTo>
                    <a:pt x="9000" y="3106"/>
                  </a:lnTo>
                  <a:lnTo>
                    <a:pt x="9974" y="3145"/>
                  </a:lnTo>
                  <a:lnTo>
                    <a:pt x="10960" y="3171"/>
                  </a:lnTo>
                  <a:lnTo>
                    <a:pt x="11973" y="3185"/>
                  </a:lnTo>
                  <a:lnTo>
                    <a:pt x="13000" y="3198"/>
                  </a:lnTo>
                  <a:lnTo>
                    <a:pt x="13868" y="3185"/>
                  </a:lnTo>
                  <a:lnTo>
                    <a:pt x="14723" y="3171"/>
                  </a:lnTo>
                  <a:lnTo>
                    <a:pt x="15565" y="3158"/>
                  </a:lnTo>
                  <a:lnTo>
                    <a:pt x="16394" y="3132"/>
                  </a:lnTo>
                  <a:lnTo>
                    <a:pt x="17210" y="3093"/>
                  </a:lnTo>
                  <a:lnTo>
                    <a:pt x="17999" y="3053"/>
                  </a:lnTo>
                  <a:lnTo>
                    <a:pt x="18775" y="3000"/>
                  </a:lnTo>
                  <a:lnTo>
                    <a:pt x="19525" y="2948"/>
                  </a:lnTo>
                  <a:lnTo>
                    <a:pt x="20249" y="2882"/>
                  </a:lnTo>
                  <a:lnTo>
                    <a:pt x="20959" y="2816"/>
                  </a:lnTo>
                  <a:lnTo>
                    <a:pt x="21644" y="2737"/>
                  </a:lnTo>
                  <a:lnTo>
                    <a:pt x="22288" y="2658"/>
                  </a:lnTo>
                  <a:lnTo>
                    <a:pt x="22920" y="2566"/>
                  </a:lnTo>
                  <a:lnTo>
                    <a:pt x="23512" y="2474"/>
                  </a:lnTo>
                  <a:lnTo>
                    <a:pt x="24078" y="2382"/>
                  </a:lnTo>
                  <a:lnTo>
                    <a:pt x="24617" y="2277"/>
                  </a:lnTo>
                  <a:lnTo>
                    <a:pt x="24657" y="172"/>
                  </a:lnTo>
                  <a:lnTo>
                    <a:pt x="24657" y="172"/>
                  </a:lnTo>
                  <a:lnTo>
                    <a:pt x="23433" y="303"/>
                  </a:lnTo>
                  <a:lnTo>
                    <a:pt x="22130" y="422"/>
                  </a:lnTo>
                  <a:lnTo>
                    <a:pt x="20762" y="527"/>
                  </a:lnTo>
                  <a:lnTo>
                    <a:pt x="19315" y="606"/>
                  </a:lnTo>
                  <a:lnTo>
                    <a:pt x="17815" y="672"/>
                  </a:lnTo>
                  <a:lnTo>
                    <a:pt x="16262" y="724"/>
                  </a:lnTo>
                  <a:lnTo>
                    <a:pt x="14644" y="764"/>
                  </a:lnTo>
                  <a:lnTo>
                    <a:pt x="13000" y="764"/>
                  </a:lnTo>
                  <a:lnTo>
                    <a:pt x="11131" y="751"/>
                  </a:lnTo>
                  <a:lnTo>
                    <a:pt x="9303" y="711"/>
                  </a:lnTo>
                  <a:lnTo>
                    <a:pt x="7553" y="659"/>
                  </a:lnTo>
                  <a:lnTo>
                    <a:pt x="5882" y="566"/>
                  </a:lnTo>
                  <a:lnTo>
                    <a:pt x="4277" y="448"/>
                  </a:lnTo>
                  <a:lnTo>
                    <a:pt x="2777" y="316"/>
                  </a:lnTo>
                  <a:lnTo>
                    <a:pt x="1382" y="172"/>
                  </a:lnTo>
                  <a:lnTo>
                    <a:pt x="724" y="93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6"/>
            <p:cNvSpPr/>
            <p:nvPr/>
          </p:nvSpPr>
          <p:spPr>
            <a:xfrm>
              <a:off x="997047" y="3706604"/>
              <a:ext cx="952811" cy="154665"/>
            </a:xfrm>
            <a:custGeom>
              <a:avLst/>
              <a:gdLst/>
              <a:ahLst/>
              <a:cxnLst/>
              <a:rect l="l" t="t" r="r" b="b"/>
              <a:pathLst>
                <a:path w="31209" h="5066" extrusionOk="0">
                  <a:moveTo>
                    <a:pt x="30708" y="0"/>
                  </a:moveTo>
                  <a:lnTo>
                    <a:pt x="1684" y="93"/>
                  </a:lnTo>
                  <a:lnTo>
                    <a:pt x="1592" y="106"/>
                  </a:lnTo>
                  <a:lnTo>
                    <a:pt x="1500" y="119"/>
                  </a:lnTo>
                  <a:lnTo>
                    <a:pt x="1408" y="145"/>
                  </a:lnTo>
                  <a:lnTo>
                    <a:pt x="1329" y="171"/>
                  </a:lnTo>
                  <a:lnTo>
                    <a:pt x="1158" y="264"/>
                  </a:lnTo>
                  <a:lnTo>
                    <a:pt x="1013" y="369"/>
                  </a:lnTo>
                  <a:lnTo>
                    <a:pt x="868" y="514"/>
                  </a:lnTo>
                  <a:lnTo>
                    <a:pt x="750" y="671"/>
                  </a:lnTo>
                  <a:lnTo>
                    <a:pt x="658" y="856"/>
                  </a:lnTo>
                  <a:lnTo>
                    <a:pt x="618" y="948"/>
                  </a:lnTo>
                  <a:lnTo>
                    <a:pt x="592" y="1053"/>
                  </a:lnTo>
                  <a:lnTo>
                    <a:pt x="40" y="3198"/>
                  </a:lnTo>
                  <a:lnTo>
                    <a:pt x="13" y="3303"/>
                  </a:lnTo>
                  <a:lnTo>
                    <a:pt x="0" y="3408"/>
                  </a:lnTo>
                  <a:lnTo>
                    <a:pt x="0" y="3513"/>
                  </a:lnTo>
                  <a:lnTo>
                    <a:pt x="0" y="3619"/>
                  </a:lnTo>
                  <a:lnTo>
                    <a:pt x="26" y="3711"/>
                  </a:lnTo>
                  <a:lnTo>
                    <a:pt x="40" y="3803"/>
                  </a:lnTo>
                  <a:lnTo>
                    <a:pt x="79" y="3882"/>
                  </a:lnTo>
                  <a:lnTo>
                    <a:pt x="119" y="3961"/>
                  </a:lnTo>
                  <a:lnTo>
                    <a:pt x="171" y="4026"/>
                  </a:lnTo>
                  <a:lnTo>
                    <a:pt x="224" y="4092"/>
                  </a:lnTo>
                  <a:lnTo>
                    <a:pt x="290" y="4145"/>
                  </a:lnTo>
                  <a:lnTo>
                    <a:pt x="355" y="4197"/>
                  </a:lnTo>
                  <a:lnTo>
                    <a:pt x="434" y="4237"/>
                  </a:lnTo>
                  <a:lnTo>
                    <a:pt x="513" y="4263"/>
                  </a:lnTo>
                  <a:lnTo>
                    <a:pt x="605" y="4276"/>
                  </a:lnTo>
                  <a:lnTo>
                    <a:pt x="697" y="4290"/>
                  </a:lnTo>
                  <a:lnTo>
                    <a:pt x="30498" y="5066"/>
                  </a:lnTo>
                  <a:lnTo>
                    <a:pt x="30563" y="5066"/>
                  </a:lnTo>
                  <a:lnTo>
                    <a:pt x="30629" y="5053"/>
                  </a:lnTo>
                  <a:lnTo>
                    <a:pt x="30682" y="5026"/>
                  </a:lnTo>
                  <a:lnTo>
                    <a:pt x="30748" y="5000"/>
                  </a:lnTo>
                  <a:lnTo>
                    <a:pt x="30853" y="4921"/>
                  </a:lnTo>
                  <a:lnTo>
                    <a:pt x="30945" y="4803"/>
                  </a:lnTo>
                  <a:lnTo>
                    <a:pt x="31037" y="4671"/>
                  </a:lnTo>
                  <a:lnTo>
                    <a:pt x="31090" y="4513"/>
                  </a:lnTo>
                  <a:lnTo>
                    <a:pt x="31129" y="4342"/>
                  </a:lnTo>
                  <a:lnTo>
                    <a:pt x="31155" y="4171"/>
                  </a:lnTo>
                  <a:lnTo>
                    <a:pt x="31208" y="724"/>
                  </a:lnTo>
                  <a:lnTo>
                    <a:pt x="31208" y="579"/>
                  </a:lnTo>
                  <a:lnTo>
                    <a:pt x="31182" y="435"/>
                  </a:lnTo>
                  <a:lnTo>
                    <a:pt x="31129" y="316"/>
                  </a:lnTo>
                  <a:lnTo>
                    <a:pt x="31077" y="211"/>
                  </a:lnTo>
                  <a:lnTo>
                    <a:pt x="30998" y="119"/>
                  </a:lnTo>
                  <a:lnTo>
                    <a:pt x="30919" y="53"/>
                  </a:lnTo>
                  <a:lnTo>
                    <a:pt x="30813" y="14"/>
                  </a:lnTo>
                  <a:lnTo>
                    <a:pt x="307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6"/>
            <p:cNvSpPr/>
            <p:nvPr/>
          </p:nvSpPr>
          <p:spPr>
            <a:xfrm>
              <a:off x="620684" y="4145612"/>
              <a:ext cx="82370" cy="82400"/>
            </a:xfrm>
            <a:custGeom>
              <a:avLst/>
              <a:gdLst/>
              <a:ahLst/>
              <a:cxnLst/>
              <a:rect l="l" t="t" r="r" b="b"/>
              <a:pathLst>
                <a:path w="2698" h="2699" extrusionOk="0">
                  <a:moveTo>
                    <a:pt x="1342" y="1"/>
                  </a:moveTo>
                  <a:lnTo>
                    <a:pt x="1211" y="14"/>
                  </a:lnTo>
                  <a:lnTo>
                    <a:pt x="1079" y="27"/>
                  </a:lnTo>
                  <a:lnTo>
                    <a:pt x="947" y="67"/>
                  </a:lnTo>
                  <a:lnTo>
                    <a:pt x="829" y="106"/>
                  </a:lnTo>
                  <a:lnTo>
                    <a:pt x="711" y="172"/>
                  </a:lnTo>
                  <a:lnTo>
                    <a:pt x="592" y="238"/>
                  </a:lnTo>
                  <a:lnTo>
                    <a:pt x="487" y="317"/>
                  </a:lnTo>
                  <a:lnTo>
                    <a:pt x="395" y="396"/>
                  </a:lnTo>
                  <a:lnTo>
                    <a:pt x="316" y="501"/>
                  </a:lnTo>
                  <a:lnTo>
                    <a:pt x="237" y="593"/>
                  </a:lnTo>
                  <a:lnTo>
                    <a:pt x="158" y="711"/>
                  </a:lnTo>
                  <a:lnTo>
                    <a:pt x="105" y="830"/>
                  </a:lnTo>
                  <a:lnTo>
                    <a:pt x="66" y="948"/>
                  </a:lnTo>
                  <a:lnTo>
                    <a:pt x="26" y="1080"/>
                  </a:lnTo>
                  <a:lnTo>
                    <a:pt x="13" y="1211"/>
                  </a:lnTo>
                  <a:lnTo>
                    <a:pt x="0" y="1356"/>
                  </a:lnTo>
                  <a:lnTo>
                    <a:pt x="13" y="1488"/>
                  </a:lnTo>
                  <a:lnTo>
                    <a:pt x="26" y="1619"/>
                  </a:lnTo>
                  <a:lnTo>
                    <a:pt x="66" y="1751"/>
                  </a:lnTo>
                  <a:lnTo>
                    <a:pt x="105" y="1869"/>
                  </a:lnTo>
                  <a:lnTo>
                    <a:pt x="158" y="1988"/>
                  </a:lnTo>
                  <a:lnTo>
                    <a:pt x="237" y="2106"/>
                  </a:lnTo>
                  <a:lnTo>
                    <a:pt x="316" y="2211"/>
                  </a:lnTo>
                  <a:lnTo>
                    <a:pt x="395" y="2303"/>
                  </a:lnTo>
                  <a:lnTo>
                    <a:pt x="487" y="2395"/>
                  </a:lnTo>
                  <a:lnTo>
                    <a:pt x="592" y="2461"/>
                  </a:lnTo>
                  <a:lnTo>
                    <a:pt x="711" y="2540"/>
                  </a:lnTo>
                  <a:lnTo>
                    <a:pt x="829" y="2593"/>
                  </a:lnTo>
                  <a:lnTo>
                    <a:pt x="947" y="2632"/>
                  </a:lnTo>
                  <a:lnTo>
                    <a:pt x="1079" y="2672"/>
                  </a:lnTo>
                  <a:lnTo>
                    <a:pt x="1211" y="2685"/>
                  </a:lnTo>
                  <a:lnTo>
                    <a:pt x="1342" y="2698"/>
                  </a:lnTo>
                  <a:lnTo>
                    <a:pt x="1487" y="2685"/>
                  </a:lnTo>
                  <a:lnTo>
                    <a:pt x="1618" y="2672"/>
                  </a:lnTo>
                  <a:lnTo>
                    <a:pt x="1750" y="2632"/>
                  </a:lnTo>
                  <a:lnTo>
                    <a:pt x="1868" y="2593"/>
                  </a:lnTo>
                  <a:lnTo>
                    <a:pt x="1987" y="2540"/>
                  </a:lnTo>
                  <a:lnTo>
                    <a:pt x="2105" y="2461"/>
                  </a:lnTo>
                  <a:lnTo>
                    <a:pt x="2197" y="2395"/>
                  </a:lnTo>
                  <a:lnTo>
                    <a:pt x="2303" y="2303"/>
                  </a:lnTo>
                  <a:lnTo>
                    <a:pt x="2382" y="2211"/>
                  </a:lnTo>
                  <a:lnTo>
                    <a:pt x="2460" y="2106"/>
                  </a:lnTo>
                  <a:lnTo>
                    <a:pt x="2526" y="1988"/>
                  </a:lnTo>
                  <a:lnTo>
                    <a:pt x="2592" y="1869"/>
                  </a:lnTo>
                  <a:lnTo>
                    <a:pt x="2632" y="1751"/>
                  </a:lnTo>
                  <a:lnTo>
                    <a:pt x="2671" y="1619"/>
                  </a:lnTo>
                  <a:lnTo>
                    <a:pt x="2684" y="1488"/>
                  </a:lnTo>
                  <a:lnTo>
                    <a:pt x="2697" y="1356"/>
                  </a:lnTo>
                  <a:lnTo>
                    <a:pt x="2684" y="1211"/>
                  </a:lnTo>
                  <a:lnTo>
                    <a:pt x="2671" y="1080"/>
                  </a:lnTo>
                  <a:lnTo>
                    <a:pt x="2632" y="948"/>
                  </a:lnTo>
                  <a:lnTo>
                    <a:pt x="2592" y="830"/>
                  </a:lnTo>
                  <a:lnTo>
                    <a:pt x="2526" y="711"/>
                  </a:lnTo>
                  <a:lnTo>
                    <a:pt x="2460" y="593"/>
                  </a:lnTo>
                  <a:lnTo>
                    <a:pt x="2382" y="501"/>
                  </a:lnTo>
                  <a:lnTo>
                    <a:pt x="2303" y="396"/>
                  </a:lnTo>
                  <a:lnTo>
                    <a:pt x="2197" y="317"/>
                  </a:lnTo>
                  <a:lnTo>
                    <a:pt x="2105" y="238"/>
                  </a:lnTo>
                  <a:lnTo>
                    <a:pt x="1987" y="172"/>
                  </a:lnTo>
                  <a:lnTo>
                    <a:pt x="1868" y="106"/>
                  </a:lnTo>
                  <a:lnTo>
                    <a:pt x="1750" y="67"/>
                  </a:lnTo>
                  <a:lnTo>
                    <a:pt x="1618" y="27"/>
                  </a:lnTo>
                  <a:lnTo>
                    <a:pt x="1487" y="14"/>
                  </a:lnTo>
                  <a:lnTo>
                    <a:pt x="134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6"/>
            <p:cNvSpPr/>
            <p:nvPr/>
          </p:nvSpPr>
          <p:spPr>
            <a:xfrm>
              <a:off x="657227" y="4155656"/>
              <a:ext cx="323374" cy="145048"/>
            </a:xfrm>
            <a:custGeom>
              <a:avLst/>
              <a:gdLst/>
              <a:ahLst/>
              <a:cxnLst/>
              <a:rect l="l" t="t" r="r" b="b"/>
              <a:pathLst>
                <a:path w="10592" h="4751" extrusionOk="0">
                  <a:moveTo>
                    <a:pt x="803" y="1"/>
                  </a:moveTo>
                  <a:lnTo>
                    <a:pt x="0" y="1251"/>
                  </a:lnTo>
                  <a:lnTo>
                    <a:pt x="10592" y="4750"/>
                  </a:lnTo>
                  <a:lnTo>
                    <a:pt x="10592" y="2448"/>
                  </a:lnTo>
                  <a:lnTo>
                    <a:pt x="80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6"/>
            <p:cNvSpPr/>
            <p:nvPr/>
          </p:nvSpPr>
          <p:spPr>
            <a:xfrm>
              <a:off x="1745347" y="4202671"/>
              <a:ext cx="353110" cy="511774"/>
            </a:xfrm>
            <a:custGeom>
              <a:avLst/>
              <a:gdLst/>
              <a:ahLst/>
              <a:cxnLst/>
              <a:rect l="l" t="t" r="r" b="b"/>
              <a:pathLst>
                <a:path w="11566" h="16763" extrusionOk="0">
                  <a:moveTo>
                    <a:pt x="1934" y="0"/>
                  </a:moveTo>
                  <a:lnTo>
                    <a:pt x="0" y="184"/>
                  </a:lnTo>
                  <a:lnTo>
                    <a:pt x="5026" y="16762"/>
                  </a:lnTo>
                  <a:lnTo>
                    <a:pt x="11565" y="16762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6"/>
            <p:cNvSpPr/>
            <p:nvPr/>
          </p:nvSpPr>
          <p:spPr>
            <a:xfrm>
              <a:off x="974150" y="3925497"/>
              <a:ext cx="1056033" cy="476451"/>
            </a:xfrm>
            <a:custGeom>
              <a:avLst/>
              <a:gdLst/>
              <a:ahLst/>
              <a:cxnLst/>
              <a:rect l="l" t="t" r="r" b="b"/>
              <a:pathLst>
                <a:path w="34590" h="15606" extrusionOk="0">
                  <a:moveTo>
                    <a:pt x="33287" y="1"/>
                  </a:moveTo>
                  <a:lnTo>
                    <a:pt x="1434" y="869"/>
                  </a:lnTo>
                  <a:lnTo>
                    <a:pt x="0" y="11434"/>
                  </a:lnTo>
                  <a:lnTo>
                    <a:pt x="17288" y="15605"/>
                  </a:lnTo>
                  <a:lnTo>
                    <a:pt x="34589" y="10566"/>
                  </a:lnTo>
                  <a:lnTo>
                    <a:pt x="332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6"/>
            <p:cNvSpPr/>
            <p:nvPr/>
          </p:nvSpPr>
          <p:spPr>
            <a:xfrm>
              <a:off x="462024" y="3772089"/>
              <a:ext cx="2169889" cy="223357"/>
            </a:xfrm>
            <a:custGeom>
              <a:avLst/>
              <a:gdLst/>
              <a:ahLst/>
              <a:cxnLst/>
              <a:rect l="l" t="t" r="r" b="b"/>
              <a:pathLst>
                <a:path w="71074" h="7316" extrusionOk="0">
                  <a:moveTo>
                    <a:pt x="0" y="0"/>
                  </a:moveTo>
                  <a:lnTo>
                    <a:pt x="0" y="7315"/>
                  </a:lnTo>
                  <a:lnTo>
                    <a:pt x="67942" y="7315"/>
                  </a:lnTo>
                  <a:lnTo>
                    <a:pt x="71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6"/>
            <p:cNvSpPr/>
            <p:nvPr/>
          </p:nvSpPr>
          <p:spPr>
            <a:xfrm>
              <a:off x="592963" y="3946807"/>
              <a:ext cx="28546" cy="31751"/>
            </a:xfrm>
            <a:custGeom>
              <a:avLst/>
              <a:gdLst/>
              <a:ahLst/>
              <a:cxnLst/>
              <a:rect l="l" t="t" r="r" b="b"/>
              <a:pathLst>
                <a:path w="935" h="1040" extrusionOk="0">
                  <a:moveTo>
                    <a:pt x="461" y="0"/>
                  </a:moveTo>
                  <a:lnTo>
                    <a:pt x="369" y="13"/>
                  </a:lnTo>
                  <a:lnTo>
                    <a:pt x="290" y="53"/>
                  </a:lnTo>
                  <a:lnTo>
                    <a:pt x="211" y="92"/>
                  </a:lnTo>
                  <a:lnTo>
                    <a:pt x="132" y="158"/>
                  </a:lnTo>
                  <a:lnTo>
                    <a:pt x="79" y="237"/>
                  </a:lnTo>
                  <a:lnTo>
                    <a:pt x="40" y="329"/>
                  </a:lnTo>
                  <a:lnTo>
                    <a:pt x="13" y="421"/>
                  </a:lnTo>
                  <a:lnTo>
                    <a:pt x="0" y="527"/>
                  </a:lnTo>
                  <a:lnTo>
                    <a:pt x="13" y="632"/>
                  </a:lnTo>
                  <a:lnTo>
                    <a:pt x="40" y="724"/>
                  </a:lnTo>
                  <a:lnTo>
                    <a:pt x="79" y="816"/>
                  </a:lnTo>
                  <a:lnTo>
                    <a:pt x="132" y="895"/>
                  </a:lnTo>
                  <a:lnTo>
                    <a:pt x="211" y="961"/>
                  </a:lnTo>
                  <a:lnTo>
                    <a:pt x="290" y="1000"/>
                  </a:lnTo>
                  <a:lnTo>
                    <a:pt x="369" y="1027"/>
                  </a:lnTo>
                  <a:lnTo>
                    <a:pt x="461" y="1040"/>
                  </a:lnTo>
                  <a:lnTo>
                    <a:pt x="553" y="1027"/>
                  </a:lnTo>
                  <a:lnTo>
                    <a:pt x="645" y="1000"/>
                  </a:lnTo>
                  <a:lnTo>
                    <a:pt x="724" y="961"/>
                  </a:lnTo>
                  <a:lnTo>
                    <a:pt x="790" y="895"/>
                  </a:lnTo>
                  <a:lnTo>
                    <a:pt x="856" y="816"/>
                  </a:lnTo>
                  <a:lnTo>
                    <a:pt x="895" y="724"/>
                  </a:lnTo>
                  <a:lnTo>
                    <a:pt x="921" y="632"/>
                  </a:lnTo>
                  <a:lnTo>
                    <a:pt x="934" y="527"/>
                  </a:lnTo>
                  <a:lnTo>
                    <a:pt x="921" y="421"/>
                  </a:lnTo>
                  <a:lnTo>
                    <a:pt x="895" y="329"/>
                  </a:lnTo>
                  <a:lnTo>
                    <a:pt x="856" y="237"/>
                  </a:lnTo>
                  <a:lnTo>
                    <a:pt x="790" y="158"/>
                  </a:lnTo>
                  <a:lnTo>
                    <a:pt x="724" y="92"/>
                  </a:lnTo>
                  <a:lnTo>
                    <a:pt x="645" y="53"/>
                  </a:lnTo>
                  <a:lnTo>
                    <a:pt x="553" y="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6"/>
            <p:cNvSpPr/>
            <p:nvPr/>
          </p:nvSpPr>
          <p:spPr>
            <a:xfrm>
              <a:off x="695388" y="3946807"/>
              <a:ext cx="28546" cy="31751"/>
            </a:xfrm>
            <a:custGeom>
              <a:avLst/>
              <a:gdLst/>
              <a:ahLst/>
              <a:cxnLst/>
              <a:rect l="l" t="t" r="r" b="b"/>
              <a:pathLst>
                <a:path w="935" h="1040" extrusionOk="0">
                  <a:moveTo>
                    <a:pt x="461" y="0"/>
                  </a:moveTo>
                  <a:lnTo>
                    <a:pt x="369" y="13"/>
                  </a:lnTo>
                  <a:lnTo>
                    <a:pt x="290" y="53"/>
                  </a:lnTo>
                  <a:lnTo>
                    <a:pt x="211" y="92"/>
                  </a:lnTo>
                  <a:lnTo>
                    <a:pt x="132" y="158"/>
                  </a:lnTo>
                  <a:lnTo>
                    <a:pt x="79" y="237"/>
                  </a:lnTo>
                  <a:lnTo>
                    <a:pt x="40" y="329"/>
                  </a:lnTo>
                  <a:lnTo>
                    <a:pt x="13" y="421"/>
                  </a:lnTo>
                  <a:lnTo>
                    <a:pt x="0" y="527"/>
                  </a:lnTo>
                  <a:lnTo>
                    <a:pt x="13" y="632"/>
                  </a:lnTo>
                  <a:lnTo>
                    <a:pt x="40" y="724"/>
                  </a:lnTo>
                  <a:lnTo>
                    <a:pt x="79" y="816"/>
                  </a:lnTo>
                  <a:lnTo>
                    <a:pt x="132" y="895"/>
                  </a:lnTo>
                  <a:lnTo>
                    <a:pt x="211" y="961"/>
                  </a:lnTo>
                  <a:lnTo>
                    <a:pt x="290" y="1000"/>
                  </a:lnTo>
                  <a:lnTo>
                    <a:pt x="369" y="1027"/>
                  </a:lnTo>
                  <a:lnTo>
                    <a:pt x="461" y="1040"/>
                  </a:lnTo>
                  <a:lnTo>
                    <a:pt x="553" y="1027"/>
                  </a:lnTo>
                  <a:lnTo>
                    <a:pt x="645" y="1000"/>
                  </a:lnTo>
                  <a:lnTo>
                    <a:pt x="724" y="961"/>
                  </a:lnTo>
                  <a:lnTo>
                    <a:pt x="790" y="895"/>
                  </a:lnTo>
                  <a:lnTo>
                    <a:pt x="856" y="816"/>
                  </a:lnTo>
                  <a:lnTo>
                    <a:pt x="895" y="724"/>
                  </a:lnTo>
                  <a:lnTo>
                    <a:pt x="921" y="632"/>
                  </a:lnTo>
                  <a:lnTo>
                    <a:pt x="934" y="527"/>
                  </a:lnTo>
                  <a:lnTo>
                    <a:pt x="921" y="421"/>
                  </a:lnTo>
                  <a:lnTo>
                    <a:pt x="895" y="329"/>
                  </a:lnTo>
                  <a:lnTo>
                    <a:pt x="856" y="237"/>
                  </a:lnTo>
                  <a:lnTo>
                    <a:pt x="790" y="158"/>
                  </a:lnTo>
                  <a:lnTo>
                    <a:pt x="724" y="92"/>
                  </a:lnTo>
                  <a:lnTo>
                    <a:pt x="645" y="53"/>
                  </a:lnTo>
                  <a:lnTo>
                    <a:pt x="553" y="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6"/>
            <p:cNvSpPr/>
            <p:nvPr/>
          </p:nvSpPr>
          <p:spPr>
            <a:xfrm>
              <a:off x="797814" y="3946807"/>
              <a:ext cx="28149" cy="31751"/>
            </a:xfrm>
            <a:custGeom>
              <a:avLst/>
              <a:gdLst/>
              <a:ahLst/>
              <a:cxnLst/>
              <a:rect l="l" t="t" r="r" b="b"/>
              <a:pathLst>
                <a:path w="922" h="1040" extrusionOk="0">
                  <a:moveTo>
                    <a:pt x="461" y="0"/>
                  </a:moveTo>
                  <a:lnTo>
                    <a:pt x="369" y="13"/>
                  </a:lnTo>
                  <a:lnTo>
                    <a:pt x="277" y="53"/>
                  </a:lnTo>
                  <a:lnTo>
                    <a:pt x="198" y="92"/>
                  </a:lnTo>
                  <a:lnTo>
                    <a:pt x="132" y="158"/>
                  </a:lnTo>
                  <a:lnTo>
                    <a:pt x="79" y="237"/>
                  </a:lnTo>
                  <a:lnTo>
                    <a:pt x="40" y="329"/>
                  </a:lnTo>
                  <a:lnTo>
                    <a:pt x="13" y="421"/>
                  </a:lnTo>
                  <a:lnTo>
                    <a:pt x="0" y="527"/>
                  </a:lnTo>
                  <a:lnTo>
                    <a:pt x="13" y="632"/>
                  </a:lnTo>
                  <a:lnTo>
                    <a:pt x="40" y="724"/>
                  </a:lnTo>
                  <a:lnTo>
                    <a:pt x="79" y="816"/>
                  </a:lnTo>
                  <a:lnTo>
                    <a:pt x="132" y="895"/>
                  </a:lnTo>
                  <a:lnTo>
                    <a:pt x="198" y="961"/>
                  </a:lnTo>
                  <a:lnTo>
                    <a:pt x="277" y="1000"/>
                  </a:lnTo>
                  <a:lnTo>
                    <a:pt x="369" y="1027"/>
                  </a:lnTo>
                  <a:lnTo>
                    <a:pt x="461" y="1040"/>
                  </a:lnTo>
                  <a:lnTo>
                    <a:pt x="553" y="1027"/>
                  </a:lnTo>
                  <a:lnTo>
                    <a:pt x="645" y="1000"/>
                  </a:lnTo>
                  <a:lnTo>
                    <a:pt x="724" y="961"/>
                  </a:lnTo>
                  <a:lnTo>
                    <a:pt x="790" y="895"/>
                  </a:lnTo>
                  <a:lnTo>
                    <a:pt x="842" y="816"/>
                  </a:lnTo>
                  <a:lnTo>
                    <a:pt x="895" y="724"/>
                  </a:lnTo>
                  <a:lnTo>
                    <a:pt x="921" y="632"/>
                  </a:lnTo>
                  <a:lnTo>
                    <a:pt x="921" y="527"/>
                  </a:lnTo>
                  <a:lnTo>
                    <a:pt x="921" y="421"/>
                  </a:lnTo>
                  <a:lnTo>
                    <a:pt x="895" y="329"/>
                  </a:lnTo>
                  <a:lnTo>
                    <a:pt x="842" y="237"/>
                  </a:lnTo>
                  <a:lnTo>
                    <a:pt x="790" y="158"/>
                  </a:lnTo>
                  <a:lnTo>
                    <a:pt x="724" y="92"/>
                  </a:lnTo>
                  <a:lnTo>
                    <a:pt x="645" y="53"/>
                  </a:lnTo>
                  <a:lnTo>
                    <a:pt x="553" y="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6"/>
            <p:cNvSpPr/>
            <p:nvPr/>
          </p:nvSpPr>
          <p:spPr>
            <a:xfrm>
              <a:off x="900239" y="3946807"/>
              <a:ext cx="28149" cy="31751"/>
            </a:xfrm>
            <a:custGeom>
              <a:avLst/>
              <a:gdLst/>
              <a:ahLst/>
              <a:cxnLst/>
              <a:rect l="l" t="t" r="r" b="b"/>
              <a:pathLst>
                <a:path w="922" h="1040" extrusionOk="0">
                  <a:moveTo>
                    <a:pt x="461" y="0"/>
                  </a:moveTo>
                  <a:lnTo>
                    <a:pt x="369" y="13"/>
                  </a:lnTo>
                  <a:lnTo>
                    <a:pt x="277" y="53"/>
                  </a:lnTo>
                  <a:lnTo>
                    <a:pt x="198" y="92"/>
                  </a:lnTo>
                  <a:lnTo>
                    <a:pt x="132" y="158"/>
                  </a:lnTo>
                  <a:lnTo>
                    <a:pt x="79" y="237"/>
                  </a:lnTo>
                  <a:lnTo>
                    <a:pt x="40" y="329"/>
                  </a:lnTo>
                  <a:lnTo>
                    <a:pt x="13" y="421"/>
                  </a:lnTo>
                  <a:lnTo>
                    <a:pt x="0" y="527"/>
                  </a:lnTo>
                  <a:lnTo>
                    <a:pt x="13" y="632"/>
                  </a:lnTo>
                  <a:lnTo>
                    <a:pt x="40" y="724"/>
                  </a:lnTo>
                  <a:lnTo>
                    <a:pt x="79" y="816"/>
                  </a:lnTo>
                  <a:lnTo>
                    <a:pt x="132" y="895"/>
                  </a:lnTo>
                  <a:lnTo>
                    <a:pt x="198" y="961"/>
                  </a:lnTo>
                  <a:lnTo>
                    <a:pt x="277" y="1000"/>
                  </a:lnTo>
                  <a:lnTo>
                    <a:pt x="369" y="1027"/>
                  </a:lnTo>
                  <a:lnTo>
                    <a:pt x="461" y="1040"/>
                  </a:lnTo>
                  <a:lnTo>
                    <a:pt x="553" y="1027"/>
                  </a:lnTo>
                  <a:lnTo>
                    <a:pt x="645" y="1000"/>
                  </a:lnTo>
                  <a:lnTo>
                    <a:pt x="724" y="961"/>
                  </a:lnTo>
                  <a:lnTo>
                    <a:pt x="790" y="895"/>
                  </a:lnTo>
                  <a:lnTo>
                    <a:pt x="842" y="816"/>
                  </a:lnTo>
                  <a:lnTo>
                    <a:pt x="895" y="724"/>
                  </a:lnTo>
                  <a:lnTo>
                    <a:pt x="921" y="632"/>
                  </a:lnTo>
                  <a:lnTo>
                    <a:pt x="921" y="527"/>
                  </a:lnTo>
                  <a:lnTo>
                    <a:pt x="921" y="421"/>
                  </a:lnTo>
                  <a:lnTo>
                    <a:pt x="895" y="329"/>
                  </a:lnTo>
                  <a:lnTo>
                    <a:pt x="842" y="237"/>
                  </a:lnTo>
                  <a:lnTo>
                    <a:pt x="790" y="158"/>
                  </a:lnTo>
                  <a:lnTo>
                    <a:pt x="724" y="92"/>
                  </a:lnTo>
                  <a:lnTo>
                    <a:pt x="645" y="53"/>
                  </a:lnTo>
                  <a:lnTo>
                    <a:pt x="553" y="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6"/>
            <p:cNvSpPr/>
            <p:nvPr/>
          </p:nvSpPr>
          <p:spPr>
            <a:xfrm>
              <a:off x="1002664" y="3946807"/>
              <a:ext cx="28149" cy="31751"/>
            </a:xfrm>
            <a:custGeom>
              <a:avLst/>
              <a:gdLst/>
              <a:ahLst/>
              <a:cxnLst/>
              <a:rect l="l" t="t" r="r" b="b"/>
              <a:pathLst>
                <a:path w="922" h="1040" extrusionOk="0">
                  <a:moveTo>
                    <a:pt x="461" y="0"/>
                  </a:moveTo>
                  <a:lnTo>
                    <a:pt x="369" y="13"/>
                  </a:lnTo>
                  <a:lnTo>
                    <a:pt x="277" y="53"/>
                  </a:lnTo>
                  <a:lnTo>
                    <a:pt x="198" y="92"/>
                  </a:lnTo>
                  <a:lnTo>
                    <a:pt x="132" y="158"/>
                  </a:lnTo>
                  <a:lnTo>
                    <a:pt x="79" y="237"/>
                  </a:lnTo>
                  <a:lnTo>
                    <a:pt x="40" y="329"/>
                  </a:lnTo>
                  <a:lnTo>
                    <a:pt x="0" y="421"/>
                  </a:lnTo>
                  <a:lnTo>
                    <a:pt x="0" y="527"/>
                  </a:lnTo>
                  <a:lnTo>
                    <a:pt x="0" y="632"/>
                  </a:lnTo>
                  <a:lnTo>
                    <a:pt x="40" y="724"/>
                  </a:lnTo>
                  <a:lnTo>
                    <a:pt x="79" y="816"/>
                  </a:lnTo>
                  <a:lnTo>
                    <a:pt x="132" y="895"/>
                  </a:lnTo>
                  <a:lnTo>
                    <a:pt x="198" y="961"/>
                  </a:lnTo>
                  <a:lnTo>
                    <a:pt x="277" y="1000"/>
                  </a:lnTo>
                  <a:lnTo>
                    <a:pt x="369" y="1027"/>
                  </a:lnTo>
                  <a:lnTo>
                    <a:pt x="461" y="1040"/>
                  </a:lnTo>
                  <a:lnTo>
                    <a:pt x="553" y="1027"/>
                  </a:lnTo>
                  <a:lnTo>
                    <a:pt x="645" y="1000"/>
                  </a:lnTo>
                  <a:lnTo>
                    <a:pt x="724" y="961"/>
                  </a:lnTo>
                  <a:lnTo>
                    <a:pt x="790" y="895"/>
                  </a:lnTo>
                  <a:lnTo>
                    <a:pt x="842" y="816"/>
                  </a:lnTo>
                  <a:lnTo>
                    <a:pt x="882" y="724"/>
                  </a:lnTo>
                  <a:lnTo>
                    <a:pt x="908" y="632"/>
                  </a:lnTo>
                  <a:lnTo>
                    <a:pt x="921" y="527"/>
                  </a:lnTo>
                  <a:lnTo>
                    <a:pt x="908" y="421"/>
                  </a:lnTo>
                  <a:lnTo>
                    <a:pt x="882" y="329"/>
                  </a:lnTo>
                  <a:lnTo>
                    <a:pt x="842" y="237"/>
                  </a:lnTo>
                  <a:lnTo>
                    <a:pt x="790" y="158"/>
                  </a:lnTo>
                  <a:lnTo>
                    <a:pt x="724" y="92"/>
                  </a:lnTo>
                  <a:lnTo>
                    <a:pt x="645" y="53"/>
                  </a:lnTo>
                  <a:lnTo>
                    <a:pt x="553" y="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6"/>
            <p:cNvSpPr/>
            <p:nvPr/>
          </p:nvSpPr>
          <p:spPr>
            <a:xfrm>
              <a:off x="1105089" y="3946807"/>
              <a:ext cx="28149" cy="31751"/>
            </a:xfrm>
            <a:custGeom>
              <a:avLst/>
              <a:gdLst/>
              <a:ahLst/>
              <a:cxnLst/>
              <a:rect l="l" t="t" r="r" b="b"/>
              <a:pathLst>
                <a:path w="922" h="1040" extrusionOk="0">
                  <a:moveTo>
                    <a:pt x="461" y="0"/>
                  </a:moveTo>
                  <a:lnTo>
                    <a:pt x="369" y="13"/>
                  </a:lnTo>
                  <a:lnTo>
                    <a:pt x="277" y="53"/>
                  </a:lnTo>
                  <a:lnTo>
                    <a:pt x="198" y="92"/>
                  </a:lnTo>
                  <a:lnTo>
                    <a:pt x="132" y="158"/>
                  </a:lnTo>
                  <a:lnTo>
                    <a:pt x="79" y="237"/>
                  </a:lnTo>
                  <a:lnTo>
                    <a:pt x="27" y="329"/>
                  </a:lnTo>
                  <a:lnTo>
                    <a:pt x="0" y="421"/>
                  </a:lnTo>
                  <a:lnTo>
                    <a:pt x="0" y="527"/>
                  </a:lnTo>
                  <a:lnTo>
                    <a:pt x="0" y="632"/>
                  </a:lnTo>
                  <a:lnTo>
                    <a:pt x="27" y="724"/>
                  </a:lnTo>
                  <a:lnTo>
                    <a:pt x="79" y="816"/>
                  </a:lnTo>
                  <a:lnTo>
                    <a:pt x="132" y="895"/>
                  </a:lnTo>
                  <a:lnTo>
                    <a:pt x="198" y="961"/>
                  </a:lnTo>
                  <a:lnTo>
                    <a:pt x="277" y="1000"/>
                  </a:lnTo>
                  <a:lnTo>
                    <a:pt x="369" y="1027"/>
                  </a:lnTo>
                  <a:lnTo>
                    <a:pt x="461" y="1040"/>
                  </a:lnTo>
                  <a:lnTo>
                    <a:pt x="553" y="1027"/>
                  </a:lnTo>
                  <a:lnTo>
                    <a:pt x="645" y="1000"/>
                  </a:lnTo>
                  <a:lnTo>
                    <a:pt x="724" y="961"/>
                  </a:lnTo>
                  <a:lnTo>
                    <a:pt x="790" y="895"/>
                  </a:lnTo>
                  <a:lnTo>
                    <a:pt x="842" y="816"/>
                  </a:lnTo>
                  <a:lnTo>
                    <a:pt x="882" y="724"/>
                  </a:lnTo>
                  <a:lnTo>
                    <a:pt x="908" y="632"/>
                  </a:lnTo>
                  <a:lnTo>
                    <a:pt x="921" y="527"/>
                  </a:lnTo>
                  <a:lnTo>
                    <a:pt x="908" y="421"/>
                  </a:lnTo>
                  <a:lnTo>
                    <a:pt x="882" y="329"/>
                  </a:lnTo>
                  <a:lnTo>
                    <a:pt x="842" y="237"/>
                  </a:lnTo>
                  <a:lnTo>
                    <a:pt x="790" y="158"/>
                  </a:lnTo>
                  <a:lnTo>
                    <a:pt x="724" y="92"/>
                  </a:lnTo>
                  <a:lnTo>
                    <a:pt x="645" y="53"/>
                  </a:lnTo>
                  <a:lnTo>
                    <a:pt x="553" y="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6"/>
            <p:cNvSpPr/>
            <p:nvPr/>
          </p:nvSpPr>
          <p:spPr>
            <a:xfrm>
              <a:off x="1217559" y="3946807"/>
              <a:ext cx="28546" cy="31751"/>
            </a:xfrm>
            <a:custGeom>
              <a:avLst/>
              <a:gdLst/>
              <a:ahLst/>
              <a:cxnLst/>
              <a:rect l="l" t="t" r="r" b="b"/>
              <a:pathLst>
                <a:path w="935" h="1040" extrusionOk="0">
                  <a:moveTo>
                    <a:pt x="474" y="0"/>
                  </a:moveTo>
                  <a:lnTo>
                    <a:pt x="382" y="13"/>
                  </a:lnTo>
                  <a:lnTo>
                    <a:pt x="290" y="53"/>
                  </a:lnTo>
                  <a:lnTo>
                    <a:pt x="211" y="92"/>
                  </a:lnTo>
                  <a:lnTo>
                    <a:pt x="145" y="158"/>
                  </a:lnTo>
                  <a:lnTo>
                    <a:pt x="79" y="237"/>
                  </a:lnTo>
                  <a:lnTo>
                    <a:pt x="40" y="329"/>
                  </a:lnTo>
                  <a:lnTo>
                    <a:pt x="13" y="421"/>
                  </a:lnTo>
                  <a:lnTo>
                    <a:pt x="0" y="527"/>
                  </a:lnTo>
                  <a:lnTo>
                    <a:pt x="13" y="632"/>
                  </a:lnTo>
                  <a:lnTo>
                    <a:pt x="40" y="724"/>
                  </a:lnTo>
                  <a:lnTo>
                    <a:pt x="79" y="816"/>
                  </a:lnTo>
                  <a:lnTo>
                    <a:pt x="145" y="895"/>
                  </a:lnTo>
                  <a:lnTo>
                    <a:pt x="211" y="961"/>
                  </a:lnTo>
                  <a:lnTo>
                    <a:pt x="290" y="1000"/>
                  </a:lnTo>
                  <a:lnTo>
                    <a:pt x="382" y="1027"/>
                  </a:lnTo>
                  <a:lnTo>
                    <a:pt x="474" y="1040"/>
                  </a:lnTo>
                  <a:lnTo>
                    <a:pt x="566" y="1027"/>
                  </a:lnTo>
                  <a:lnTo>
                    <a:pt x="645" y="1000"/>
                  </a:lnTo>
                  <a:lnTo>
                    <a:pt x="724" y="961"/>
                  </a:lnTo>
                  <a:lnTo>
                    <a:pt x="803" y="895"/>
                  </a:lnTo>
                  <a:lnTo>
                    <a:pt x="855" y="816"/>
                  </a:lnTo>
                  <a:lnTo>
                    <a:pt x="895" y="724"/>
                  </a:lnTo>
                  <a:lnTo>
                    <a:pt x="921" y="632"/>
                  </a:lnTo>
                  <a:lnTo>
                    <a:pt x="934" y="527"/>
                  </a:lnTo>
                  <a:lnTo>
                    <a:pt x="921" y="421"/>
                  </a:lnTo>
                  <a:lnTo>
                    <a:pt x="895" y="329"/>
                  </a:lnTo>
                  <a:lnTo>
                    <a:pt x="855" y="237"/>
                  </a:lnTo>
                  <a:lnTo>
                    <a:pt x="803" y="158"/>
                  </a:lnTo>
                  <a:lnTo>
                    <a:pt x="724" y="92"/>
                  </a:lnTo>
                  <a:lnTo>
                    <a:pt x="645" y="53"/>
                  </a:lnTo>
                  <a:lnTo>
                    <a:pt x="566" y="1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6"/>
            <p:cNvSpPr/>
            <p:nvPr/>
          </p:nvSpPr>
          <p:spPr>
            <a:xfrm>
              <a:off x="1319984" y="3946807"/>
              <a:ext cx="28546" cy="31751"/>
            </a:xfrm>
            <a:custGeom>
              <a:avLst/>
              <a:gdLst/>
              <a:ahLst/>
              <a:cxnLst/>
              <a:rect l="l" t="t" r="r" b="b"/>
              <a:pathLst>
                <a:path w="935" h="1040" extrusionOk="0">
                  <a:moveTo>
                    <a:pt x="474" y="0"/>
                  </a:moveTo>
                  <a:lnTo>
                    <a:pt x="369" y="13"/>
                  </a:lnTo>
                  <a:lnTo>
                    <a:pt x="290" y="53"/>
                  </a:lnTo>
                  <a:lnTo>
                    <a:pt x="211" y="92"/>
                  </a:lnTo>
                  <a:lnTo>
                    <a:pt x="145" y="158"/>
                  </a:lnTo>
                  <a:lnTo>
                    <a:pt x="79" y="237"/>
                  </a:lnTo>
                  <a:lnTo>
                    <a:pt x="40" y="329"/>
                  </a:lnTo>
                  <a:lnTo>
                    <a:pt x="13" y="421"/>
                  </a:lnTo>
                  <a:lnTo>
                    <a:pt x="0" y="527"/>
                  </a:lnTo>
                  <a:lnTo>
                    <a:pt x="13" y="632"/>
                  </a:lnTo>
                  <a:lnTo>
                    <a:pt x="40" y="724"/>
                  </a:lnTo>
                  <a:lnTo>
                    <a:pt x="79" y="816"/>
                  </a:lnTo>
                  <a:lnTo>
                    <a:pt x="145" y="895"/>
                  </a:lnTo>
                  <a:lnTo>
                    <a:pt x="211" y="961"/>
                  </a:lnTo>
                  <a:lnTo>
                    <a:pt x="290" y="1000"/>
                  </a:lnTo>
                  <a:lnTo>
                    <a:pt x="369" y="1027"/>
                  </a:lnTo>
                  <a:lnTo>
                    <a:pt x="474" y="1040"/>
                  </a:lnTo>
                  <a:lnTo>
                    <a:pt x="566" y="1027"/>
                  </a:lnTo>
                  <a:lnTo>
                    <a:pt x="645" y="1000"/>
                  </a:lnTo>
                  <a:lnTo>
                    <a:pt x="724" y="961"/>
                  </a:lnTo>
                  <a:lnTo>
                    <a:pt x="803" y="895"/>
                  </a:lnTo>
                  <a:lnTo>
                    <a:pt x="855" y="816"/>
                  </a:lnTo>
                  <a:lnTo>
                    <a:pt x="895" y="724"/>
                  </a:lnTo>
                  <a:lnTo>
                    <a:pt x="921" y="632"/>
                  </a:lnTo>
                  <a:lnTo>
                    <a:pt x="934" y="527"/>
                  </a:lnTo>
                  <a:lnTo>
                    <a:pt x="921" y="421"/>
                  </a:lnTo>
                  <a:lnTo>
                    <a:pt x="895" y="329"/>
                  </a:lnTo>
                  <a:lnTo>
                    <a:pt x="855" y="237"/>
                  </a:lnTo>
                  <a:lnTo>
                    <a:pt x="803" y="158"/>
                  </a:lnTo>
                  <a:lnTo>
                    <a:pt x="724" y="92"/>
                  </a:lnTo>
                  <a:lnTo>
                    <a:pt x="645" y="53"/>
                  </a:lnTo>
                  <a:lnTo>
                    <a:pt x="566" y="1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6"/>
            <p:cNvSpPr/>
            <p:nvPr/>
          </p:nvSpPr>
          <p:spPr>
            <a:xfrm>
              <a:off x="1422409" y="3946807"/>
              <a:ext cx="28546" cy="31751"/>
            </a:xfrm>
            <a:custGeom>
              <a:avLst/>
              <a:gdLst/>
              <a:ahLst/>
              <a:cxnLst/>
              <a:rect l="l" t="t" r="r" b="b"/>
              <a:pathLst>
                <a:path w="935" h="1040" extrusionOk="0">
                  <a:moveTo>
                    <a:pt x="461" y="0"/>
                  </a:moveTo>
                  <a:lnTo>
                    <a:pt x="369" y="13"/>
                  </a:lnTo>
                  <a:lnTo>
                    <a:pt x="290" y="53"/>
                  </a:lnTo>
                  <a:lnTo>
                    <a:pt x="211" y="92"/>
                  </a:lnTo>
                  <a:lnTo>
                    <a:pt x="145" y="158"/>
                  </a:lnTo>
                  <a:lnTo>
                    <a:pt x="79" y="237"/>
                  </a:lnTo>
                  <a:lnTo>
                    <a:pt x="40" y="329"/>
                  </a:lnTo>
                  <a:lnTo>
                    <a:pt x="13" y="421"/>
                  </a:lnTo>
                  <a:lnTo>
                    <a:pt x="0" y="527"/>
                  </a:lnTo>
                  <a:lnTo>
                    <a:pt x="13" y="632"/>
                  </a:lnTo>
                  <a:lnTo>
                    <a:pt x="40" y="724"/>
                  </a:lnTo>
                  <a:lnTo>
                    <a:pt x="79" y="816"/>
                  </a:lnTo>
                  <a:lnTo>
                    <a:pt x="145" y="895"/>
                  </a:lnTo>
                  <a:lnTo>
                    <a:pt x="211" y="961"/>
                  </a:lnTo>
                  <a:lnTo>
                    <a:pt x="290" y="1000"/>
                  </a:lnTo>
                  <a:lnTo>
                    <a:pt x="369" y="1027"/>
                  </a:lnTo>
                  <a:lnTo>
                    <a:pt x="461" y="1040"/>
                  </a:lnTo>
                  <a:lnTo>
                    <a:pt x="566" y="1027"/>
                  </a:lnTo>
                  <a:lnTo>
                    <a:pt x="645" y="1000"/>
                  </a:lnTo>
                  <a:lnTo>
                    <a:pt x="724" y="961"/>
                  </a:lnTo>
                  <a:lnTo>
                    <a:pt x="790" y="895"/>
                  </a:lnTo>
                  <a:lnTo>
                    <a:pt x="855" y="816"/>
                  </a:lnTo>
                  <a:lnTo>
                    <a:pt x="895" y="724"/>
                  </a:lnTo>
                  <a:lnTo>
                    <a:pt x="921" y="632"/>
                  </a:lnTo>
                  <a:lnTo>
                    <a:pt x="934" y="527"/>
                  </a:lnTo>
                  <a:lnTo>
                    <a:pt x="921" y="421"/>
                  </a:lnTo>
                  <a:lnTo>
                    <a:pt x="895" y="329"/>
                  </a:lnTo>
                  <a:lnTo>
                    <a:pt x="855" y="237"/>
                  </a:lnTo>
                  <a:lnTo>
                    <a:pt x="790" y="158"/>
                  </a:lnTo>
                  <a:lnTo>
                    <a:pt x="724" y="92"/>
                  </a:lnTo>
                  <a:lnTo>
                    <a:pt x="645" y="53"/>
                  </a:lnTo>
                  <a:lnTo>
                    <a:pt x="566" y="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6"/>
            <p:cNvSpPr/>
            <p:nvPr/>
          </p:nvSpPr>
          <p:spPr>
            <a:xfrm>
              <a:off x="1524835" y="3946807"/>
              <a:ext cx="28546" cy="31751"/>
            </a:xfrm>
            <a:custGeom>
              <a:avLst/>
              <a:gdLst/>
              <a:ahLst/>
              <a:cxnLst/>
              <a:rect l="l" t="t" r="r" b="b"/>
              <a:pathLst>
                <a:path w="935" h="1040" extrusionOk="0">
                  <a:moveTo>
                    <a:pt x="461" y="0"/>
                  </a:moveTo>
                  <a:lnTo>
                    <a:pt x="369" y="13"/>
                  </a:lnTo>
                  <a:lnTo>
                    <a:pt x="290" y="53"/>
                  </a:lnTo>
                  <a:lnTo>
                    <a:pt x="211" y="92"/>
                  </a:lnTo>
                  <a:lnTo>
                    <a:pt x="132" y="158"/>
                  </a:lnTo>
                  <a:lnTo>
                    <a:pt x="79" y="237"/>
                  </a:lnTo>
                  <a:lnTo>
                    <a:pt x="40" y="329"/>
                  </a:lnTo>
                  <a:lnTo>
                    <a:pt x="13" y="421"/>
                  </a:lnTo>
                  <a:lnTo>
                    <a:pt x="0" y="527"/>
                  </a:lnTo>
                  <a:lnTo>
                    <a:pt x="13" y="632"/>
                  </a:lnTo>
                  <a:lnTo>
                    <a:pt x="40" y="724"/>
                  </a:lnTo>
                  <a:lnTo>
                    <a:pt x="79" y="816"/>
                  </a:lnTo>
                  <a:lnTo>
                    <a:pt x="132" y="895"/>
                  </a:lnTo>
                  <a:lnTo>
                    <a:pt x="211" y="961"/>
                  </a:lnTo>
                  <a:lnTo>
                    <a:pt x="290" y="1000"/>
                  </a:lnTo>
                  <a:lnTo>
                    <a:pt x="369" y="1027"/>
                  </a:lnTo>
                  <a:lnTo>
                    <a:pt x="461" y="1040"/>
                  </a:lnTo>
                  <a:lnTo>
                    <a:pt x="553" y="1027"/>
                  </a:lnTo>
                  <a:lnTo>
                    <a:pt x="645" y="1000"/>
                  </a:lnTo>
                  <a:lnTo>
                    <a:pt x="724" y="961"/>
                  </a:lnTo>
                  <a:lnTo>
                    <a:pt x="790" y="895"/>
                  </a:lnTo>
                  <a:lnTo>
                    <a:pt x="855" y="816"/>
                  </a:lnTo>
                  <a:lnTo>
                    <a:pt x="895" y="724"/>
                  </a:lnTo>
                  <a:lnTo>
                    <a:pt x="921" y="632"/>
                  </a:lnTo>
                  <a:lnTo>
                    <a:pt x="934" y="527"/>
                  </a:lnTo>
                  <a:lnTo>
                    <a:pt x="921" y="421"/>
                  </a:lnTo>
                  <a:lnTo>
                    <a:pt x="895" y="329"/>
                  </a:lnTo>
                  <a:lnTo>
                    <a:pt x="855" y="237"/>
                  </a:lnTo>
                  <a:lnTo>
                    <a:pt x="790" y="158"/>
                  </a:lnTo>
                  <a:lnTo>
                    <a:pt x="724" y="92"/>
                  </a:lnTo>
                  <a:lnTo>
                    <a:pt x="645" y="53"/>
                  </a:lnTo>
                  <a:lnTo>
                    <a:pt x="553" y="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6"/>
            <p:cNvSpPr/>
            <p:nvPr/>
          </p:nvSpPr>
          <p:spPr>
            <a:xfrm>
              <a:off x="1627260" y="3946807"/>
              <a:ext cx="28546" cy="31751"/>
            </a:xfrm>
            <a:custGeom>
              <a:avLst/>
              <a:gdLst/>
              <a:ahLst/>
              <a:cxnLst/>
              <a:rect l="l" t="t" r="r" b="b"/>
              <a:pathLst>
                <a:path w="935" h="1040" extrusionOk="0">
                  <a:moveTo>
                    <a:pt x="461" y="0"/>
                  </a:moveTo>
                  <a:lnTo>
                    <a:pt x="369" y="13"/>
                  </a:lnTo>
                  <a:lnTo>
                    <a:pt x="290" y="53"/>
                  </a:lnTo>
                  <a:lnTo>
                    <a:pt x="211" y="92"/>
                  </a:lnTo>
                  <a:lnTo>
                    <a:pt x="132" y="158"/>
                  </a:lnTo>
                  <a:lnTo>
                    <a:pt x="79" y="237"/>
                  </a:lnTo>
                  <a:lnTo>
                    <a:pt x="40" y="329"/>
                  </a:lnTo>
                  <a:lnTo>
                    <a:pt x="13" y="421"/>
                  </a:lnTo>
                  <a:lnTo>
                    <a:pt x="0" y="527"/>
                  </a:lnTo>
                  <a:lnTo>
                    <a:pt x="13" y="632"/>
                  </a:lnTo>
                  <a:lnTo>
                    <a:pt x="40" y="724"/>
                  </a:lnTo>
                  <a:lnTo>
                    <a:pt x="79" y="816"/>
                  </a:lnTo>
                  <a:lnTo>
                    <a:pt x="132" y="895"/>
                  </a:lnTo>
                  <a:lnTo>
                    <a:pt x="211" y="961"/>
                  </a:lnTo>
                  <a:lnTo>
                    <a:pt x="290" y="1000"/>
                  </a:lnTo>
                  <a:lnTo>
                    <a:pt x="369" y="1027"/>
                  </a:lnTo>
                  <a:lnTo>
                    <a:pt x="461" y="1040"/>
                  </a:lnTo>
                  <a:lnTo>
                    <a:pt x="553" y="1027"/>
                  </a:lnTo>
                  <a:lnTo>
                    <a:pt x="645" y="1000"/>
                  </a:lnTo>
                  <a:lnTo>
                    <a:pt x="724" y="961"/>
                  </a:lnTo>
                  <a:lnTo>
                    <a:pt x="790" y="895"/>
                  </a:lnTo>
                  <a:lnTo>
                    <a:pt x="842" y="816"/>
                  </a:lnTo>
                  <a:lnTo>
                    <a:pt x="895" y="724"/>
                  </a:lnTo>
                  <a:lnTo>
                    <a:pt x="921" y="632"/>
                  </a:lnTo>
                  <a:lnTo>
                    <a:pt x="934" y="527"/>
                  </a:lnTo>
                  <a:lnTo>
                    <a:pt x="921" y="421"/>
                  </a:lnTo>
                  <a:lnTo>
                    <a:pt x="895" y="329"/>
                  </a:lnTo>
                  <a:lnTo>
                    <a:pt x="842" y="237"/>
                  </a:lnTo>
                  <a:lnTo>
                    <a:pt x="790" y="158"/>
                  </a:lnTo>
                  <a:lnTo>
                    <a:pt x="724" y="92"/>
                  </a:lnTo>
                  <a:lnTo>
                    <a:pt x="645" y="53"/>
                  </a:lnTo>
                  <a:lnTo>
                    <a:pt x="553" y="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6"/>
            <p:cNvSpPr/>
            <p:nvPr/>
          </p:nvSpPr>
          <p:spPr>
            <a:xfrm>
              <a:off x="1729685" y="3946807"/>
              <a:ext cx="28149" cy="31751"/>
            </a:xfrm>
            <a:custGeom>
              <a:avLst/>
              <a:gdLst/>
              <a:ahLst/>
              <a:cxnLst/>
              <a:rect l="l" t="t" r="r" b="b"/>
              <a:pathLst>
                <a:path w="922" h="1040" extrusionOk="0">
                  <a:moveTo>
                    <a:pt x="461" y="0"/>
                  </a:moveTo>
                  <a:lnTo>
                    <a:pt x="369" y="13"/>
                  </a:lnTo>
                  <a:lnTo>
                    <a:pt x="276" y="53"/>
                  </a:lnTo>
                  <a:lnTo>
                    <a:pt x="198" y="92"/>
                  </a:lnTo>
                  <a:lnTo>
                    <a:pt x="132" y="158"/>
                  </a:lnTo>
                  <a:lnTo>
                    <a:pt x="79" y="237"/>
                  </a:lnTo>
                  <a:lnTo>
                    <a:pt x="40" y="329"/>
                  </a:lnTo>
                  <a:lnTo>
                    <a:pt x="13" y="421"/>
                  </a:lnTo>
                  <a:lnTo>
                    <a:pt x="0" y="527"/>
                  </a:lnTo>
                  <a:lnTo>
                    <a:pt x="13" y="632"/>
                  </a:lnTo>
                  <a:lnTo>
                    <a:pt x="40" y="724"/>
                  </a:lnTo>
                  <a:lnTo>
                    <a:pt x="79" y="816"/>
                  </a:lnTo>
                  <a:lnTo>
                    <a:pt x="132" y="895"/>
                  </a:lnTo>
                  <a:lnTo>
                    <a:pt x="198" y="961"/>
                  </a:lnTo>
                  <a:lnTo>
                    <a:pt x="276" y="1000"/>
                  </a:lnTo>
                  <a:lnTo>
                    <a:pt x="369" y="1027"/>
                  </a:lnTo>
                  <a:lnTo>
                    <a:pt x="461" y="1040"/>
                  </a:lnTo>
                  <a:lnTo>
                    <a:pt x="553" y="1027"/>
                  </a:lnTo>
                  <a:lnTo>
                    <a:pt x="645" y="1000"/>
                  </a:lnTo>
                  <a:lnTo>
                    <a:pt x="724" y="961"/>
                  </a:lnTo>
                  <a:lnTo>
                    <a:pt x="790" y="895"/>
                  </a:lnTo>
                  <a:lnTo>
                    <a:pt x="842" y="816"/>
                  </a:lnTo>
                  <a:lnTo>
                    <a:pt x="895" y="724"/>
                  </a:lnTo>
                  <a:lnTo>
                    <a:pt x="921" y="632"/>
                  </a:lnTo>
                  <a:lnTo>
                    <a:pt x="921" y="527"/>
                  </a:lnTo>
                  <a:lnTo>
                    <a:pt x="921" y="421"/>
                  </a:lnTo>
                  <a:lnTo>
                    <a:pt x="895" y="329"/>
                  </a:lnTo>
                  <a:lnTo>
                    <a:pt x="842" y="237"/>
                  </a:lnTo>
                  <a:lnTo>
                    <a:pt x="790" y="158"/>
                  </a:lnTo>
                  <a:lnTo>
                    <a:pt x="724" y="92"/>
                  </a:lnTo>
                  <a:lnTo>
                    <a:pt x="645" y="53"/>
                  </a:lnTo>
                  <a:lnTo>
                    <a:pt x="553" y="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6"/>
            <p:cNvSpPr/>
            <p:nvPr/>
          </p:nvSpPr>
          <p:spPr>
            <a:xfrm>
              <a:off x="1842551" y="3946807"/>
              <a:ext cx="28149" cy="31751"/>
            </a:xfrm>
            <a:custGeom>
              <a:avLst/>
              <a:gdLst/>
              <a:ahLst/>
              <a:cxnLst/>
              <a:rect l="l" t="t" r="r" b="b"/>
              <a:pathLst>
                <a:path w="922" h="1040" extrusionOk="0">
                  <a:moveTo>
                    <a:pt x="461" y="0"/>
                  </a:moveTo>
                  <a:lnTo>
                    <a:pt x="369" y="13"/>
                  </a:lnTo>
                  <a:lnTo>
                    <a:pt x="277" y="53"/>
                  </a:lnTo>
                  <a:lnTo>
                    <a:pt x="198" y="92"/>
                  </a:lnTo>
                  <a:lnTo>
                    <a:pt x="132" y="158"/>
                  </a:lnTo>
                  <a:lnTo>
                    <a:pt x="79" y="237"/>
                  </a:lnTo>
                  <a:lnTo>
                    <a:pt x="40" y="329"/>
                  </a:lnTo>
                  <a:lnTo>
                    <a:pt x="0" y="421"/>
                  </a:lnTo>
                  <a:lnTo>
                    <a:pt x="0" y="527"/>
                  </a:lnTo>
                  <a:lnTo>
                    <a:pt x="0" y="632"/>
                  </a:lnTo>
                  <a:lnTo>
                    <a:pt x="40" y="724"/>
                  </a:lnTo>
                  <a:lnTo>
                    <a:pt x="79" y="816"/>
                  </a:lnTo>
                  <a:lnTo>
                    <a:pt x="132" y="895"/>
                  </a:lnTo>
                  <a:lnTo>
                    <a:pt x="198" y="961"/>
                  </a:lnTo>
                  <a:lnTo>
                    <a:pt x="277" y="1000"/>
                  </a:lnTo>
                  <a:lnTo>
                    <a:pt x="369" y="1027"/>
                  </a:lnTo>
                  <a:lnTo>
                    <a:pt x="461" y="1040"/>
                  </a:lnTo>
                  <a:lnTo>
                    <a:pt x="553" y="1027"/>
                  </a:lnTo>
                  <a:lnTo>
                    <a:pt x="645" y="1000"/>
                  </a:lnTo>
                  <a:lnTo>
                    <a:pt x="724" y="961"/>
                  </a:lnTo>
                  <a:lnTo>
                    <a:pt x="790" y="895"/>
                  </a:lnTo>
                  <a:lnTo>
                    <a:pt x="842" y="816"/>
                  </a:lnTo>
                  <a:lnTo>
                    <a:pt x="882" y="724"/>
                  </a:lnTo>
                  <a:lnTo>
                    <a:pt x="921" y="632"/>
                  </a:lnTo>
                  <a:lnTo>
                    <a:pt x="921" y="527"/>
                  </a:lnTo>
                  <a:lnTo>
                    <a:pt x="921" y="421"/>
                  </a:lnTo>
                  <a:lnTo>
                    <a:pt x="882" y="329"/>
                  </a:lnTo>
                  <a:lnTo>
                    <a:pt x="842" y="237"/>
                  </a:lnTo>
                  <a:lnTo>
                    <a:pt x="790" y="158"/>
                  </a:lnTo>
                  <a:lnTo>
                    <a:pt x="724" y="92"/>
                  </a:lnTo>
                  <a:lnTo>
                    <a:pt x="645" y="53"/>
                  </a:lnTo>
                  <a:lnTo>
                    <a:pt x="553" y="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6"/>
            <p:cNvSpPr/>
            <p:nvPr/>
          </p:nvSpPr>
          <p:spPr>
            <a:xfrm>
              <a:off x="1944977" y="3946807"/>
              <a:ext cx="28149" cy="31751"/>
            </a:xfrm>
            <a:custGeom>
              <a:avLst/>
              <a:gdLst/>
              <a:ahLst/>
              <a:cxnLst/>
              <a:rect l="l" t="t" r="r" b="b"/>
              <a:pathLst>
                <a:path w="922" h="1040" extrusionOk="0">
                  <a:moveTo>
                    <a:pt x="461" y="0"/>
                  </a:moveTo>
                  <a:lnTo>
                    <a:pt x="369" y="13"/>
                  </a:lnTo>
                  <a:lnTo>
                    <a:pt x="277" y="53"/>
                  </a:lnTo>
                  <a:lnTo>
                    <a:pt x="198" y="92"/>
                  </a:lnTo>
                  <a:lnTo>
                    <a:pt x="132" y="158"/>
                  </a:lnTo>
                  <a:lnTo>
                    <a:pt x="79" y="237"/>
                  </a:lnTo>
                  <a:lnTo>
                    <a:pt x="27" y="329"/>
                  </a:lnTo>
                  <a:lnTo>
                    <a:pt x="0" y="421"/>
                  </a:lnTo>
                  <a:lnTo>
                    <a:pt x="0" y="527"/>
                  </a:lnTo>
                  <a:lnTo>
                    <a:pt x="0" y="632"/>
                  </a:lnTo>
                  <a:lnTo>
                    <a:pt x="27" y="724"/>
                  </a:lnTo>
                  <a:lnTo>
                    <a:pt x="79" y="816"/>
                  </a:lnTo>
                  <a:lnTo>
                    <a:pt x="132" y="895"/>
                  </a:lnTo>
                  <a:lnTo>
                    <a:pt x="198" y="961"/>
                  </a:lnTo>
                  <a:lnTo>
                    <a:pt x="277" y="1000"/>
                  </a:lnTo>
                  <a:lnTo>
                    <a:pt x="369" y="1027"/>
                  </a:lnTo>
                  <a:lnTo>
                    <a:pt x="461" y="1040"/>
                  </a:lnTo>
                  <a:lnTo>
                    <a:pt x="553" y="1027"/>
                  </a:lnTo>
                  <a:lnTo>
                    <a:pt x="645" y="1000"/>
                  </a:lnTo>
                  <a:lnTo>
                    <a:pt x="724" y="961"/>
                  </a:lnTo>
                  <a:lnTo>
                    <a:pt x="790" y="895"/>
                  </a:lnTo>
                  <a:lnTo>
                    <a:pt x="842" y="816"/>
                  </a:lnTo>
                  <a:lnTo>
                    <a:pt x="882" y="724"/>
                  </a:lnTo>
                  <a:lnTo>
                    <a:pt x="908" y="632"/>
                  </a:lnTo>
                  <a:lnTo>
                    <a:pt x="921" y="527"/>
                  </a:lnTo>
                  <a:lnTo>
                    <a:pt x="908" y="421"/>
                  </a:lnTo>
                  <a:lnTo>
                    <a:pt x="882" y="329"/>
                  </a:lnTo>
                  <a:lnTo>
                    <a:pt x="842" y="237"/>
                  </a:lnTo>
                  <a:lnTo>
                    <a:pt x="790" y="158"/>
                  </a:lnTo>
                  <a:lnTo>
                    <a:pt x="724" y="92"/>
                  </a:lnTo>
                  <a:lnTo>
                    <a:pt x="645" y="53"/>
                  </a:lnTo>
                  <a:lnTo>
                    <a:pt x="553" y="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6"/>
            <p:cNvSpPr/>
            <p:nvPr/>
          </p:nvSpPr>
          <p:spPr>
            <a:xfrm>
              <a:off x="2047402" y="3946807"/>
              <a:ext cx="28149" cy="31751"/>
            </a:xfrm>
            <a:custGeom>
              <a:avLst/>
              <a:gdLst/>
              <a:ahLst/>
              <a:cxnLst/>
              <a:rect l="l" t="t" r="r" b="b"/>
              <a:pathLst>
                <a:path w="922" h="1040" extrusionOk="0">
                  <a:moveTo>
                    <a:pt x="461" y="0"/>
                  </a:moveTo>
                  <a:lnTo>
                    <a:pt x="369" y="13"/>
                  </a:lnTo>
                  <a:lnTo>
                    <a:pt x="277" y="53"/>
                  </a:lnTo>
                  <a:lnTo>
                    <a:pt x="198" y="92"/>
                  </a:lnTo>
                  <a:lnTo>
                    <a:pt x="132" y="158"/>
                  </a:lnTo>
                  <a:lnTo>
                    <a:pt x="79" y="237"/>
                  </a:lnTo>
                  <a:lnTo>
                    <a:pt x="27" y="329"/>
                  </a:lnTo>
                  <a:lnTo>
                    <a:pt x="0" y="421"/>
                  </a:lnTo>
                  <a:lnTo>
                    <a:pt x="0" y="527"/>
                  </a:lnTo>
                  <a:lnTo>
                    <a:pt x="0" y="632"/>
                  </a:lnTo>
                  <a:lnTo>
                    <a:pt x="27" y="724"/>
                  </a:lnTo>
                  <a:lnTo>
                    <a:pt x="79" y="816"/>
                  </a:lnTo>
                  <a:lnTo>
                    <a:pt x="132" y="895"/>
                  </a:lnTo>
                  <a:lnTo>
                    <a:pt x="198" y="961"/>
                  </a:lnTo>
                  <a:lnTo>
                    <a:pt x="277" y="1000"/>
                  </a:lnTo>
                  <a:lnTo>
                    <a:pt x="369" y="1027"/>
                  </a:lnTo>
                  <a:lnTo>
                    <a:pt x="461" y="1040"/>
                  </a:lnTo>
                  <a:lnTo>
                    <a:pt x="553" y="1027"/>
                  </a:lnTo>
                  <a:lnTo>
                    <a:pt x="645" y="1000"/>
                  </a:lnTo>
                  <a:lnTo>
                    <a:pt x="711" y="961"/>
                  </a:lnTo>
                  <a:lnTo>
                    <a:pt x="790" y="895"/>
                  </a:lnTo>
                  <a:lnTo>
                    <a:pt x="842" y="816"/>
                  </a:lnTo>
                  <a:lnTo>
                    <a:pt x="882" y="724"/>
                  </a:lnTo>
                  <a:lnTo>
                    <a:pt x="908" y="632"/>
                  </a:lnTo>
                  <a:lnTo>
                    <a:pt x="921" y="527"/>
                  </a:lnTo>
                  <a:lnTo>
                    <a:pt x="908" y="421"/>
                  </a:lnTo>
                  <a:lnTo>
                    <a:pt x="882" y="329"/>
                  </a:lnTo>
                  <a:lnTo>
                    <a:pt x="842" y="237"/>
                  </a:lnTo>
                  <a:lnTo>
                    <a:pt x="790" y="158"/>
                  </a:lnTo>
                  <a:lnTo>
                    <a:pt x="711" y="92"/>
                  </a:lnTo>
                  <a:lnTo>
                    <a:pt x="645" y="53"/>
                  </a:lnTo>
                  <a:lnTo>
                    <a:pt x="553" y="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6"/>
            <p:cNvSpPr/>
            <p:nvPr/>
          </p:nvSpPr>
          <p:spPr>
            <a:xfrm>
              <a:off x="2149430" y="3946807"/>
              <a:ext cx="28546" cy="31751"/>
            </a:xfrm>
            <a:custGeom>
              <a:avLst/>
              <a:gdLst/>
              <a:ahLst/>
              <a:cxnLst/>
              <a:rect l="l" t="t" r="r" b="b"/>
              <a:pathLst>
                <a:path w="935" h="1040" extrusionOk="0">
                  <a:moveTo>
                    <a:pt x="474" y="0"/>
                  </a:moveTo>
                  <a:lnTo>
                    <a:pt x="382" y="13"/>
                  </a:lnTo>
                  <a:lnTo>
                    <a:pt x="290" y="53"/>
                  </a:lnTo>
                  <a:lnTo>
                    <a:pt x="211" y="92"/>
                  </a:lnTo>
                  <a:lnTo>
                    <a:pt x="145" y="158"/>
                  </a:lnTo>
                  <a:lnTo>
                    <a:pt x="79" y="237"/>
                  </a:lnTo>
                  <a:lnTo>
                    <a:pt x="40" y="329"/>
                  </a:lnTo>
                  <a:lnTo>
                    <a:pt x="13" y="421"/>
                  </a:lnTo>
                  <a:lnTo>
                    <a:pt x="0" y="527"/>
                  </a:lnTo>
                  <a:lnTo>
                    <a:pt x="13" y="632"/>
                  </a:lnTo>
                  <a:lnTo>
                    <a:pt x="40" y="724"/>
                  </a:lnTo>
                  <a:lnTo>
                    <a:pt x="79" y="816"/>
                  </a:lnTo>
                  <a:lnTo>
                    <a:pt x="145" y="895"/>
                  </a:lnTo>
                  <a:lnTo>
                    <a:pt x="211" y="961"/>
                  </a:lnTo>
                  <a:lnTo>
                    <a:pt x="290" y="1000"/>
                  </a:lnTo>
                  <a:lnTo>
                    <a:pt x="382" y="1027"/>
                  </a:lnTo>
                  <a:lnTo>
                    <a:pt x="474" y="1040"/>
                  </a:lnTo>
                  <a:lnTo>
                    <a:pt x="566" y="1027"/>
                  </a:lnTo>
                  <a:lnTo>
                    <a:pt x="645" y="1000"/>
                  </a:lnTo>
                  <a:lnTo>
                    <a:pt x="724" y="961"/>
                  </a:lnTo>
                  <a:lnTo>
                    <a:pt x="803" y="895"/>
                  </a:lnTo>
                  <a:lnTo>
                    <a:pt x="855" y="816"/>
                  </a:lnTo>
                  <a:lnTo>
                    <a:pt x="895" y="724"/>
                  </a:lnTo>
                  <a:lnTo>
                    <a:pt x="921" y="632"/>
                  </a:lnTo>
                  <a:lnTo>
                    <a:pt x="934" y="527"/>
                  </a:lnTo>
                  <a:lnTo>
                    <a:pt x="921" y="421"/>
                  </a:lnTo>
                  <a:lnTo>
                    <a:pt x="895" y="329"/>
                  </a:lnTo>
                  <a:lnTo>
                    <a:pt x="855" y="237"/>
                  </a:lnTo>
                  <a:lnTo>
                    <a:pt x="803" y="158"/>
                  </a:lnTo>
                  <a:lnTo>
                    <a:pt x="724" y="92"/>
                  </a:lnTo>
                  <a:lnTo>
                    <a:pt x="645" y="53"/>
                  </a:lnTo>
                  <a:lnTo>
                    <a:pt x="566" y="1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6"/>
            <p:cNvSpPr/>
            <p:nvPr/>
          </p:nvSpPr>
          <p:spPr>
            <a:xfrm>
              <a:off x="2251855" y="3946807"/>
              <a:ext cx="28546" cy="31751"/>
            </a:xfrm>
            <a:custGeom>
              <a:avLst/>
              <a:gdLst/>
              <a:ahLst/>
              <a:cxnLst/>
              <a:rect l="l" t="t" r="r" b="b"/>
              <a:pathLst>
                <a:path w="935" h="1040" extrusionOk="0">
                  <a:moveTo>
                    <a:pt x="474" y="0"/>
                  </a:moveTo>
                  <a:lnTo>
                    <a:pt x="368" y="13"/>
                  </a:lnTo>
                  <a:lnTo>
                    <a:pt x="289" y="53"/>
                  </a:lnTo>
                  <a:lnTo>
                    <a:pt x="211" y="92"/>
                  </a:lnTo>
                  <a:lnTo>
                    <a:pt x="145" y="158"/>
                  </a:lnTo>
                  <a:lnTo>
                    <a:pt x="79" y="237"/>
                  </a:lnTo>
                  <a:lnTo>
                    <a:pt x="40" y="329"/>
                  </a:lnTo>
                  <a:lnTo>
                    <a:pt x="13" y="421"/>
                  </a:lnTo>
                  <a:lnTo>
                    <a:pt x="0" y="527"/>
                  </a:lnTo>
                  <a:lnTo>
                    <a:pt x="13" y="632"/>
                  </a:lnTo>
                  <a:lnTo>
                    <a:pt x="40" y="724"/>
                  </a:lnTo>
                  <a:lnTo>
                    <a:pt x="79" y="816"/>
                  </a:lnTo>
                  <a:lnTo>
                    <a:pt x="145" y="895"/>
                  </a:lnTo>
                  <a:lnTo>
                    <a:pt x="211" y="961"/>
                  </a:lnTo>
                  <a:lnTo>
                    <a:pt x="289" y="1000"/>
                  </a:lnTo>
                  <a:lnTo>
                    <a:pt x="368" y="1027"/>
                  </a:lnTo>
                  <a:lnTo>
                    <a:pt x="474" y="1040"/>
                  </a:lnTo>
                  <a:lnTo>
                    <a:pt x="566" y="1027"/>
                  </a:lnTo>
                  <a:lnTo>
                    <a:pt x="645" y="1000"/>
                  </a:lnTo>
                  <a:lnTo>
                    <a:pt x="724" y="961"/>
                  </a:lnTo>
                  <a:lnTo>
                    <a:pt x="789" y="895"/>
                  </a:lnTo>
                  <a:lnTo>
                    <a:pt x="855" y="816"/>
                  </a:lnTo>
                  <a:lnTo>
                    <a:pt x="895" y="724"/>
                  </a:lnTo>
                  <a:lnTo>
                    <a:pt x="921" y="632"/>
                  </a:lnTo>
                  <a:lnTo>
                    <a:pt x="934" y="527"/>
                  </a:lnTo>
                  <a:lnTo>
                    <a:pt x="921" y="421"/>
                  </a:lnTo>
                  <a:lnTo>
                    <a:pt x="895" y="329"/>
                  </a:lnTo>
                  <a:lnTo>
                    <a:pt x="855" y="237"/>
                  </a:lnTo>
                  <a:lnTo>
                    <a:pt x="789" y="158"/>
                  </a:lnTo>
                  <a:lnTo>
                    <a:pt x="724" y="92"/>
                  </a:lnTo>
                  <a:lnTo>
                    <a:pt x="645" y="53"/>
                  </a:lnTo>
                  <a:lnTo>
                    <a:pt x="566" y="1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6"/>
            <p:cNvSpPr/>
            <p:nvPr/>
          </p:nvSpPr>
          <p:spPr>
            <a:xfrm>
              <a:off x="2354281" y="3946807"/>
              <a:ext cx="28546" cy="31751"/>
            </a:xfrm>
            <a:custGeom>
              <a:avLst/>
              <a:gdLst/>
              <a:ahLst/>
              <a:cxnLst/>
              <a:rect l="l" t="t" r="r" b="b"/>
              <a:pathLst>
                <a:path w="935" h="1040" extrusionOk="0">
                  <a:moveTo>
                    <a:pt x="461" y="0"/>
                  </a:moveTo>
                  <a:lnTo>
                    <a:pt x="368" y="13"/>
                  </a:lnTo>
                  <a:lnTo>
                    <a:pt x="289" y="53"/>
                  </a:lnTo>
                  <a:lnTo>
                    <a:pt x="211" y="92"/>
                  </a:lnTo>
                  <a:lnTo>
                    <a:pt x="145" y="158"/>
                  </a:lnTo>
                  <a:lnTo>
                    <a:pt x="79" y="237"/>
                  </a:lnTo>
                  <a:lnTo>
                    <a:pt x="40" y="329"/>
                  </a:lnTo>
                  <a:lnTo>
                    <a:pt x="13" y="421"/>
                  </a:lnTo>
                  <a:lnTo>
                    <a:pt x="0" y="527"/>
                  </a:lnTo>
                  <a:lnTo>
                    <a:pt x="13" y="632"/>
                  </a:lnTo>
                  <a:lnTo>
                    <a:pt x="40" y="724"/>
                  </a:lnTo>
                  <a:lnTo>
                    <a:pt x="79" y="816"/>
                  </a:lnTo>
                  <a:lnTo>
                    <a:pt x="145" y="895"/>
                  </a:lnTo>
                  <a:lnTo>
                    <a:pt x="211" y="961"/>
                  </a:lnTo>
                  <a:lnTo>
                    <a:pt x="289" y="1000"/>
                  </a:lnTo>
                  <a:lnTo>
                    <a:pt x="368" y="1027"/>
                  </a:lnTo>
                  <a:lnTo>
                    <a:pt x="461" y="1040"/>
                  </a:lnTo>
                  <a:lnTo>
                    <a:pt x="566" y="1027"/>
                  </a:lnTo>
                  <a:lnTo>
                    <a:pt x="645" y="1000"/>
                  </a:lnTo>
                  <a:lnTo>
                    <a:pt x="724" y="961"/>
                  </a:lnTo>
                  <a:lnTo>
                    <a:pt x="789" y="895"/>
                  </a:lnTo>
                  <a:lnTo>
                    <a:pt x="855" y="816"/>
                  </a:lnTo>
                  <a:lnTo>
                    <a:pt x="895" y="724"/>
                  </a:lnTo>
                  <a:lnTo>
                    <a:pt x="921" y="632"/>
                  </a:lnTo>
                  <a:lnTo>
                    <a:pt x="934" y="527"/>
                  </a:lnTo>
                  <a:lnTo>
                    <a:pt x="921" y="421"/>
                  </a:lnTo>
                  <a:lnTo>
                    <a:pt x="895" y="329"/>
                  </a:lnTo>
                  <a:lnTo>
                    <a:pt x="855" y="237"/>
                  </a:lnTo>
                  <a:lnTo>
                    <a:pt x="789" y="158"/>
                  </a:lnTo>
                  <a:lnTo>
                    <a:pt x="724" y="92"/>
                  </a:lnTo>
                  <a:lnTo>
                    <a:pt x="645" y="53"/>
                  </a:lnTo>
                  <a:lnTo>
                    <a:pt x="566" y="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6"/>
            <p:cNvSpPr/>
            <p:nvPr/>
          </p:nvSpPr>
          <p:spPr>
            <a:xfrm>
              <a:off x="580110" y="3788941"/>
              <a:ext cx="28149" cy="31354"/>
            </a:xfrm>
            <a:custGeom>
              <a:avLst/>
              <a:gdLst/>
              <a:ahLst/>
              <a:cxnLst/>
              <a:rect l="l" t="t" r="r" b="b"/>
              <a:pathLst>
                <a:path w="922" h="1027" extrusionOk="0">
                  <a:moveTo>
                    <a:pt x="461" y="1"/>
                  </a:moveTo>
                  <a:lnTo>
                    <a:pt x="369" y="14"/>
                  </a:lnTo>
                  <a:lnTo>
                    <a:pt x="277" y="40"/>
                  </a:lnTo>
                  <a:lnTo>
                    <a:pt x="198" y="80"/>
                  </a:lnTo>
                  <a:lnTo>
                    <a:pt x="132" y="145"/>
                  </a:lnTo>
                  <a:lnTo>
                    <a:pt x="79" y="224"/>
                  </a:lnTo>
                  <a:lnTo>
                    <a:pt x="27" y="316"/>
                  </a:lnTo>
                  <a:lnTo>
                    <a:pt x="0" y="408"/>
                  </a:lnTo>
                  <a:lnTo>
                    <a:pt x="0" y="514"/>
                  </a:lnTo>
                  <a:lnTo>
                    <a:pt x="0" y="619"/>
                  </a:lnTo>
                  <a:lnTo>
                    <a:pt x="27" y="711"/>
                  </a:lnTo>
                  <a:lnTo>
                    <a:pt x="79" y="803"/>
                  </a:lnTo>
                  <a:lnTo>
                    <a:pt x="132" y="882"/>
                  </a:lnTo>
                  <a:lnTo>
                    <a:pt x="198" y="948"/>
                  </a:lnTo>
                  <a:lnTo>
                    <a:pt x="277" y="987"/>
                  </a:lnTo>
                  <a:lnTo>
                    <a:pt x="369" y="1027"/>
                  </a:lnTo>
                  <a:lnTo>
                    <a:pt x="553" y="1027"/>
                  </a:lnTo>
                  <a:lnTo>
                    <a:pt x="645" y="987"/>
                  </a:lnTo>
                  <a:lnTo>
                    <a:pt x="724" y="948"/>
                  </a:lnTo>
                  <a:lnTo>
                    <a:pt x="790" y="882"/>
                  </a:lnTo>
                  <a:lnTo>
                    <a:pt x="842" y="803"/>
                  </a:lnTo>
                  <a:lnTo>
                    <a:pt x="882" y="711"/>
                  </a:lnTo>
                  <a:lnTo>
                    <a:pt x="908" y="619"/>
                  </a:lnTo>
                  <a:lnTo>
                    <a:pt x="921" y="514"/>
                  </a:lnTo>
                  <a:lnTo>
                    <a:pt x="908" y="408"/>
                  </a:lnTo>
                  <a:lnTo>
                    <a:pt x="882" y="316"/>
                  </a:lnTo>
                  <a:lnTo>
                    <a:pt x="842" y="224"/>
                  </a:lnTo>
                  <a:lnTo>
                    <a:pt x="790" y="145"/>
                  </a:lnTo>
                  <a:lnTo>
                    <a:pt x="724" y="80"/>
                  </a:lnTo>
                  <a:lnTo>
                    <a:pt x="645" y="40"/>
                  </a:lnTo>
                  <a:lnTo>
                    <a:pt x="553" y="14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6"/>
            <p:cNvSpPr/>
            <p:nvPr/>
          </p:nvSpPr>
          <p:spPr>
            <a:xfrm>
              <a:off x="682536" y="3788941"/>
              <a:ext cx="28149" cy="31354"/>
            </a:xfrm>
            <a:custGeom>
              <a:avLst/>
              <a:gdLst/>
              <a:ahLst/>
              <a:cxnLst/>
              <a:rect l="l" t="t" r="r" b="b"/>
              <a:pathLst>
                <a:path w="922" h="1027" extrusionOk="0">
                  <a:moveTo>
                    <a:pt x="461" y="1"/>
                  </a:moveTo>
                  <a:lnTo>
                    <a:pt x="369" y="14"/>
                  </a:lnTo>
                  <a:lnTo>
                    <a:pt x="277" y="40"/>
                  </a:lnTo>
                  <a:lnTo>
                    <a:pt x="198" y="80"/>
                  </a:lnTo>
                  <a:lnTo>
                    <a:pt x="132" y="145"/>
                  </a:lnTo>
                  <a:lnTo>
                    <a:pt x="79" y="224"/>
                  </a:lnTo>
                  <a:lnTo>
                    <a:pt x="27" y="316"/>
                  </a:lnTo>
                  <a:lnTo>
                    <a:pt x="0" y="408"/>
                  </a:lnTo>
                  <a:lnTo>
                    <a:pt x="0" y="514"/>
                  </a:lnTo>
                  <a:lnTo>
                    <a:pt x="0" y="619"/>
                  </a:lnTo>
                  <a:lnTo>
                    <a:pt x="27" y="711"/>
                  </a:lnTo>
                  <a:lnTo>
                    <a:pt x="79" y="803"/>
                  </a:lnTo>
                  <a:lnTo>
                    <a:pt x="132" y="882"/>
                  </a:lnTo>
                  <a:lnTo>
                    <a:pt x="198" y="948"/>
                  </a:lnTo>
                  <a:lnTo>
                    <a:pt x="277" y="987"/>
                  </a:lnTo>
                  <a:lnTo>
                    <a:pt x="369" y="1027"/>
                  </a:lnTo>
                  <a:lnTo>
                    <a:pt x="553" y="1027"/>
                  </a:lnTo>
                  <a:lnTo>
                    <a:pt x="632" y="987"/>
                  </a:lnTo>
                  <a:lnTo>
                    <a:pt x="711" y="948"/>
                  </a:lnTo>
                  <a:lnTo>
                    <a:pt x="790" y="882"/>
                  </a:lnTo>
                  <a:lnTo>
                    <a:pt x="842" y="803"/>
                  </a:lnTo>
                  <a:lnTo>
                    <a:pt x="882" y="711"/>
                  </a:lnTo>
                  <a:lnTo>
                    <a:pt x="908" y="619"/>
                  </a:lnTo>
                  <a:lnTo>
                    <a:pt x="921" y="514"/>
                  </a:lnTo>
                  <a:lnTo>
                    <a:pt x="908" y="408"/>
                  </a:lnTo>
                  <a:lnTo>
                    <a:pt x="882" y="316"/>
                  </a:lnTo>
                  <a:lnTo>
                    <a:pt x="842" y="224"/>
                  </a:lnTo>
                  <a:lnTo>
                    <a:pt x="790" y="145"/>
                  </a:lnTo>
                  <a:lnTo>
                    <a:pt x="711" y="80"/>
                  </a:lnTo>
                  <a:lnTo>
                    <a:pt x="632" y="40"/>
                  </a:lnTo>
                  <a:lnTo>
                    <a:pt x="553" y="14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6"/>
            <p:cNvSpPr/>
            <p:nvPr/>
          </p:nvSpPr>
          <p:spPr>
            <a:xfrm>
              <a:off x="784564" y="3788941"/>
              <a:ext cx="28546" cy="31354"/>
            </a:xfrm>
            <a:custGeom>
              <a:avLst/>
              <a:gdLst/>
              <a:ahLst/>
              <a:cxnLst/>
              <a:rect l="l" t="t" r="r" b="b"/>
              <a:pathLst>
                <a:path w="935" h="1027" extrusionOk="0">
                  <a:moveTo>
                    <a:pt x="474" y="1"/>
                  </a:moveTo>
                  <a:lnTo>
                    <a:pt x="382" y="14"/>
                  </a:lnTo>
                  <a:lnTo>
                    <a:pt x="290" y="40"/>
                  </a:lnTo>
                  <a:lnTo>
                    <a:pt x="211" y="80"/>
                  </a:lnTo>
                  <a:lnTo>
                    <a:pt x="145" y="145"/>
                  </a:lnTo>
                  <a:lnTo>
                    <a:pt x="79" y="224"/>
                  </a:lnTo>
                  <a:lnTo>
                    <a:pt x="40" y="316"/>
                  </a:lnTo>
                  <a:lnTo>
                    <a:pt x="13" y="408"/>
                  </a:lnTo>
                  <a:lnTo>
                    <a:pt x="0" y="514"/>
                  </a:lnTo>
                  <a:lnTo>
                    <a:pt x="13" y="619"/>
                  </a:lnTo>
                  <a:lnTo>
                    <a:pt x="40" y="711"/>
                  </a:lnTo>
                  <a:lnTo>
                    <a:pt x="79" y="803"/>
                  </a:lnTo>
                  <a:lnTo>
                    <a:pt x="145" y="882"/>
                  </a:lnTo>
                  <a:lnTo>
                    <a:pt x="211" y="948"/>
                  </a:lnTo>
                  <a:lnTo>
                    <a:pt x="290" y="987"/>
                  </a:lnTo>
                  <a:lnTo>
                    <a:pt x="382" y="1027"/>
                  </a:lnTo>
                  <a:lnTo>
                    <a:pt x="566" y="1027"/>
                  </a:lnTo>
                  <a:lnTo>
                    <a:pt x="645" y="987"/>
                  </a:lnTo>
                  <a:lnTo>
                    <a:pt x="724" y="948"/>
                  </a:lnTo>
                  <a:lnTo>
                    <a:pt x="803" y="882"/>
                  </a:lnTo>
                  <a:lnTo>
                    <a:pt x="855" y="803"/>
                  </a:lnTo>
                  <a:lnTo>
                    <a:pt x="895" y="711"/>
                  </a:lnTo>
                  <a:lnTo>
                    <a:pt x="921" y="619"/>
                  </a:lnTo>
                  <a:lnTo>
                    <a:pt x="934" y="514"/>
                  </a:lnTo>
                  <a:lnTo>
                    <a:pt x="921" y="408"/>
                  </a:lnTo>
                  <a:lnTo>
                    <a:pt x="895" y="316"/>
                  </a:lnTo>
                  <a:lnTo>
                    <a:pt x="855" y="224"/>
                  </a:lnTo>
                  <a:lnTo>
                    <a:pt x="803" y="145"/>
                  </a:lnTo>
                  <a:lnTo>
                    <a:pt x="724" y="80"/>
                  </a:lnTo>
                  <a:lnTo>
                    <a:pt x="645" y="40"/>
                  </a:lnTo>
                  <a:lnTo>
                    <a:pt x="566" y="14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6"/>
            <p:cNvSpPr/>
            <p:nvPr/>
          </p:nvSpPr>
          <p:spPr>
            <a:xfrm>
              <a:off x="886989" y="3788941"/>
              <a:ext cx="28546" cy="31354"/>
            </a:xfrm>
            <a:custGeom>
              <a:avLst/>
              <a:gdLst/>
              <a:ahLst/>
              <a:cxnLst/>
              <a:rect l="l" t="t" r="r" b="b"/>
              <a:pathLst>
                <a:path w="935" h="1027" extrusionOk="0">
                  <a:moveTo>
                    <a:pt x="474" y="1"/>
                  </a:moveTo>
                  <a:lnTo>
                    <a:pt x="369" y="14"/>
                  </a:lnTo>
                  <a:lnTo>
                    <a:pt x="290" y="40"/>
                  </a:lnTo>
                  <a:lnTo>
                    <a:pt x="211" y="80"/>
                  </a:lnTo>
                  <a:lnTo>
                    <a:pt x="145" y="145"/>
                  </a:lnTo>
                  <a:lnTo>
                    <a:pt x="79" y="224"/>
                  </a:lnTo>
                  <a:lnTo>
                    <a:pt x="40" y="316"/>
                  </a:lnTo>
                  <a:lnTo>
                    <a:pt x="13" y="408"/>
                  </a:lnTo>
                  <a:lnTo>
                    <a:pt x="0" y="514"/>
                  </a:lnTo>
                  <a:lnTo>
                    <a:pt x="13" y="619"/>
                  </a:lnTo>
                  <a:lnTo>
                    <a:pt x="40" y="711"/>
                  </a:lnTo>
                  <a:lnTo>
                    <a:pt x="79" y="803"/>
                  </a:lnTo>
                  <a:lnTo>
                    <a:pt x="145" y="882"/>
                  </a:lnTo>
                  <a:lnTo>
                    <a:pt x="211" y="948"/>
                  </a:lnTo>
                  <a:lnTo>
                    <a:pt x="290" y="987"/>
                  </a:lnTo>
                  <a:lnTo>
                    <a:pt x="369" y="1027"/>
                  </a:lnTo>
                  <a:lnTo>
                    <a:pt x="566" y="1027"/>
                  </a:lnTo>
                  <a:lnTo>
                    <a:pt x="645" y="987"/>
                  </a:lnTo>
                  <a:lnTo>
                    <a:pt x="724" y="948"/>
                  </a:lnTo>
                  <a:lnTo>
                    <a:pt x="790" y="882"/>
                  </a:lnTo>
                  <a:lnTo>
                    <a:pt x="855" y="803"/>
                  </a:lnTo>
                  <a:lnTo>
                    <a:pt x="895" y="711"/>
                  </a:lnTo>
                  <a:lnTo>
                    <a:pt x="921" y="619"/>
                  </a:lnTo>
                  <a:lnTo>
                    <a:pt x="934" y="514"/>
                  </a:lnTo>
                  <a:lnTo>
                    <a:pt x="921" y="408"/>
                  </a:lnTo>
                  <a:lnTo>
                    <a:pt x="895" y="316"/>
                  </a:lnTo>
                  <a:lnTo>
                    <a:pt x="855" y="224"/>
                  </a:lnTo>
                  <a:lnTo>
                    <a:pt x="790" y="145"/>
                  </a:lnTo>
                  <a:lnTo>
                    <a:pt x="724" y="80"/>
                  </a:lnTo>
                  <a:lnTo>
                    <a:pt x="645" y="40"/>
                  </a:lnTo>
                  <a:lnTo>
                    <a:pt x="566" y="14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6"/>
            <p:cNvSpPr/>
            <p:nvPr/>
          </p:nvSpPr>
          <p:spPr>
            <a:xfrm>
              <a:off x="989414" y="3788941"/>
              <a:ext cx="28546" cy="31354"/>
            </a:xfrm>
            <a:custGeom>
              <a:avLst/>
              <a:gdLst/>
              <a:ahLst/>
              <a:cxnLst/>
              <a:rect l="l" t="t" r="r" b="b"/>
              <a:pathLst>
                <a:path w="935" h="1027" extrusionOk="0">
                  <a:moveTo>
                    <a:pt x="461" y="1"/>
                  </a:moveTo>
                  <a:lnTo>
                    <a:pt x="369" y="14"/>
                  </a:lnTo>
                  <a:lnTo>
                    <a:pt x="290" y="40"/>
                  </a:lnTo>
                  <a:lnTo>
                    <a:pt x="211" y="80"/>
                  </a:lnTo>
                  <a:lnTo>
                    <a:pt x="145" y="145"/>
                  </a:lnTo>
                  <a:lnTo>
                    <a:pt x="79" y="224"/>
                  </a:lnTo>
                  <a:lnTo>
                    <a:pt x="40" y="316"/>
                  </a:lnTo>
                  <a:lnTo>
                    <a:pt x="13" y="408"/>
                  </a:lnTo>
                  <a:lnTo>
                    <a:pt x="0" y="514"/>
                  </a:lnTo>
                  <a:lnTo>
                    <a:pt x="13" y="619"/>
                  </a:lnTo>
                  <a:lnTo>
                    <a:pt x="40" y="711"/>
                  </a:lnTo>
                  <a:lnTo>
                    <a:pt x="79" y="803"/>
                  </a:lnTo>
                  <a:lnTo>
                    <a:pt x="145" y="882"/>
                  </a:lnTo>
                  <a:lnTo>
                    <a:pt x="211" y="948"/>
                  </a:lnTo>
                  <a:lnTo>
                    <a:pt x="290" y="987"/>
                  </a:lnTo>
                  <a:lnTo>
                    <a:pt x="369" y="1027"/>
                  </a:lnTo>
                  <a:lnTo>
                    <a:pt x="566" y="1027"/>
                  </a:lnTo>
                  <a:lnTo>
                    <a:pt x="645" y="987"/>
                  </a:lnTo>
                  <a:lnTo>
                    <a:pt x="724" y="948"/>
                  </a:lnTo>
                  <a:lnTo>
                    <a:pt x="790" y="882"/>
                  </a:lnTo>
                  <a:lnTo>
                    <a:pt x="855" y="803"/>
                  </a:lnTo>
                  <a:lnTo>
                    <a:pt x="895" y="711"/>
                  </a:lnTo>
                  <a:lnTo>
                    <a:pt x="921" y="619"/>
                  </a:lnTo>
                  <a:lnTo>
                    <a:pt x="934" y="514"/>
                  </a:lnTo>
                  <a:lnTo>
                    <a:pt x="921" y="408"/>
                  </a:lnTo>
                  <a:lnTo>
                    <a:pt x="895" y="316"/>
                  </a:lnTo>
                  <a:lnTo>
                    <a:pt x="855" y="224"/>
                  </a:lnTo>
                  <a:lnTo>
                    <a:pt x="790" y="145"/>
                  </a:lnTo>
                  <a:lnTo>
                    <a:pt x="724" y="80"/>
                  </a:lnTo>
                  <a:lnTo>
                    <a:pt x="645" y="40"/>
                  </a:lnTo>
                  <a:lnTo>
                    <a:pt x="566" y="14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6"/>
            <p:cNvSpPr/>
            <p:nvPr/>
          </p:nvSpPr>
          <p:spPr>
            <a:xfrm>
              <a:off x="1091840" y="3788941"/>
              <a:ext cx="28546" cy="31354"/>
            </a:xfrm>
            <a:custGeom>
              <a:avLst/>
              <a:gdLst/>
              <a:ahLst/>
              <a:cxnLst/>
              <a:rect l="l" t="t" r="r" b="b"/>
              <a:pathLst>
                <a:path w="935" h="1027" extrusionOk="0">
                  <a:moveTo>
                    <a:pt x="461" y="1"/>
                  </a:moveTo>
                  <a:lnTo>
                    <a:pt x="369" y="14"/>
                  </a:lnTo>
                  <a:lnTo>
                    <a:pt x="290" y="40"/>
                  </a:lnTo>
                  <a:lnTo>
                    <a:pt x="211" y="80"/>
                  </a:lnTo>
                  <a:lnTo>
                    <a:pt x="132" y="145"/>
                  </a:lnTo>
                  <a:lnTo>
                    <a:pt x="79" y="224"/>
                  </a:lnTo>
                  <a:lnTo>
                    <a:pt x="40" y="316"/>
                  </a:lnTo>
                  <a:lnTo>
                    <a:pt x="13" y="408"/>
                  </a:lnTo>
                  <a:lnTo>
                    <a:pt x="0" y="514"/>
                  </a:lnTo>
                  <a:lnTo>
                    <a:pt x="13" y="619"/>
                  </a:lnTo>
                  <a:lnTo>
                    <a:pt x="40" y="711"/>
                  </a:lnTo>
                  <a:lnTo>
                    <a:pt x="79" y="803"/>
                  </a:lnTo>
                  <a:lnTo>
                    <a:pt x="132" y="882"/>
                  </a:lnTo>
                  <a:lnTo>
                    <a:pt x="211" y="948"/>
                  </a:lnTo>
                  <a:lnTo>
                    <a:pt x="290" y="987"/>
                  </a:lnTo>
                  <a:lnTo>
                    <a:pt x="369" y="1027"/>
                  </a:lnTo>
                  <a:lnTo>
                    <a:pt x="553" y="1027"/>
                  </a:lnTo>
                  <a:lnTo>
                    <a:pt x="645" y="987"/>
                  </a:lnTo>
                  <a:lnTo>
                    <a:pt x="724" y="948"/>
                  </a:lnTo>
                  <a:lnTo>
                    <a:pt x="790" y="882"/>
                  </a:lnTo>
                  <a:lnTo>
                    <a:pt x="855" y="803"/>
                  </a:lnTo>
                  <a:lnTo>
                    <a:pt x="895" y="711"/>
                  </a:lnTo>
                  <a:lnTo>
                    <a:pt x="921" y="619"/>
                  </a:lnTo>
                  <a:lnTo>
                    <a:pt x="934" y="514"/>
                  </a:lnTo>
                  <a:lnTo>
                    <a:pt x="921" y="408"/>
                  </a:lnTo>
                  <a:lnTo>
                    <a:pt x="895" y="316"/>
                  </a:lnTo>
                  <a:lnTo>
                    <a:pt x="855" y="224"/>
                  </a:lnTo>
                  <a:lnTo>
                    <a:pt x="790" y="145"/>
                  </a:lnTo>
                  <a:lnTo>
                    <a:pt x="724" y="80"/>
                  </a:lnTo>
                  <a:lnTo>
                    <a:pt x="645" y="40"/>
                  </a:lnTo>
                  <a:lnTo>
                    <a:pt x="553" y="14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6"/>
            <p:cNvSpPr/>
            <p:nvPr/>
          </p:nvSpPr>
          <p:spPr>
            <a:xfrm>
              <a:off x="1242043" y="3788941"/>
              <a:ext cx="28149" cy="31354"/>
            </a:xfrm>
            <a:custGeom>
              <a:avLst/>
              <a:gdLst/>
              <a:ahLst/>
              <a:cxnLst/>
              <a:rect l="l" t="t" r="r" b="b"/>
              <a:pathLst>
                <a:path w="922" h="1027" extrusionOk="0">
                  <a:moveTo>
                    <a:pt x="461" y="1"/>
                  </a:moveTo>
                  <a:lnTo>
                    <a:pt x="369" y="14"/>
                  </a:lnTo>
                  <a:lnTo>
                    <a:pt x="277" y="40"/>
                  </a:lnTo>
                  <a:lnTo>
                    <a:pt x="198" y="80"/>
                  </a:lnTo>
                  <a:lnTo>
                    <a:pt x="132" y="145"/>
                  </a:lnTo>
                  <a:lnTo>
                    <a:pt x="80" y="224"/>
                  </a:lnTo>
                  <a:lnTo>
                    <a:pt x="40" y="316"/>
                  </a:lnTo>
                  <a:lnTo>
                    <a:pt x="14" y="408"/>
                  </a:lnTo>
                  <a:lnTo>
                    <a:pt x="1" y="514"/>
                  </a:lnTo>
                  <a:lnTo>
                    <a:pt x="14" y="619"/>
                  </a:lnTo>
                  <a:lnTo>
                    <a:pt x="40" y="711"/>
                  </a:lnTo>
                  <a:lnTo>
                    <a:pt x="80" y="803"/>
                  </a:lnTo>
                  <a:lnTo>
                    <a:pt x="132" y="882"/>
                  </a:lnTo>
                  <a:lnTo>
                    <a:pt x="198" y="948"/>
                  </a:lnTo>
                  <a:lnTo>
                    <a:pt x="277" y="987"/>
                  </a:lnTo>
                  <a:lnTo>
                    <a:pt x="369" y="1027"/>
                  </a:lnTo>
                  <a:lnTo>
                    <a:pt x="553" y="1027"/>
                  </a:lnTo>
                  <a:lnTo>
                    <a:pt x="645" y="987"/>
                  </a:lnTo>
                  <a:lnTo>
                    <a:pt x="724" y="948"/>
                  </a:lnTo>
                  <a:lnTo>
                    <a:pt x="790" y="882"/>
                  </a:lnTo>
                  <a:lnTo>
                    <a:pt x="843" y="803"/>
                  </a:lnTo>
                  <a:lnTo>
                    <a:pt x="882" y="711"/>
                  </a:lnTo>
                  <a:lnTo>
                    <a:pt x="922" y="619"/>
                  </a:lnTo>
                  <a:lnTo>
                    <a:pt x="922" y="514"/>
                  </a:lnTo>
                  <a:lnTo>
                    <a:pt x="922" y="408"/>
                  </a:lnTo>
                  <a:lnTo>
                    <a:pt x="882" y="316"/>
                  </a:lnTo>
                  <a:lnTo>
                    <a:pt x="843" y="224"/>
                  </a:lnTo>
                  <a:lnTo>
                    <a:pt x="790" y="145"/>
                  </a:lnTo>
                  <a:lnTo>
                    <a:pt x="724" y="80"/>
                  </a:lnTo>
                  <a:lnTo>
                    <a:pt x="645" y="40"/>
                  </a:lnTo>
                  <a:lnTo>
                    <a:pt x="553" y="14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6"/>
            <p:cNvSpPr/>
            <p:nvPr/>
          </p:nvSpPr>
          <p:spPr>
            <a:xfrm>
              <a:off x="1344468" y="3788941"/>
              <a:ext cx="28149" cy="31354"/>
            </a:xfrm>
            <a:custGeom>
              <a:avLst/>
              <a:gdLst/>
              <a:ahLst/>
              <a:cxnLst/>
              <a:rect l="l" t="t" r="r" b="b"/>
              <a:pathLst>
                <a:path w="922" h="1027" extrusionOk="0">
                  <a:moveTo>
                    <a:pt x="461" y="1"/>
                  </a:moveTo>
                  <a:lnTo>
                    <a:pt x="369" y="14"/>
                  </a:lnTo>
                  <a:lnTo>
                    <a:pt x="277" y="40"/>
                  </a:lnTo>
                  <a:lnTo>
                    <a:pt x="198" y="80"/>
                  </a:lnTo>
                  <a:lnTo>
                    <a:pt x="132" y="145"/>
                  </a:lnTo>
                  <a:lnTo>
                    <a:pt x="80" y="224"/>
                  </a:lnTo>
                  <a:lnTo>
                    <a:pt x="27" y="316"/>
                  </a:lnTo>
                  <a:lnTo>
                    <a:pt x="1" y="408"/>
                  </a:lnTo>
                  <a:lnTo>
                    <a:pt x="1" y="514"/>
                  </a:lnTo>
                  <a:lnTo>
                    <a:pt x="1" y="619"/>
                  </a:lnTo>
                  <a:lnTo>
                    <a:pt x="27" y="711"/>
                  </a:lnTo>
                  <a:lnTo>
                    <a:pt x="80" y="803"/>
                  </a:lnTo>
                  <a:lnTo>
                    <a:pt x="132" y="882"/>
                  </a:lnTo>
                  <a:lnTo>
                    <a:pt x="198" y="948"/>
                  </a:lnTo>
                  <a:lnTo>
                    <a:pt x="277" y="987"/>
                  </a:lnTo>
                  <a:lnTo>
                    <a:pt x="369" y="1027"/>
                  </a:lnTo>
                  <a:lnTo>
                    <a:pt x="553" y="1027"/>
                  </a:lnTo>
                  <a:lnTo>
                    <a:pt x="645" y="987"/>
                  </a:lnTo>
                  <a:lnTo>
                    <a:pt x="724" y="948"/>
                  </a:lnTo>
                  <a:lnTo>
                    <a:pt x="790" y="882"/>
                  </a:lnTo>
                  <a:lnTo>
                    <a:pt x="843" y="803"/>
                  </a:lnTo>
                  <a:lnTo>
                    <a:pt x="882" y="711"/>
                  </a:lnTo>
                  <a:lnTo>
                    <a:pt x="909" y="619"/>
                  </a:lnTo>
                  <a:lnTo>
                    <a:pt x="922" y="514"/>
                  </a:lnTo>
                  <a:lnTo>
                    <a:pt x="909" y="408"/>
                  </a:lnTo>
                  <a:lnTo>
                    <a:pt x="882" y="316"/>
                  </a:lnTo>
                  <a:lnTo>
                    <a:pt x="843" y="224"/>
                  </a:lnTo>
                  <a:lnTo>
                    <a:pt x="790" y="145"/>
                  </a:lnTo>
                  <a:lnTo>
                    <a:pt x="724" y="80"/>
                  </a:lnTo>
                  <a:lnTo>
                    <a:pt x="645" y="40"/>
                  </a:lnTo>
                  <a:lnTo>
                    <a:pt x="553" y="14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6"/>
            <p:cNvSpPr/>
            <p:nvPr/>
          </p:nvSpPr>
          <p:spPr>
            <a:xfrm>
              <a:off x="1446894" y="3788941"/>
              <a:ext cx="28149" cy="31354"/>
            </a:xfrm>
            <a:custGeom>
              <a:avLst/>
              <a:gdLst/>
              <a:ahLst/>
              <a:cxnLst/>
              <a:rect l="l" t="t" r="r" b="b"/>
              <a:pathLst>
                <a:path w="922" h="1027" extrusionOk="0">
                  <a:moveTo>
                    <a:pt x="461" y="1"/>
                  </a:moveTo>
                  <a:lnTo>
                    <a:pt x="369" y="14"/>
                  </a:lnTo>
                  <a:lnTo>
                    <a:pt x="277" y="40"/>
                  </a:lnTo>
                  <a:lnTo>
                    <a:pt x="198" y="80"/>
                  </a:lnTo>
                  <a:lnTo>
                    <a:pt x="132" y="145"/>
                  </a:lnTo>
                  <a:lnTo>
                    <a:pt x="80" y="224"/>
                  </a:lnTo>
                  <a:lnTo>
                    <a:pt x="27" y="316"/>
                  </a:lnTo>
                  <a:lnTo>
                    <a:pt x="1" y="408"/>
                  </a:lnTo>
                  <a:lnTo>
                    <a:pt x="1" y="514"/>
                  </a:lnTo>
                  <a:lnTo>
                    <a:pt x="1" y="619"/>
                  </a:lnTo>
                  <a:lnTo>
                    <a:pt x="27" y="711"/>
                  </a:lnTo>
                  <a:lnTo>
                    <a:pt x="80" y="803"/>
                  </a:lnTo>
                  <a:lnTo>
                    <a:pt x="132" y="882"/>
                  </a:lnTo>
                  <a:lnTo>
                    <a:pt x="198" y="948"/>
                  </a:lnTo>
                  <a:lnTo>
                    <a:pt x="277" y="987"/>
                  </a:lnTo>
                  <a:lnTo>
                    <a:pt x="369" y="1027"/>
                  </a:lnTo>
                  <a:lnTo>
                    <a:pt x="553" y="1027"/>
                  </a:lnTo>
                  <a:lnTo>
                    <a:pt x="645" y="987"/>
                  </a:lnTo>
                  <a:lnTo>
                    <a:pt x="724" y="948"/>
                  </a:lnTo>
                  <a:lnTo>
                    <a:pt x="790" y="882"/>
                  </a:lnTo>
                  <a:lnTo>
                    <a:pt x="843" y="803"/>
                  </a:lnTo>
                  <a:lnTo>
                    <a:pt x="882" y="711"/>
                  </a:lnTo>
                  <a:lnTo>
                    <a:pt x="909" y="619"/>
                  </a:lnTo>
                  <a:lnTo>
                    <a:pt x="922" y="514"/>
                  </a:lnTo>
                  <a:lnTo>
                    <a:pt x="909" y="408"/>
                  </a:lnTo>
                  <a:lnTo>
                    <a:pt x="882" y="316"/>
                  </a:lnTo>
                  <a:lnTo>
                    <a:pt x="843" y="224"/>
                  </a:lnTo>
                  <a:lnTo>
                    <a:pt x="790" y="145"/>
                  </a:lnTo>
                  <a:lnTo>
                    <a:pt x="724" y="80"/>
                  </a:lnTo>
                  <a:lnTo>
                    <a:pt x="645" y="40"/>
                  </a:lnTo>
                  <a:lnTo>
                    <a:pt x="553" y="14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6"/>
            <p:cNvSpPr/>
            <p:nvPr/>
          </p:nvSpPr>
          <p:spPr>
            <a:xfrm>
              <a:off x="1548922" y="3788941"/>
              <a:ext cx="28546" cy="31354"/>
            </a:xfrm>
            <a:custGeom>
              <a:avLst/>
              <a:gdLst/>
              <a:ahLst/>
              <a:cxnLst/>
              <a:rect l="l" t="t" r="r" b="b"/>
              <a:pathLst>
                <a:path w="935" h="1027" extrusionOk="0">
                  <a:moveTo>
                    <a:pt x="474" y="1"/>
                  </a:moveTo>
                  <a:lnTo>
                    <a:pt x="382" y="14"/>
                  </a:lnTo>
                  <a:lnTo>
                    <a:pt x="290" y="40"/>
                  </a:lnTo>
                  <a:lnTo>
                    <a:pt x="211" y="80"/>
                  </a:lnTo>
                  <a:lnTo>
                    <a:pt x="145" y="145"/>
                  </a:lnTo>
                  <a:lnTo>
                    <a:pt x="93" y="224"/>
                  </a:lnTo>
                  <a:lnTo>
                    <a:pt x="40" y="316"/>
                  </a:lnTo>
                  <a:lnTo>
                    <a:pt x="14" y="408"/>
                  </a:lnTo>
                  <a:lnTo>
                    <a:pt x="1" y="514"/>
                  </a:lnTo>
                  <a:lnTo>
                    <a:pt x="14" y="619"/>
                  </a:lnTo>
                  <a:lnTo>
                    <a:pt x="40" y="711"/>
                  </a:lnTo>
                  <a:lnTo>
                    <a:pt x="93" y="803"/>
                  </a:lnTo>
                  <a:lnTo>
                    <a:pt x="145" y="882"/>
                  </a:lnTo>
                  <a:lnTo>
                    <a:pt x="211" y="948"/>
                  </a:lnTo>
                  <a:lnTo>
                    <a:pt x="290" y="987"/>
                  </a:lnTo>
                  <a:lnTo>
                    <a:pt x="382" y="1027"/>
                  </a:lnTo>
                  <a:lnTo>
                    <a:pt x="566" y="1027"/>
                  </a:lnTo>
                  <a:lnTo>
                    <a:pt x="645" y="987"/>
                  </a:lnTo>
                  <a:lnTo>
                    <a:pt x="724" y="948"/>
                  </a:lnTo>
                  <a:lnTo>
                    <a:pt x="803" y="882"/>
                  </a:lnTo>
                  <a:lnTo>
                    <a:pt x="856" y="803"/>
                  </a:lnTo>
                  <a:lnTo>
                    <a:pt x="895" y="711"/>
                  </a:lnTo>
                  <a:lnTo>
                    <a:pt x="922" y="619"/>
                  </a:lnTo>
                  <a:lnTo>
                    <a:pt x="935" y="514"/>
                  </a:lnTo>
                  <a:lnTo>
                    <a:pt x="922" y="408"/>
                  </a:lnTo>
                  <a:lnTo>
                    <a:pt x="895" y="316"/>
                  </a:lnTo>
                  <a:lnTo>
                    <a:pt x="856" y="224"/>
                  </a:lnTo>
                  <a:lnTo>
                    <a:pt x="803" y="145"/>
                  </a:lnTo>
                  <a:lnTo>
                    <a:pt x="724" y="80"/>
                  </a:lnTo>
                  <a:lnTo>
                    <a:pt x="645" y="40"/>
                  </a:lnTo>
                  <a:lnTo>
                    <a:pt x="566" y="14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6"/>
            <p:cNvSpPr/>
            <p:nvPr/>
          </p:nvSpPr>
          <p:spPr>
            <a:xfrm>
              <a:off x="1651347" y="3788941"/>
              <a:ext cx="28546" cy="31354"/>
            </a:xfrm>
            <a:custGeom>
              <a:avLst/>
              <a:gdLst/>
              <a:ahLst/>
              <a:cxnLst/>
              <a:rect l="l" t="t" r="r" b="b"/>
              <a:pathLst>
                <a:path w="935" h="1027" extrusionOk="0">
                  <a:moveTo>
                    <a:pt x="474" y="1"/>
                  </a:moveTo>
                  <a:lnTo>
                    <a:pt x="382" y="14"/>
                  </a:lnTo>
                  <a:lnTo>
                    <a:pt x="290" y="40"/>
                  </a:lnTo>
                  <a:lnTo>
                    <a:pt x="211" y="80"/>
                  </a:lnTo>
                  <a:lnTo>
                    <a:pt x="145" y="145"/>
                  </a:lnTo>
                  <a:lnTo>
                    <a:pt x="80" y="224"/>
                  </a:lnTo>
                  <a:lnTo>
                    <a:pt x="40" y="316"/>
                  </a:lnTo>
                  <a:lnTo>
                    <a:pt x="14" y="408"/>
                  </a:lnTo>
                  <a:lnTo>
                    <a:pt x="1" y="514"/>
                  </a:lnTo>
                  <a:lnTo>
                    <a:pt x="14" y="619"/>
                  </a:lnTo>
                  <a:lnTo>
                    <a:pt x="40" y="711"/>
                  </a:lnTo>
                  <a:lnTo>
                    <a:pt x="80" y="803"/>
                  </a:lnTo>
                  <a:lnTo>
                    <a:pt x="145" y="882"/>
                  </a:lnTo>
                  <a:lnTo>
                    <a:pt x="211" y="948"/>
                  </a:lnTo>
                  <a:lnTo>
                    <a:pt x="290" y="987"/>
                  </a:lnTo>
                  <a:lnTo>
                    <a:pt x="382" y="1027"/>
                  </a:lnTo>
                  <a:lnTo>
                    <a:pt x="566" y="1027"/>
                  </a:lnTo>
                  <a:lnTo>
                    <a:pt x="645" y="987"/>
                  </a:lnTo>
                  <a:lnTo>
                    <a:pt x="724" y="948"/>
                  </a:lnTo>
                  <a:lnTo>
                    <a:pt x="803" y="882"/>
                  </a:lnTo>
                  <a:lnTo>
                    <a:pt x="856" y="803"/>
                  </a:lnTo>
                  <a:lnTo>
                    <a:pt x="895" y="711"/>
                  </a:lnTo>
                  <a:lnTo>
                    <a:pt x="922" y="619"/>
                  </a:lnTo>
                  <a:lnTo>
                    <a:pt x="935" y="514"/>
                  </a:lnTo>
                  <a:lnTo>
                    <a:pt x="922" y="408"/>
                  </a:lnTo>
                  <a:lnTo>
                    <a:pt x="895" y="316"/>
                  </a:lnTo>
                  <a:lnTo>
                    <a:pt x="856" y="224"/>
                  </a:lnTo>
                  <a:lnTo>
                    <a:pt x="803" y="145"/>
                  </a:lnTo>
                  <a:lnTo>
                    <a:pt x="724" y="80"/>
                  </a:lnTo>
                  <a:lnTo>
                    <a:pt x="645" y="40"/>
                  </a:lnTo>
                  <a:lnTo>
                    <a:pt x="566" y="14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6"/>
            <p:cNvSpPr/>
            <p:nvPr/>
          </p:nvSpPr>
          <p:spPr>
            <a:xfrm>
              <a:off x="1753773" y="3788941"/>
              <a:ext cx="28546" cy="31354"/>
            </a:xfrm>
            <a:custGeom>
              <a:avLst/>
              <a:gdLst/>
              <a:ahLst/>
              <a:cxnLst/>
              <a:rect l="l" t="t" r="r" b="b"/>
              <a:pathLst>
                <a:path w="935" h="1027" extrusionOk="0">
                  <a:moveTo>
                    <a:pt x="474" y="1"/>
                  </a:moveTo>
                  <a:lnTo>
                    <a:pt x="369" y="14"/>
                  </a:lnTo>
                  <a:lnTo>
                    <a:pt x="290" y="40"/>
                  </a:lnTo>
                  <a:lnTo>
                    <a:pt x="211" y="80"/>
                  </a:lnTo>
                  <a:lnTo>
                    <a:pt x="145" y="145"/>
                  </a:lnTo>
                  <a:lnTo>
                    <a:pt x="80" y="224"/>
                  </a:lnTo>
                  <a:lnTo>
                    <a:pt x="40" y="316"/>
                  </a:lnTo>
                  <a:lnTo>
                    <a:pt x="14" y="408"/>
                  </a:lnTo>
                  <a:lnTo>
                    <a:pt x="1" y="514"/>
                  </a:lnTo>
                  <a:lnTo>
                    <a:pt x="14" y="619"/>
                  </a:lnTo>
                  <a:lnTo>
                    <a:pt x="40" y="711"/>
                  </a:lnTo>
                  <a:lnTo>
                    <a:pt x="80" y="803"/>
                  </a:lnTo>
                  <a:lnTo>
                    <a:pt x="145" y="882"/>
                  </a:lnTo>
                  <a:lnTo>
                    <a:pt x="211" y="948"/>
                  </a:lnTo>
                  <a:lnTo>
                    <a:pt x="290" y="987"/>
                  </a:lnTo>
                  <a:lnTo>
                    <a:pt x="369" y="1027"/>
                  </a:lnTo>
                  <a:lnTo>
                    <a:pt x="566" y="1027"/>
                  </a:lnTo>
                  <a:lnTo>
                    <a:pt x="645" y="987"/>
                  </a:lnTo>
                  <a:lnTo>
                    <a:pt x="724" y="948"/>
                  </a:lnTo>
                  <a:lnTo>
                    <a:pt x="790" y="882"/>
                  </a:lnTo>
                  <a:lnTo>
                    <a:pt x="856" y="803"/>
                  </a:lnTo>
                  <a:lnTo>
                    <a:pt x="895" y="711"/>
                  </a:lnTo>
                  <a:lnTo>
                    <a:pt x="922" y="619"/>
                  </a:lnTo>
                  <a:lnTo>
                    <a:pt x="935" y="514"/>
                  </a:lnTo>
                  <a:lnTo>
                    <a:pt x="922" y="408"/>
                  </a:lnTo>
                  <a:lnTo>
                    <a:pt x="895" y="316"/>
                  </a:lnTo>
                  <a:lnTo>
                    <a:pt x="856" y="224"/>
                  </a:lnTo>
                  <a:lnTo>
                    <a:pt x="790" y="145"/>
                  </a:lnTo>
                  <a:lnTo>
                    <a:pt x="724" y="80"/>
                  </a:lnTo>
                  <a:lnTo>
                    <a:pt x="645" y="40"/>
                  </a:lnTo>
                  <a:lnTo>
                    <a:pt x="566" y="14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6"/>
            <p:cNvSpPr/>
            <p:nvPr/>
          </p:nvSpPr>
          <p:spPr>
            <a:xfrm>
              <a:off x="2021299" y="3788941"/>
              <a:ext cx="28118" cy="31354"/>
            </a:xfrm>
            <a:custGeom>
              <a:avLst/>
              <a:gdLst/>
              <a:ahLst/>
              <a:cxnLst/>
              <a:rect l="l" t="t" r="r" b="b"/>
              <a:pathLst>
                <a:path w="921" h="1027" extrusionOk="0">
                  <a:moveTo>
                    <a:pt x="461" y="1"/>
                  </a:moveTo>
                  <a:lnTo>
                    <a:pt x="368" y="14"/>
                  </a:lnTo>
                  <a:lnTo>
                    <a:pt x="276" y="40"/>
                  </a:lnTo>
                  <a:lnTo>
                    <a:pt x="197" y="80"/>
                  </a:lnTo>
                  <a:lnTo>
                    <a:pt x="132" y="145"/>
                  </a:lnTo>
                  <a:lnTo>
                    <a:pt x="79" y="224"/>
                  </a:lnTo>
                  <a:lnTo>
                    <a:pt x="39" y="316"/>
                  </a:lnTo>
                  <a:lnTo>
                    <a:pt x="0" y="408"/>
                  </a:lnTo>
                  <a:lnTo>
                    <a:pt x="0" y="514"/>
                  </a:lnTo>
                  <a:lnTo>
                    <a:pt x="0" y="619"/>
                  </a:lnTo>
                  <a:lnTo>
                    <a:pt x="39" y="711"/>
                  </a:lnTo>
                  <a:lnTo>
                    <a:pt x="79" y="803"/>
                  </a:lnTo>
                  <a:lnTo>
                    <a:pt x="132" y="882"/>
                  </a:lnTo>
                  <a:lnTo>
                    <a:pt x="197" y="948"/>
                  </a:lnTo>
                  <a:lnTo>
                    <a:pt x="276" y="987"/>
                  </a:lnTo>
                  <a:lnTo>
                    <a:pt x="368" y="1027"/>
                  </a:lnTo>
                  <a:lnTo>
                    <a:pt x="553" y="1027"/>
                  </a:lnTo>
                  <a:lnTo>
                    <a:pt x="645" y="987"/>
                  </a:lnTo>
                  <a:lnTo>
                    <a:pt x="724" y="948"/>
                  </a:lnTo>
                  <a:lnTo>
                    <a:pt x="789" y="882"/>
                  </a:lnTo>
                  <a:lnTo>
                    <a:pt x="842" y="803"/>
                  </a:lnTo>
                  <a:lnTo>
                    <a:pt x="882" y="711"/>
                  </a:lnTo>
                  <a:lnTo>
                    <a:pt x="921" y="619"/>
                  </a:lnTo>
                  <a:lnTo>
                    <a:pt x="921" y="514"/>
                  </a:lnTo>
                  <a:lnTo>
                    <a:pt x="921" y="408"/>
                  </a:lnTo>
                  <a:lnTo>
                    <a:pt x="882" y="316"/>
                  </a:lnTo>
                  <a:lnTo>
                    <a:pt x="842" y="224"/>
                  </a:lnTo>
                  <a:lnTo>
                    <a:pt x="789" y="145"/>
                  </a:lnTo>
                  <a:lnTo>
                    <a:pt x="724" y="80"/>
                  </a:lnTo>
                  <a:lnTo>
                    <a:pt x="645" y="40"/>
                  </a:lnTo>
                  <a:lnTo>
                    <a:pt x="553" y="14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6"/>
            <p:cNvSpPr/>
            <p:nvPr/>
          </p:nvSpPr>
          <p:spPr>
            <a:xfrm>
              <a:off x="2123725" y="3788941"/>
              <a:ext cx="28118" cy="31354"/>
            </a:xfrm>
            <a:custGeom>
              <a:avLst/>
              <a:gdLst/>
              <a:ahLst/>
              <a:cxnLst/>
              <a:rect l="l" t="t" r="r" b="b"/>
              <a:pathLst>
                <a:path w="921" h="1027" extrusionOk="0">
                  <a:moveTo>
                    <a:pt x="461" y="1"/>
                  </a:moveTo>
                  <a:lnTo>
                    <a:pt x="368" y="14"/>
                  </a:lnTo>
                  <a:lnTo>
                    <a:pt x="276" y="40"/>
                  </a:lnTo>
                  <a:lnTo>
                    <a:pt x="197" y="80"/>
                  </a:lnTo>
                  <a:lnTo>
                    <a:pt x="132" y="145"/>
                  </a:lnTo>
                  <a:lnTo>
                    <a:pt x="79" y="224"/>
                  </a:lnTo>
                  <a:lnTo>
                    <a:pt x="26" y="316"/>
                  </a:lnTo>
                  <a:lnTo>
                    <a:pt x="0" y="408"/>
                  </a:lnTo>
                  <a:lnTo>
                    <a:pt x="0" y="514"/>
                  </a:lnTo>
                  <a:lnTo>
                    <a:pt x="0" y="619"/>
                  </a:lnTo>
                  <a:lnTo>
                    <a:pt x="26" y="711"/>
                  </a:lnTo>
                  <a:lnTo>
                    <a:pt x="79" y="803"/>
                  </a:lnTo>
                  <a:lnTo>
                    <a:pt x="132" y="882"/>
                  </a:lnTo>
                  <a:lnTo>
                    <a:pt x="197" y="948"/>
                  </a:lnTo>
                  <a:lnTo>
                    <a:pt x="276" y="987"/>
                  </a:lnTo>
                  <a:lnTo>
                    <a:pt x="368" y="1027"/>
                  </a:lnTo>
                  <a:lnTo>
                    <a:pt x="553" y="1027"/>
                  </a:lnTo>
                  <a:lnTo>
                    <a:pt x="645" y="987"/>
                  </a:lnTo>
                  <a:lnTo>
                    <a:pt x="724" y="948"/>
                  </a:lnTo>
                  <a:lnTo>
                    <a:pt x="789" y="882"/>
                  </a:lnTo>
                  <a:lnTo>
                    <a:pt x="842" y="803"/>
                  </a:lnTo>
                  <a:lnTo>
                    <a:pt x="882" y="711"/>
                  </a:lnTo>
                  <a:lnTo>
                    <a:pt x="908" y="619"/>
                  </a:lnTo>
                  <a:lnTo>
                    <a:pt x="921" y="514"/>
                  </a:lnTo>
                  <a:lnTo>
                    <a:pt x="908" y="408"/>
                  </a:lnTo>
                  <a:lnTo>
                    <a:pt x="882" y="316"/>
                  </a:lnTo>
                  <a:lnTo>
                    <a:pt x="842" y="224"/>
                  </a:lnTo>
                  <a:lnTo>
                    <a:pt x="789" y="145"/>
                  </a:lnTo>
                  <a:lnTo>
                    <a:pt x="724" y="80"/>
                  </a:lnTo>
                  <a:lnTo>
                    <a:pt x="645" y="40"/>
                  </a:lnTo>
                  <a:lnTo>
                    <a:pt x="553" y="14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6"/>
            <p:cNvSpPr/>
            <p:nvPr/>
          </p:nvSpPr>
          <p:spPr>
            <a:xfrm>
              <a:off x="2226150" y="3788941"/>
              <a:ext cx="28118" cy="31354"/>
            </a:xfrm>
            <a:custGeom>
              <a:avLst/>
              <a:gdLst/>
              <a:ahLst/>
              <a:cxnLst/>
              <a:rect l="l" t="t" r="r" b="b"/>
              <a:pathLst>
                <a:path w="921" h="1027" extrusionOk="0">
                  <a:moveTo>
                    <a:pt x="460" y="1"/>
                  </a:moveTo>
                  <a:lnTo>
                    <a:pt x="368" y="14"/>
                  </a:lnTo>
                  <a:lnTo>
                    <a:pt x="276" y="40"/>
                  </a:lnTo>
                  <a:lnTo>
                    <a:pt x="197" y="80"/>
                  </a:lnTo>
                  <a:lnTo>
                    <a:pt x="132" y="145"/>
                  </a:lnTo>
                  <a:lnTo>
                    <a:pt x="79" y="224"/>
                  </a:lnTo>
                  <a:lnTo>
                    <a:pt x="26" y="316"/>
                  </a:lnTo>
                  <a:lnTo>
                    <a:pt x="0" y="408"/>
                  </a:lnTo>
                  <a:lnTo>
                    <a:pt x="0" y="514"/>
                  </a:lnTo>
                  <a:lnTo>
                    <a:pt x="0" y="619"/>
                  </a:lnTo>
                  <a:lnTo>
                    <a:pt x="26" y="711"/>
                  </a:lnTo>
                  <a:lnTo>
                    <a:pt x="79" y="803"/>
                  </a:lnTo>
                  <a:lnTo>
                    <a:pt x="132" y="882"/>
                  </a:lnTo>
                  <a:lnTo>
                    <a:pt x="197" y="948"/>
                  </a:lnTo>
                  <a:lnTo>
                    <a:pt x="276" y="987"/>
                  </a:lnTo>
                  <a:lnTo>
                    <a:pt x="368" y="1027"/>
                  </a:lnTo>
                  <a:lnTo>
                    <a:pt x="553" y="1027"/>
                  </a:lnTo>
                  <a:lnTo>
                    <a:pt x="632" y="987"/>
                  </a:lnTo>
                  <a:lnTo>
                    <a:pt x="710" y="948"/>
                  </a:lnTo>
                  <a:lnTo>
                    <a:pt x="789" y="882"/>
                  </a:lnTo>
                  <a:lnTo>
                    <a:pt x="842" y="803"/>
                  </a:lnTo>
                  <a:lnTo>
                    <a:pt x="882" y="711"/>
                  </a:lnTo>
                  <a:lnTo>
                    <a:pt x="908" y="619"/>
                  </a:lnTo>
                  <a:lnTo>
                    <a:pt x="921" y="514"/>
                  </a:lnTo>
                  <a:lnTo>
                    <a:pt x="908" y="408"/>
                  </a:lnTo>
                  <a:lnTo>
                    <a:pt x="882" y="316"/>
                  </a:lnTo>
                  <a:lnTo>
                    <a:pt x="842" y="224"/>
                  </a:lnTo>
                  <a:lnTo>
                    <a:pt x="789" y="145"/>
                  </a:lnTo>
                  <a:lnTo>
                    <a:pt x="710" y="80"/>
                  </a:lnTo>
                  <a:lnTo>
                    <a:pt x="632" y="40"/>
                  </a:lnTo>
                  <a:lnTo>
                    <a:pt x="553" y="14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6"/>
            <p:cNvSpPr/>
            <p:nvPr/>
          </p:nvSpPr>
          <p:spPr>
            <a:xfrm>
              <a:off x="2328148" y="3788941"/>
              <a:ext cx="28546" cy="31354"/>
            </a:xfrm>
            <a:custGeom>
              <a:avLst/>
              <a:gdLst/>
              <a:ahLst/>
              <a:cxnLst/>
              <a:rect l="l" t="t" r="r" b="b"/>
              <a:pathLst>
                <a:path w="935" h="1027" extrusionOk="0">
                  <a:moveTo>
                    <a:pt x="474" y="1"/>
                  </a:moveTo>
                  <a:lnTo>
                    <a:pt x="382" y="14"/>
                  </a:lnTo>
                  <a:lnTo>
                    <a:pt x="290" y="40"/>
                  </a:lnTo>
                  <a:lnTo>
                    <a:pt x="211" y="80"/>
                  </a:lnTo>
                  <a:lnTo>
                    <a:pt x="146" y="145"/>
                  </a:lnTo>
                  <a:lnTo>
                    <a:pt x="80" y="224"/>
                  </a:lnTo>
                  <a:lnTo>
                    <a:pt x="40" y="316"/>
                  </a:lnTo>
                  <a:lnTo>
                    <a:pt x="14" y="408"/>
                  </a:lnTo>
                  <a:lnTo>
                    <a:pt x="1" y="514"/>
                  </a:lnTo>
                  <a:lnTo>
                    <a:pt x="14" y="619"/>
                  </a:lnTo>
                  <a:lnTo>
                    <a:pt x="40" y="711"/>
                  </a:lnTo>
                  <a:lnTo>
                    <a:pt x="80" y="803"/>
                  </a:lnTo>
                  <a:lnTo>
                    <a:pt x="146" y="882"/>
                  </a:lnTo>
                  <a:lnTo>
                    <a:pt x="211" y="948"/>
                  </a:lnTo>
                  <a:lnTo>
                    <a:pt x="290" y="987"/>
                  </a:lnTo>
                  <a:lnTo>
                    <a:pt x="382" y="1027"/>
                  </a:lnTo>
                  <a:lnTo>
                    <a:pt x="567" y="1027"/>
                  </a:lnTo>
                  <a:lnTo>
                    <a:pt x="646" y="987"/>
                  </a:lnTo>
                  <a:lnTo>
                    <a:pt x="724" y="948"/>
                  </a:lnTo>
                  <a:lnTo>
                    <a:pt x="803" y="882"/>
                  </a:lnTo>
                  <a:lnTo>
                    <a:pt x="856" y="803"/>
                  </a:lnTo>
                  <a:lnTo>
                    <a:pt x="896" y="711"/>
                  </a:lnTo>
                  <a:lnTo>
                    <a:pt x="922" y="619"/>
                  </a:lnTo>
                  <a:lnTo>
                    <a:pt x="935" y="514"/>
                  </a:lnTo>
                  <a:lnTo>
                    <a:pt x="922" y="408"/>
                  </a:lnTo>
                  <a:lnTo>
                    <a:pt x="896" y="316"/>
                  </a:lnTo>
                  <a:lnTo>
                    <a:pt x="856" y="224"/>
                  </a:lnTo>
                  <a:lnTo>
                    <a:pt x="803" y="145"/>
                  </a:lnTo>
                  <a:lnTo>
                    <a:pt x="724" y="80"/>
                  </a:lnTo>
                  <a:lnTo>
                    <a:pt x="646" y="40"/>
                  </a:lnTo>
                  <a:lnTo>
                    <a:pt x="567" y="14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6"/>
            <p:cNvSpPr/>
            <p:nvPr/>
          </p:nvSpPr>
          <p:spPr>
            <a:xfrm>
              <a:off x="2430573" y="3788941"/>
              <a:ext cx="28546" cy="31354"/>
            </a:xfrm>
            <a:custGeom>
              <a:avLst/>
              <a:gdLst/>
              <a:ahLst/>
              <a:cxnLst/>
              <a:rect l="l" t="t" r="r" b="b"/>
              <a:pathLst>
                <a:path w="935" h="1027" extrusionOk="0">
                  <a:moveTo>
                    <a:pt x="474" y="1"/>
                  </a:moveTo>
                  <a:lnTo>
                    <a:pt x="369" y="14"/>
                  </a:lnTo>
                  <a:lnTo>
                    <a:pt x="290" y="40"/>
                  </a:lnTo>
                  <a:lnTo>
                    <a:pt x="211" y="80"/>
                  </a:lnTo>
                  <a:lnTo>
                    <a:pt x="146" y="145"/>
                  </a:lnTo>
                  <a:lnTo>
                    <a:pt x="80" y="224"/>
                  </a:lnTo>
                  <a:lnTo>
                    <a:pt x="40" y="316"/>
                  </a:lnTo>
                  <a:lnTo>
                    <a:pt x="14" y="408"/>
                  </a:lnTo>
                  <a:lnTo>
                    <a:pt x="1" y="514"/>
                  </a:lnTo>
                  <a:lnTo>
                    <a:pt x="14" y="619"/>
                  </a:lnTo>
                  <a:lnTo>
                    <a:pt x="40" y="711"/>
                  </a:lnTo>
                  <a:lnTo>
                    <a:pt x="80" y="803"/>
                  </a:lnTo>
                  <a:lnTo>
                    <a:pt x="146" y="882"/>
                  </a:lnTo>
                  <a:lnTo>
                    <a:pt x="211" y="948"/>
                  </a:lnTo>
                  <a:lnTo>
                    <a:pt x="290" y="987"/>
                  </a:lnTo>
                  <a:lnTo>
                    <a:pt x="369" y="1027"/>
                  </a:lnTo>
                  <a:lnTo>
                    <a:pt x="567" y="1027"/>
                  </a:lnTo>
                  <a:lnTo>
                    <a:pt x="646" y="987"/>
                  </a:lnTo>
                  <a:lnTo>
                    <a:pt x="724" y="948"/>
                  </a:lnTo>
                  <a:lnTo>
                    <a:pt x="790" y="882"/>
                  </a:lnTo>
                  <a:lnTo>
                    <a:pt x="856" y="803"/>
                  </a:lnTo>
                  <a:lnTo>
                    <a:pt x="895" y="711"/>
                  </a:lnTo>
                  <a:lnTo>
                    <a:pt x="922" y="619"/>
                  </a:lnTo>
                  <a:lnTo>
                    <a:pt x="935" y="514"/>
                  </a:lnTo>
                  <a:lnTo>
                    <a:pt x="922" y="408"/>
                  </a:lnTo>
                  <a:lnTo>
                    <a:pt x="895" y="316"/>
                  </a:lnTo>
                  <a:lnTo>
                    <a:pt x="856" y="224"/>
                  </a:lnTo>
                  <a:lnTo>
                    <a:pt x="790" y="145"/>
                  </a:lnTo>
                  <a:lnTo>
                    <a:pt x="724" y="80"/>
                  </a:lnTo>
                  <a:lnTo>
                    <a:pt x="646" y="40"/>
                  </a:lnTo>
                  <a:lnTo>
                    <a:pt x="567" y="14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6"/>
            <p:cNvSpPr/>
            <p:nvPr/>
          </p:nvSpPr>
          <p:spPr>
            <a:xfrm>
              <a:off x="2532998" y="3788941"/>
              <a:ext cx="28546" cy="31354"/>
            </a:xfrm>
            <a:custGeom>
              <a:avLst/>
              <a:gdLst/>
              <a:ahLst/>
              <a:cxnLst/>
              <a:rect l="l" t="t" r="r" b="b"/>
              <a:pathLst>
                <a:path w="935" h="1027" extrusionOk="0">
                  <a:moveTo>
                    <a:pt x="461" y="1"/>
                  </a:moveTo>
                  <a:lnTo>
                    <a:pt x="369" y="14"/>
                  </a:lnTo>
                  <a:lnTo>
                    <a:pt x="290" y="40"/>
                  </a:lnTo>
                  <a:lnTo>
                    <a:pt x="211" y="80"/>
                  </a:lnTo>
                  <a:lnTo>
                    <a:pt x="146" y="145"/>
                  </a:lnTo>
                  <a:lnTo>
                    <a:pt x="80" y="224"/>
                  </a:lnTo>
                  <a:lnTo>
                    <a:pt x="40" y="316"/>
                  </a:lnTo>
                  <a:lnTo>
                    <a:pt x="14" y="408"/>
                  </a:lnTo>
                  <a:lnTo>
                    <a:pt x="1" y="514"/>
                  </a:lnTo>
                  <a:lnTo>
                    <a:pt x="14" y="619"/>
                  </a:lnTo>
                  <a:lnTo>
                    <a:pt x="40" y="711"/>
                  </a:lnTo>
                  <a:lnTo>
                    <a:pt x="80" y="803"/>
                  </a:lnTo>
                  <a:lnTo>
                    <a:pt x="146" y="882"/>
                  </a:lnTo>
                  <a:lnTo>
                    <a:pt x="211" y="948"/>
                  </a:lnTo>
                  <a:lnTo>
                    <a:pt x="290" y="987"/>
                  </a:lnTo>
                  <a:lnTo>
                    <a:pt x="369" y="1027"/>
                  </a:lnTo>
                  <a:lnTo>
                    <a:pt x="567" y="1027"/>
                  </a:lnTo>
                  <a:lnTo>
                    <a:pt x="646" y="987"/>
                  </a:lnTo>
                  <a:lnTo>
                    <a:pt x="724" y="948"/>
                  </a:lnTo>
                  <a:lnTo>
                    <a:pt x="790" y="882"/>
                  </a:lnTo>
                  <a:lnTo>
                    <a:pt x="856" y="803"/>
                  </a:lnTo>
                  <a:lnTo>
                    <a:pt x="895" y="711"/>
                  </a:lnTo>
                  <a:lnTo>
                    <a:pt x="922" y="619"/>
                  </a:lnTo>
                  <a:lnTo>
                    <a:pt x="935" y="514"/>
                  </a:lnTo>
                  <a:lnTo>
                    <a:pt x="922" y="408"/>
                  </a:lnTo>
                  <a:lnTo>
                    <a:pt x="895" y="316"/>
                  </a:lnTo>
                  <a:lnTo>
                    <a:pt x="856" y="224"/>
                  </a:lnTo>
                  <a:lnTo>
                    <a:pt x="790" y="145"/>
                  </a:lnTo>
                  <a:lnTo>
                    <a:pt x="724" y="80"/>
                  </a:lnTo>
                  <a:lnTo>
                    <a:pt x="646" y="40"/>
                  </a:lnTo>
                  <a:lnTo>
                    <a:pt x="567" y="14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6"/>
            <p:cNvSpPr/>
            <p:nvPr/>
          </p:nvSpPr>
          <p:spPr>
            <a:xfrm>
              <a:off x="974150" y="4146436"/>
              <a:ext cx="1060460" cy="270343"/>
            </a:xfrm>
            <a:custGeom>
              <a:avLst/>
              <a:gdLst/>
              <a:ahLst/>
              <a:cxnLst/>
              <a:rect l="l" t="t" r="r" b="b"/>
              <a:pathLst>
                <a:path w="34735" h="8855" extrusionOk="0">
                  <a:moveTo>
                    <a:pt x="34734" y="0"/>
                  </a:moveTo>
                  <a:lnTo>
                    <a:pt x="17038" y="4381"/>
                  </a:lnTo>
                  <a:lnTo>
                    <a:pt x="0" y="1500"/>
                  </a:lnTo>
                  <a:lnTo>
                    <a:pt x="0" y="4197"/>
                  </a:lnTo>
                  <a:lnTo>
                    <a:pt x="17341" y="8855"/>
                  </a:lnTo>
                  <a:lnTo>
                    <a:pt x="34589" y="3329"/>
                  </a:lnTo>
                  <a:lnTo>
                    <a:pt x="34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6"/>
            <p:cNvSpPr/>
            <p:nvPr/>
          </p:nvSpPr>
          <p:spPr>
            <a:xfrm>
              <a:off x="1995991" y="4081745"/>
              <a:ext cx="313329" cy="184401"/>
            </a:xfrm>
            <a:custGeom>
              <a:avLst/>
              <a:gdLst/>
              <a:ahLst/>
              <a:cxnLst/>
              <a:rect l="l" t="t" r="r" b="b"/>
              <a:pathLst>
                <a:path w="10263" h="6040" extrusionOk="0">
                  <a:moveTo>
                    <a:pt x="10039" y="1"/>
                  </a:moveTo>
                  <a:lnTo>
                    <a:pt x="0" y="4119"/>
                  </a:lnTo>
                  <a:lnTo>
                    <a:pt x="1053" y="6040"/>
                  </a:lnTo>
                  <a:lnTo>
                    <a:pt x="10262" y="751"/>
                  </a:lnTo>
                  <a:lnTo>
                    <a:pt x="1003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6"/>
            <p:cNvSpPr/>
            <p:nvPr/>
          </p:nvSpPr>
          <p:spPr>
            <a:xfrm>
              <a:off x="1311527" y="4098628"/>
              <a:ext cx="210107" cy="314551"/>
            </a:xfrm>
            <a:custGeom>
              <a:avLst/>
              <a:gdLst/>
              <a:ahLst/>
              <a:cxnLst/>
              <a:rect l="l" t="t" r="r" b="b"/>
              <a:pathLst>
                <a:path w="6882" h="10303" extrusionOk="0">
                  <a:moveTo>
                    <a:pt x="1067" y="1"/>
                  </a:moveTo>
                  <a:lnTo>
                    <a:pt x="1" y="474"/>
                  </a:lnTo>
                  <a:lnTo>
                    <a:pt x="4803" y="10302"/>
                  </a:lnTo>
                  <a:lnTo>
                    <a:pt x="6882" y="8710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6"/>
            <p:cNvSpPr/>
            <p:nvPr/>
          </p:nvSpPr>
          <p:spPr>
            <a:xfrm>
              <a:off x="1274587" y="4099849"/>
              <a:ext cx="193652" cy="614599"/>
            </a:xfrm>
            <a:custGeom>
              <a:avLst/>
              <a:gdLst/>
              <a:ahLst/>
              <a:cxnLst/>
              <a:rect l="l" t="t" r="r" b="b"/>
              <a:pathLst>
                <a:path w="6343" h="20131" extrusionOk="0">
                  <a:moveTo>
                    <a:pt x="0" y="0"/>
                  </a:moveTo>
                  <a:lnTo>
                    <a:pt x="0" y="20130"/>
                  </a:lnTo>
                  <a:lnTo>
                    <a:pt x="6342" y="20130"/>
                  </a:lnTo>
                  <a:lnTo>
                    <a:pt x="221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6"/>
            <p:cNvSpPr/>
            <p:nvPr/>
          </p:nvSpPr>
          <p:spPr>
            <a:xfrm>
              <a:off x="2285590" y="4081745"/>
              <a:ext cx="464361" cy="632704"/>
            </a:xfrm>
            <a:custGeom>
              <a:avLst/>
              <a:gdLst/>
              <a:ahLst/>
              <a:cxnLst/>
              <a:rect l="l" t="t" r="r" b="b"/>
              <a:pathLst>
                <a:path w="15210" h="20724" extrusionOk="0">
                  <a:moveTo>
                    <a:pt x="553" y="1"/>
                  </a:moveTo>
                  <a:lnTo>
                    <a:pt x="0" y="1054"/>
                  </a:lnTo>
                  <a:lnTo>
                    <a:pt x="8802" y="20710"/>
                  </a:lnTo>
                  <a:lnTo>
                    <a:pt x="15210" y="2072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D3A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6"/>
            <p:cNvSpPr/>
            <p:nvPr/>
          </p:nvSpPr>
          <p:spPr>
            <a:xfrm>
              <a:off x="2285590" y="4081745"/>
              <a:ext cx="464361" cy="632704"/>
            </a:xfrm>
            <a:custGeom>
              <a:avLst/>
              <a:gdLst/>
              <a:ahLst/>
              <a:cxnLst/>
              <a:rect l="l" t="t" r="r" b="b"/>
              <a:pathLst>
                <a:path w="15210" h="20724" extrusionOk="0">
                  <a:moveTo>
                    <a:pt x="553" y="1"/>
                  </a:moveTo>
                  <a:lnTo>
                    <a:pt x="0" y="1054"/>
                  </a:lnTo>
                  <a:lnTo>
                    <a:pt x="8802" y="20710"/>
                  </a:lnTo>
                  <a:lnTo>
                    <a:pt x="15210" y="20723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6"/>
            <p:cNvSpPr/>
            <p:nvPr/>
          </p:nvSpPr>
          <p:spPr>
            <a:xfrm>
              <a:off x="935592" y="4207067"/>
              <a:ext cx="126150" cy="126180"/>
            </a:xfrm>
            <a:custGeom>
              <a:avLst/>
              <a:gdLst/>
              <a:ahLst/>
              <a:cxnLst/>
              <a:rect l="l" t="t" r="r" b="b"/>
              <a:pathLst>
                <a:path w="4132" h="4133" extrusionOk="0">
                  <a:moveTo>
                    <a:pt x="2092" y="1"/>
                  </a:moveTo>
                  <a:lnTo>
                    <a:pt x="1882" y="14"/>
                  </a:lnTo>
                  <a:lnTo>
                    <a:pt x="1671" y="40"/>
                  </a:lnTo>
                  <a:lnTo>
                    <a:pt x="1461" y="93"/>
                  </a:lnTo>
                  <a:lnTo>
                    <a:pt x="1276" y="172"/>
                  </a:lnTo>
                  <a:lnTo>
                    <a:pt x="1092" y="251"/>
                  </a:lnTo>
                  <a:lnTo>
                    <a:pt x="908" y="356"/>
                  </a:lnTo>
                  <a:lnTo>
                    <a:pt x="750" y="475"/>
                  </a:lnTo>
                  <a:lnTo>
                    <a:pt x="605" y="619"/>
                  </a:lnTo>
                  <a:lnTo>
                    <a:pt x="474" y="764"/>
                  </a:lnTo>
                  <a:lnTo>
                    <a:pt x="355" y="922"/>
                  </a:lnTo>
                  <a:lnTo>
                    <a:pt x="250" y="1093"/>
                  </a:lnTo>
                  <a:lnTo>
                    <a:pt x="171" y="1264"/>
                  </a:lnTo>
                  <a:lnTo>
                    <a:pt x="92" y="1461"/>
                  </a:lnTo>
                  <a:lnTo>
                    <a:pt x="53" y="1646"/>
                  </a:lnTo>
                  <a:lnTo>
                    <a:pt x="13" y="1843"/>
                  </a:lnTo>
                  <a:lnTo>
                    <a:pt x="0" y="2053"/>
                  </a:lnTo>
                  <a:lnTo>
                    <a:pt x="13" y="2264"/>
                  </a:lnTo>
                  <a:lnTo>
                    <a:pt x="40" y="2474"/>
                  </a:lnTo>
                  <a:lnTo>
                    <a:pt x="92" y="2672"/>
                  </a:lnTo>
                  <a:lnTo>
                    <a:pt x="158" y="2869"/>
                  </a:lnTo>
                  <a:lnTo>
                    <a:pt x="250" y="3053"/>
                  </a:lnTo>
                  <a:lnTo>
                    <a:pt x="355" y="3224"/>
                  </a:lnTo>
                  <a:lnTo>
                    <a:pt x="474" y="3382"/>
                  </a:lnTo>
                  <a:lnTo>
                    <a:pt x="605" y="3540"/>
                  </a:lnTo>
                  <a:lnTo>
                    <a:pt x="750" y="3672"/>
                  </a:lnTo>
                  <a:lnTo>
                    <a:pt x="921" y="3790"/>
                  </a:lnTo>
                  <a:lnTo>
                    <a:pt x="1079" y="3895"/>
                  </a:lnTo>
                  <a:lnTo>
                    <a:pt x="1263" y="3974"/>
                  </a:lnTo>
                  <a:lnTo>
                    <a:pt x="1447" y="4040"/>
                  </a:lnTo>
                  <a:lnTo>
                    <a:pt x="1645" y="4093"/>
                  </a:lnTo>
                  <a:lnTo>
                    <a:pt x="1842" y="4132"/>
                  </a:lnTo>
                  <a:lnTo>
                    <a:pt x="2250" y="4132"/>
                  </a:lnTo>
                  <a:lnTo>
                    <a:pt x="2460" y="4106"/>
                  </a:lnTo>
                  <a:lnTo>
                    <a:pt x="2671" y="4053"/>
                  </a:lnTo>
                  <a:lnTo>
                    <a:pt x="2868" y="3974"/>
                  </a:lnTo>
                  <a:lnTo>
                    <a:pt x="3052" y="3895"/>
                  </a:lnTo>
                  <a:lnTo>
                    <a:pt x="3224" y="3790"/>
                  </a:lnTo>
                  <a:lnTo>
                    <a:pt x="3381" y="3672"/>
                  </a:lnTo>
                  <a:lnTo>
                    <a:pt x="3526" y="3527"/>
                  </a:lnTo>
                  <a:lnTo>
                    <a:pt x="3658" y="3382"/>
                  </a:lnTo>
                  <a:lnTo>
                    <a:pt x="3776" y="3224"/>
                  </a:lnTo>
                  <a:lnTo>
                    <a:pt x="3881" y="3053"/>
                  </a:lnTo>
                  <a:lnTo>
                    <a:pt x="3973" y="2882"/>
                  </a:lnTo>
                  <a:lnTo>
                    <a:pt x="4039" y="2685"/>
                  </a:lnTo>
                  <a:lnTo>
                    <a:pt x="4092" y="2501"/>
                  </a:lnTo>
                  <a:lnTo>
                    <a:pt x="4118" y="2303"/>
                  </a:lnTo>
                  <a:lnTo>
                    <a:pt x="4131" y="2093"/>
                  </a:lnTo>
                  <a:lnTo>
                    <a:pt x="4131" y="1882"/>
                  </a:lnTo>
                  <a:lnTo>
                    <a:pt x="4092" y="1672"/>
                  </a:lnTo>
                  <a:lnTo>
                    <a:pt x="4039" y="1475"/>
                  </a:lnTo>
                  <a:lnTo>
                    <a:pt x="3973" y="1277"/>
                  </a:lnTo>
                  <a:lnTo>
                    <a:pt x="3881" y="1093"/>
                  </a:lnTo>
                  <a:lnTo>
                    <a:pt x="3776" y="922"/>
                  </a:lnTo>
                  <a:lnTo>
                    <a:pt x="3658" y="764"/>
                  </a:lnTo>
                  <a:lnTo>
                    <a:pt x="3526" y="606"/>
                  </a:lnTo>
                  <a:lnTo>
                    <a:pt x="3381" y="475"/>
                  </a:lnTo>
                  <a:lnTo>
                    <a:pt x="3224" y="356"/>
                  </a:lnTo>
                  <a:lnTo>
                    <a:pt x="3052" y="251"/>
                  </a:lnTo>
                  <a:lnTo>
                    <a:pt x="2868" y="172"/>
                  </a:lnTo>
                  <a:lnTo>
                    <a:pt x="2684" y="106"/>
                  </a:lnTo>
                  <a:lnTo>
                    <a:pt x="2487" y="54"/>
                  </a:lnTo>
                  <a:lnTo>
                    <a:pt x="2289" y="14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6"/>
            <p:cNvSpPr/>
            <p:nvPr/>
          </p:nvSpPr>
          <p:spPr>
            <a:xfrm>
              <a:off x="1423997" y="4315933"/>
              <a:ext cx="126180" cy="126150"/>
            </a:xfrm>
            <a:custGeom>
              <a:avLst/>
              <a:gdLst/>
              <a:ahLst/>
              <a:cxnLst/>
              <a:rect l="l" t="t" r="r" b="b"/>
              <a:pathLst>
                <a:path w="4133" h="4132" extrusionOk="0">
                  <a:moveTo>
                    <a:pt x="1882" y="0"/>
                  </a:moveTo>
                  <a:lnTo>
                    <a:pt x="1672" y="40"/>
                  </a:lnTo>
                  <a:lnTo>
                    <a:pt x="1461" y="79"/>
                  </a:lnTo>
                  <a:lnTo>
                    <a:pt x="1264" y="158"/>
                  </a:lnTo>
                  <a:lnTo>
                    <a:pt x="1080" y="237"/>
                  </a:lnTo>
                  <a:lnTo>
                    <a:pt x="909" y="343"/>
                  </a:lnTo>
                  <a:lnTo>
                    <a:pt x="751" y="474"/>
                  </a:lnTo>
                  <a:lnTo>
                    <a:pt x="606" y="606"/>
                  </a:lnTo>
                  <a:lnTo>
                    <a:pt x="474" y="750"/>
                  </a:lnTo>
                  <a:lnTo>
                    <a:pt x="356" y="908"/>
                  </a:lnTo>
                  <a:lnTo>
                    <a:pt x="251" y="1079"/>
                  </a:lnTo>
                  <a:lnTo>
                    <a:pt x="159" y="1250"/>
                  </a:lnTo>
                  <a:lnTo>
                    <a:pt x="93" y="1448"/>
                  </a:lnTo>
                  <a:lnTo>
                    <a:pt x="40" y="1632"/>
                  </a:lnTo>
                  <a:lnTo>
                    <a:pt x="14" y="1842"/>
                  </a:lnTo>
                  <a:lnTo>
                    <a:pt x="1" y="2040"/>
                  </a:lnTo>
                  <a:lnTo>
                    <a:pt x="14" y="2250"/>
                  </a:lnTo>
                  <a:lnTo>
                    <a:pt x="40" y="2461"/>
                  </a:lnTo>
                  <a:lnTo>
                    <a:pt x="93" y="2658"/>
                  </a:lnTo>
                  <a:lnTo>
                    <a:pt x="159" y="2856"/>
                  </a:lnTo>
                  <a:lnTo>
                    <a:pt x="251" y="3040"/>
                  </a:lnTo>
                  <a:lnTo>
                    <a:pt x="356" y="3211"/>
                  </a:lnTo>
                  <a:lnTo>
                    <a:pt x="474" y="3382"/>
                  </a:lnTo>
                  <a:lnTo>
                    <a:pt x="606" y="3527"/>
                  </a:lnTo>
                  <a:lnTo>
                    <a:pt x="751" y="3658"/>
                  </a:lnTo>
                  <a:lnTo>
                    <a:pt x="909" y="3776"/>
                  </a:lnTo>
                  <a:lnTo>
                    <a:pt x="1080" y="3882"/>
                  </a:lnTo>
                  <a:lnTo>
                    <a:pt x="1264" y="3961"/>
                  </a:lnTo>
                  <a:lnTo>
                    <a:pt x="1448" y="4026"/>
                  </a:lnTo>
                  <a:lnTo>
                    <a:pt x="1645" y="4079"/>
                  </a:lnTo>
                  <a:lnTo>
                    <a:pt x="1843" y="4119"/>
                  </a:lnTo>
                  <a:lnTo>
                    <a:pt x="2040" y="4132"/>
                  </a:lnTo>
                  <a:lnTo>
                    <a:pt x="2251" y="4119"/>
                  </a:lnTo>
                  <a:lnTo>
                    <a:pt x="2461" y="4092"/>
                  </a:lnTo>
                  <a:lnTo>
                    <a:pt x="2672" y="4040"/>
                  </a:lnTo>
                  <a:lnTo>
                    <a:pt x="2869" y="3974"/>
                  </a:lnTo>
                  <a:lnTo>
                    <a:pt x="3053" y="3882"/>
                  </a:lnTo>
                  <a:lnTo>
                    <a:pt x="3224" y="3776"/>
                  </a:lnTo>
                  <a:lnTo>
                    <a:pt x="3382" y="3658"/>
                  </a:lnTo>
                  <a:lnTo>
                    <a:pt x="3527" y="3527"/>
                  </a:lnTo>
                  <a:lnTo>
                    <a:pt x="3658" y="3369"/>
                  </a:lnTo>
                  <a:lnTo>
                    <a:pt x="3777" y="3211"/>
                  </a:lnTo>
                  <a:lnTo>
                    <a:pt x="3882" y="3040"/>
                  </a:lnTo>
                  <a:lnTo>
                    <a:pt x="3974" y="2869"/>
                  </a:lnTo>
                  <a:lnTo>
                    <a:pt x="4040" y="2684"/>
                  </a:lnTo>
                  <a:lnTo>
                    <a:pt x="4093" y="2487"/>
                  </a:lnTo>
                  <a:lnTo>
                    <a:pt x="4119" y="2290"/>
                  </a:lnTo>
                  <a:lnTo>
                    <a:pt x="4132" y="2079"/>
                  </a:lnTo>
                  <a:lnTo>
                    <a:pt x="4119" y="1869"/>
                  </a:lnTo>
                  <a:lnTo>
                    <a:pt x="4093" y="1671"/>
                  </a:lnTo>
                  <a:lnTo>
                    <a:pt x="4040" y="1461"/>
                  </a:lnTo>
                  <a:lnTo>
                    <a:pt x="3974" y="1264"/>
                  </a:lnTo>
                  <a:lnTo>
                    <a:pt x="3882" y="1079"/>
                  </a:lnTo>
                  <a:lnTo>
                    <a:pt x="3777" y="908"/>
                  </a:lnTo>
                  <a:lnTo>
                    <a:pt x="3658" y="750"/>
                  </a:lnTo>
                  <a:lnTo>
                    <a:pt x="3527" y="606"/>
                  </a:lnTo>
                  <a:lnTo>
                    <a:pt x="3382" y="461"/>
                  </a:lnTo>
                  <a:lnTo>
                    <a:pt x="3224" y="343"/>
                  </a:lnTo>
                  <a:lnTo>
                    <a:pt x="3053" y="250"/>
                  </a:lnTo>
                  <a:lnTo>
                    <a:pt x="2869" y="158"/>
                  </a:lnTo>
                  <a:lnTo>
                    <a:pt x="2685" y="93"/>
                  </a:lnTo>
                  <a:lnTo>
                    <a:pt x="2487" y="40"/>
                  </a:lnTo>
                  <a:lnTo>
                    <a:pt x="2290" y="14"/>
                  </a:lnTo>
                  <a:lnTo>
                    <a:pt x="209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6"/>
            <p:cNvSpPr/>
            <p:nvPr/>
          </p:nvSpPr>
          <p:spPr>
            <a:xfrm>
              <a:off x="1950594" y="4169333"/>
              <a:ext cx="126150" cy="126150"/>
            </a:xfrm>
            <a:custGeom>
              <a:avLst/>
              <a:gdLst/>
              <a:ahLst/>
              <a:cxnLst/>
              <a:rect l="l" t="t" r="r" b="b"/>
              <a:pathLst>
                <a:path w="4132" h="4132" extrusionOk="0">
                  <a:moveTo>
                    <a:pt x="1869" y="0"/>
                  </a:moveTo>
                  <a:lnTo>
                    <a:pt x="1671" y="26"/>
                  </a:lnTo>
                  <a:lnTo>
                    <a:pt x="1461" y="79"/>
                  </a:lnTo>
                  <a:lnTo>
                    <a:pt x="1263" y="158"/>
                  </a:lnTo>
                  <a:lnTo>
                    <a:pt x="1079" y="237"/>
                  </a:lnTo>
                  <a:lnTo>
                    <a:pt x="908" y="342"/>
                  </a:lnTo>
                  <a:lnTo>
                    <a:pt x="750" y="461"/>
                  </a:lnTo>
                  <a:lnTo>
                    <a:pt x="606" y="605"/>
                  </a:lnTo>
                  <a:lnTo>
                    <a:pt x="461" y="750"/>
                  </a:lnTo>
                  <a:lnTo>
                    <a:pt x="342" y="908"/>
                  </a:lnTo>
                  <a:lnTo>
                    <a:pt x="250" y="1079"/>
                  </a:lnTo>
                  <a:lnTo>
                    <a:pt x="158" y="1250"/>
                  </a:lnTo>
                  <a:lnTo>
                    <a:pt x="93" y="1447"/>
                  </a:lnTo>
                  <a:lnTo>
                    <a:pt x="40" y="1632"/>
                  </a:lnTo>
                  <a:lnTo>
                    <a:pt x="14" y="1829"/>
                  </a:lnTo>
                  <a:lnTo>
                    <a:pt x="0" y="2040"/>
                  </a:lnTo>
                  <a:lnTo>
                    <a:pt x="0" y="2250"/>
                  </a:lnTo>
                  <a:lnTo>
                    <a:pt x="40" y="2461"/>
                  </a:lnTo>
                  <a:lnTo>
                    <a:pt x="79" y="2658"/>
                  </a:lnTo>
                  <a:lnTo>
                    <a:pt x="158" y="2855"/>
                  </a:lnTo>
                  <a:lnTo>
                    <a:pt x="237" y="3039"/>
                  </a:lnTo>
                  <a:lnTo>
                    <a:pt x="342" y="3210"/>
                  </a:lnTo>
                  <a:lnTo>
                    <a:pt x="474" y="3368"/>
                  </a:lnTo>
                  <a:lnTo>
                    <a:pt x="606" y="3526"/>
                  </a:lnTo>
                  <a:lnTo>
                    <a:pt x="750" y="3658"/>
                  </a:lnTo>
                  <a:lnTo>
                    <a:pt x="908" y="3776"/>
                  </a:lnTo>
                  <a:lnTo>
                    <a:pt x="1079" y="3881"/>
                  </a:lnTo>
                  <a:lnTo>
                    <a:pt x="1250" y="3960"/>
                  </a:lnTo>
                  <a:lnTo>
                    <a:pt x="1448" y="4026"/>
                  </a:lnTo>
                  <a:lnTo>
                    <a:pt x="1632" y="4079"/>
                  </a:lnTo>
                  <a:lnTo>
                    <a:pt x="1842" y="4118"/>
                  </a:lnTo>
                  <a:lnTo>
                    <a:pt x="2040" y="4131"/>
                  </a:lnTo>
                  <a:lnTo>
                    <a:pt x="2250" y="4118"/>
                  </a:lnTo>
                  <a:lnTo>
                    <a:pt x="2461" y="4092"/>
                  </a:lnTo>
                  <a:lnTo>
                    <a:pt x="2658" y="4039"/>
                  </a:lnTo>
                  <a:lnTo>
                    <a:pt x="2855" y="3960"/>
                  </a:lnTo>
                  <a:lnTo>
                    <a:pt x="3040" y="3881"/>
                  </a:lnTo>
                  <a:lnTo>
                    <a:pt x="3211" y="3776"/>
                  </a:lnTo>
                  <a:lnTo>
                    <a:pt x="3382" y="3658"/>
                  </a:lnTo>
                  <a:lnTo>
                    <a:pt x="3526" y="3513"/>
                  </a:lnTo>
                  <a:lnTo>
                    <a:pt x="3658" y="3368"/>
                  </a:lnTo>
                  <a:lnTo>
                    <a:pt x="3776" y="3210"/>
                  </a:lnTo>
                  <a:lnTo>
                    <a:pt x="3882" y="3039"/>
                  </a:lnTo>
                  <a:lnTo>
                    <a:pt x="3961" y="2868"/>
                  </a:lnTo>
                  <a:lnTo>
                    <a:pt x="4026" y="2684"/>
                  </a:lnTo>
                  <a:lnTo>
                    <a:pt x="4079" y="2487"/>
                  </a:lnTo>
                  <a:lnTo>
                    <a:pt x="4119" y="2289"/>
                  </a:lnTo>
                  <a:lnTo>
                    <a:pt x="4132" y="2079"/>
                  </a:lnTo>
                  <a:lnTo>
                    <a:pt x="4119" y="1868"/>
                  </a:lnTo>
                  <a:lnTo>
                    <a:pt x="4092" y="1658"/>
                  </a:lnTo>
                  <a:lnTo>
                    <a:pt x="4040" y="1461"/>
                  </a:lnTo>
                  <a:lnTo>
                    <a:pt x="3974" y="1263"/>
                  </a:lnTo>
                  <a:lnTo>
                    <a:pt x="3882" y="1079"/>
                  </a:lnTo>
                  <a:lnTo>
                    <a:pt x="3776" y="908"/>
                  </a:lnTo>
                  <a:lnTo>
                    <a:pt x="3658" y="750"/>
                  </a:lnTo>
                  <a:lnTo>
                    <a:pt x="3526" y="592"/>
                  </a:lnTo>
                  <a:lnTo>
                    <a:pt x="3369" y="461"/>
                  </a:lnTo>
                  <a:lnTo>
                    <a:pt x="3211" y="342"/>
                  </a:lnTo>
                  <a:lnTo>
                    <a:pt x="3040" y="237"/>
                  </a:lnTo>
                  <a:lnTo>
                    <a:pt x="2869" y="158"/>
                  </a:lnTo>
                  <a:lnTo>
                    <a:pt x="2684" y="92"/>
                  </a:lnTo>
                  <a:lnTo>
                    <a:pt x="2487" y="40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6"/>
            <p:cNvSpPr/>
            <p:nvPr/>
          </p:nvSpPr>
          <p:spPr>
            <a:xfrm>
              <a:off x="592566" y="4177759"/>
              <a:ext cx="221739" cy="536687"/>
            </a:xfrm>
            <a:custGeom>
              <a:avLst/>
              <a:gdLst/>
              <a:ahLst/>
              <a:cxnLst/>
              <a:rect l="l" t="t" r="r" b="b"/>
              <a:pathLst>
                <a:path w="7263" h="17579" extrusionOk="0">
                  <a:moveTo>
                    <a:pt x="934" y="0"/>
                  </a:moveTo>
                  <a:lnTo>
                    <a:pt x="0" y="17578"/>
                  </a:lnTo>
                  <a:lnTo>
                    <a:pt x="7263" y="17578"/>
                  </a:lnTo>
                  <a:lnTo>
                    <a:pt x="31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6"/>
            <p:cNvSpPr/>
            <p:nvPr/>
          </p:nvSpPr>
          <p:spPr>
            <a:xfrm>
              <a:off x="1183000" y="4635267"/>
              <a:ext cx="374817" cy="96811"/>
            </a:xfrm>
            <a:custGeom>
              <a:avLst/>
              <a:gdLst/>
              <a:ahLst/>
              <a:cxnLst/>
              <a:rect l="l" t="t" r="r" b="b"/>
              <a:pathLst>
                <a:path w="12277" h="3171" extrusionOk="0">
                  <a:moveTo>
                    <a:pt x="1027" y="0"/>
                  </a:moveTo>
                  <a:lnTo>
                    <a:pt x="1" y="3171"/>
                  </a:lnTo>
                  <a:lnTo>
                    <a:pt x="12276" y="3171"/>
                  </a:lnTo>
                  <a:lnTo>
                    <a:pt x="105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6"/>
            <p:cNvSpPr/>
            <p:nvPr/>
          </p:nvSpPr>
          <p:spPr>
            <a:xfrm>
              <a:off x="1840139" y="4635267"/>
              <a:ext cx="371581" cy="96811"/>
            </a:xfrm>
            <a:custGeom>
              <a:avLst/>
              <a:gdLst/>
              <a:ahLst/>
              <a:cxnLst/>
              <a:rect l="l" t="t" r="r" b="b"/>
              <a:pathLst>
                <a:path w="12171" h="3171" extrusionOk="0">
                  <a:moveTo>
                    <a:pt x="0" y="0"/>
                  </a:moveTo>
                  <a:lnTo>
                    <a:pt x="303" y="3171"/>
                  </a:lnTo>
                  <a:lnTo>
                    <a:pt x="12170" y="3171"/>
                  </a:lnTo>
                  <a:lnTo>
                    <a:pt x="9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6"/>
            <p:cNvSpPr/>
            <p:nvPr/>
          </p:nvSpPr>
          <p:spPr>
            <a:xfrm>
              <a:off x="2499264" y="4635267"/>
              <a:ext cx="461949" cy="96811"/>
            </a:xfrm>
            <a:custGeom>
              <a:avLst/>
              <a:gdLst/>
              <a:ahLst/>
              <a:cxnLst/>
              <a:rect l="l" t="t" r="r" b="b"/>
              <a:pathLst>
                <a:path w="15131" h="3171" extrusionOk="0">
                  <a:moveTo>
                    <a:pt x="1" y="0"/>
                  </a:moveTo>
                  <a:lnTo>
                    <a:pt x="698" y="3171"/>
                  </a:lnTo>
                  <a:lnTo>
                    <a:pt x="15131" y="3171"/>
                  </a:lnTo>
                  <a:lnTo>
                    <a:pt x="123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6"/>
            <p:cNvSpPr/>
            <p:nvPr/>
          </p:nvSpPr>
          <p:spPr>
            <a:xfrm>
              <a:off x="457200" y="4635267"/>
              <a:ext cx="398081" cy="96811"/>
            </a:xfrm>
            <a:custGeom>
              <a:avLst/>
              <a:gdLst/>
              <a:ahLst/>
              <a:cxnLst/>
              <a:rect l="l" t="t" r="r" b="b"/>
              <a:pathLst>
                <a:path w="13039" h="3171" extrusionOk="0">
                  <a:moveTo>
                    <a:pt x="1776" y="0"/>
                  </a:moveTo>
                  <a:lnTo>
                    <a:pt x="0" y="3171"/>
                  </a:lnTo>
                  <a:lnTo>
                    <a:pt x="13039" y="3171"/>
                  </a:lnTo>
                  <a:lnTo>
                    <a:pt x="1184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6" name="Google Shape;2226;p36"/>
          <p:cNvGrpSpPr/>
          <p:nvPr/>
        </p:nvGrpSpPr>
        <p:grpSpPr>
          <a:xfrm>
            <a:off x="271000" y="772066"/>
            <a:ext cx="2866600" cy="1685434"/>
            <a:chOff x="271000" y="772066"/>
            <a:chExt cx="2866600" cy="1685434"/>
          </a:xfrm>
        </p:grpSpPr>
        <p:sp>
          <p:nvSpPr>
            <p:cNvPr id="2227" name="Google Shape;2227;p36"/>
            <p:cNvSpPr txBox="1"/>
            <p:nvPr/>
          </p:nvSpPr>
          <p:spPr>
            <a:xfrm>
              <a:off x="570015" y="1367866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Deteksi</a:t>
              </a:r>
              <a:r>
                <a:rPr lang="en-ID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Bug Awal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28" name="Google Shape;2228;p36"/>
            <p:cNvSpPr txBox="1"/>
            <p:nvPr/>
          </p:nvSpPr>
          <p:spPr>
            <a:xfrm>
              <a:off x="271000" y="1952600"/>
              <a:ext cx="2866600" cy="5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Memungkinkan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deteksi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bug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atau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kesalahan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lebih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awal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dalam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pengembangan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memungkinkan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perbaikan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cepat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9" name="Google Shape;2229;p36"/>
            <p:cNvSpPr txBox="1"/>
            <p:nvPr/>
          </p:nvSpPr>
          <p:spPr>
            <a:xfrm>
              <a:off x="1060500" y="772066"/>
              <a:ext cx="854400" cy="498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230" name="Google Shape;2230;p36"/>
          <p:cNvSpPr/>
          <p:nvPr/>
        </p:nvSpPr>
        <p:spPr>
          <a:xfrm>
            <a:off x="4050700" y="1947650"/>
            <a:ext cx="210600" cy="21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231" name="Google Shape;2231;p36"/>
          <p:cNvGrpSpPr/>
          <p:nvPr/>
        </p:nvGrpSpPr>
        <p:grpSpPr>
          <a:xfrm>
            <a:off x="6279310" y="1434894"/>
            <a:ext cx="2610028" cy="2774908"/>
            <a:chOff x="6279310" y="1434894"/>
            <a:chExt cx="2610028" cy="2774908"/>
          </a:xfrm>
        </p:grpSpPr>
        <p:sp>
          <p:nvSpPr>
            <p:cNvPr id="2232" name="Google Shape;2232;p36"/>
            <p:cNvSpPr txBox="1"/>
            <p:nvPr/>
          </p:nvSpPr>
          <p:spPr>
            <a:xfrm>
              <a:off x="6544457" y="21836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Meningkatkan</a:t>
              </a:r>
              <a:r>
                <a:rPr lang="en-ID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ID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Produktivitas</a:t>
              </a:r>
              <a:r>
                <a:rPr lang="en-ID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Tim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3" name="Google Shape;2233;p36"/>
            <p:cNvSpPr txBox="1"/>
            <p:nvPr/>
          </p:nvSpPr>
          <p:spPr>
            <a:xfrm>
              <a:off x="6279310" y="2754444"/>
              <a:ext cx="2610028" cy="1455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Memungkinkan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kolaborasi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yang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lebih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baik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antara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tim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pengembang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dan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operasi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(DevOps),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menghindari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tugas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ganda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, dan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mengautomatisasi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pengujian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, yang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meningkatkan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produktivitas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4" name="Google Shape;2234;p36"/>
            <p:cNvSpPr txBox="1"/>
            <p:nvPr/>
          </p:nvSpPr>
          <p:spPr>
            <a:xfrm>
              <a:off x="7229100" y="1434894"/>
              <a:ext cx="854400" cy="49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235" name="Google Shape;2235;p36"/>
          <p:cNvSpPr/>
          <p:nvPr/>
        </p:nvSpPr>
        <p:spPr>
          <a:xfrm>
            <a:off x="5359025" y="2963012"/>
            <a:ext cx="210600" cy="210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236" name="Google Shape;2236;p36"/>
          <p:cNvGrpSpPr/>
          <p:nvPr/>
        </p:nvGrpSpPr>
        <p:grpSpPr>
          <a:xfrm>
            <a:off x="246255" y="2982817"/>
            <a:ext cx="3042018" cy="1645250"/>
            <a:chOff x="246255" y="2982817"/>
            <a:chExt cx="3042018" cy="1645250"/>
          </a:xfrm>
        </p:grpSpPr>
        <p:sp>
          <p:nvSpPr>
            <p:cNvPr id="2237" name="Google Shape;2237;p36"/>
            <p:cNvSpPr txBox="1"/>
            <p:nvPr/>
          </p:nvSpPr>
          <p:spPr>
            <a:xfrm>
              <a:off x="619188" y="3488625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Mempercepat</a:t>
              </a:r>
              <a:r>
                <a:rPr lang="en-ID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ID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Rilis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8" name="Google Shape;2238;p36"/>
            <p:cNvSpPr txBox="1"/>
            <p:nvPr/>
          </p:nvSpPr>
          <p:spPr>
            <a:xfrm>
              <a:off x="246255" y="4116867"/>
              <a:ext cx="3042018" cy="51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Mempercepat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proses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rilis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perangkat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lunak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dengan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mendeteksi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dan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memperbaiki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masalah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lebih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cepat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dan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memungkinkan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perangkat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lunak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selalu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siap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rilis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9" name="Google Shape;2239;p36"/>
            <p:cNvSpPr txBox="1"/>
            <p:nvPr/>
          </p:nvSpPr>
          <p:spPr>
            <a:xfrm>
              <a:off x="476299" y="2982817"/>
              <a:ext cx="854400" cy="504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240" name="Google Shape;2240;p36"/>
          <p:cNvSpPr/>
          <p:nvPr/>
        </p:nvSpPr>
        <p:spPr>
          <a:xfrm>
            <a:off x="3852275" y="2786829"/>
            <a:ext cx="210600" cy="210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41" name="Google Shape;2241;p36"/>
          <p:cNvCxnSpPr>
            <a:stCxn id="2229" idx="3"/>
            <a:endCxn id="2230" idx="2"/>
          </p:cNvCxnSpPr>
          <p:nvPr/>
        </p:nvCxnSpPr>
        <p:spPr>
          <a:xfrm>
            <a:off x="1914900" y="1021516"/>
            <a:ext cx="2135800" cy="1031434"/>
          </a:xfrm>
          <a:prstGeom prst="bentConnector3">
            <a:avLst>
              <a:gd name="adj1" fmla="val 601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2" name="Google Shape;2242;p36"/>
          <p:cNvCxnSpPr>
            <a:stCxn id="2235" idx="6"/>
            <a:endCxn id="2234" idx="1"/>
          </p:cNvCxnSpPr>
          <p:nvPr/>
        </p:nvCxnSpPr>
        <p:spPr>
          <a:xfrm flipV="1">
            <a:off x="5569625" y="1684344"/>
            <a:ext cx="1659475" cy="13839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3" name="Google Shape;2243;p36"/>
          <p:cNvCxnSpPr>
            <a:cxnSpLocks/>
            <a:stCxn id="2239" idx="3"/>
            <a:endCxn id="2240" idx="2"/>
          </p:cNvCxnSpPr>
          <p:nvPr/>
        </p:nvCxnSpPr>
        <p:spPr>
          <a:xfrm flipV="1">
            <a:off x="1330699" y="2892129"/>
            <a:ext cx="2521576" cy="34313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840176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E05B-DA97-5333-BDFE-3C0ABE45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00" y="241301"/>
            <a:ext cx="4045200" cy="825499"/>
          </a:xfrm>
        </p:spPr>
        <p:txBody>
          <a:bodyPr/>
          <a:lstStyle/>
          <a:p>
            <a:r>
              <a:rPr lang="en-ID" dirty="0"/>
              <a:t>Kesimpulan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0EEFE-8732-BD82-083E-15DC45287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" y="1066800"/>
            <a:ext cx="4196400" cy="38354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praktik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white-box unit testing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memperkenalkan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CI/CD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segera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diintegrasikan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dideploy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produksi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keduanya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bersama-sama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mempercepat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B83DA-A6EF-3428-DE72-F33A9DAE45D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39500" y="1655265"/>
            <a:ext cx="3837000" cy="2763910"/>
          </a:xfrm>
        </p:spPr>
        <p:txBody>
          <a:bodyPr>
            <a:normAutofit/>
          </a:bodyPr>
          <a:lstStyle/>
          <a:p>
            <a:r>
              <a:rPr lang="en-ID" dirty="0"/>
              <a:t>https://www.dicoding.com/blog/white-box-testing/</a:t>
            </a:r>
          </a:p>
          <a:p>
            <a:r>
              <a:rPr lang="en-ID" dirty="0"/>
              <a:t>https://revou.co/kosakata/white-box-testing</a:t>
            </a:r>
          </a:p>
          <a:p>
            <a:r>
              <a:rPr lang="en-ID" dirty="0"/>
              <a:t>https://www.codepolitan.com/blog/apa-itu-unit-testing-yuk-kenalan/</a:t>
            </a:r>
          </a:p>
          <a:p>
            <a:r>
              <a:rPr lang="en-ID" dirty="0"/>
              <a:t>https://www.niagahoster.co.id/blog/ci-cd-adalah/</a:t>
            </a:r>
          </a:p>
          <a:p>
            <a:r>
              <a:rPr lang="en-ID" dirty="0"/>
              <a:t>https://www.dewaweb.com/blog/pengertian-ci-cd/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A5BD9F-5AAD-F4EA-2059-6569D0DDFB38}"/>
              </a:ext>
            </a:extLst>
          </p:cNvPr>
          <p:cNvSpPr txBox="1"/>
          <p:nvPr/>
        </p:nvSpPr>
        <p:spPr>
          <a:xfrm>
            <a:off x="6133822" y="654050"/>
            <a:ext cx="186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/>
              <a:t>Reference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699612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"/>
          <p:cNvSpPr/>
          <p:nvPr/>
        </p:nvSpPr>
        <p:spPr>
          <a:xfrm>
            <a:off x="5226288" y="2716750"/>
            <a:ext cx="3917700" cy="3917700"/>
          </a:xfrm>
          <a:prstGeom prst="arc">
            <a:avLst>
              <a:gd name="adj1" fmla="val 10691789"/>
              <a:gd name="adj2" fmla="val 191907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Industrial revolution infographics</a:t>
            </a:r>
            <a:endParaRPr/>
          </a:p>
        </p:txBody>
      </p:sp>
      <p:grpSp>
        <p:nvGrpSpPr>
          <p:cNvPr id="282" name="Google Shape;282;p16"/>
          <p:cNvGrpSpPr/>
          <p:nvPr/>
        </p:nvGrpSpPr>
        <p:grpSpPr>
          <a:xfrm flipH="1">
            <a:off x="5649238" y="3518056"/>
            <a:ext cx="3071813" cy="1214005"/>
            <a:chOff x="5649238" y="3518056"/>
            <a:chExt cx="3071813" cy="1214005"/>
          </a:xfrm>
        </p:grpSpPr>
        <p:sp>
          <p:nvSpPr>
            <p:cNvPr id="283" name="Google Shape;283;p16"/>
            <p:cNvSpPr/>
            <p:nvPr/>
          </p:nvSpPr>
          <p:spPr>
            <a:xfrm flipH="1">
              <a:off x="6621740" y="3618678"/>
              <a:ext cx="581998" cy="1010651"/>
            </a:xfrm>
            <a:custGeom>
              <a:avLst/>
              <a:gdLst/>
              <a:ahLst/>
              <a:cxnLst/>
              <a:rect l="l" t="t" r="r" b="b"/>
              <a:pathLst>
                <a:path w="9458" h="16422" extrusionOk="0">
                  <a:moveTo>
                    <a:pt x="1663" y="16422"/>
                  </a:moveTo>
                  <a:lnTo>
                    <a:pt x="0" y="15590"/>
                  </a:lnTo>
                  <a:lnTo>
                    <a:pt x="7795" y="1"/>
                  </a:lnTo>
                  <a:lnTo>
                    <a:pt x="9458" y="833"/>
                  </a:lnTo>
                  <a:lnTo>
                    <a:pt x="1663" y="1642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 flipH="1">
              <a:off x="6548878" y="3518056"/>
              <a:ext cx="242879" cy="242970"/>
            </a:xfrm>
            <a:custGeom>
              <a:avLst/>
              <a:gdLst/>
              <a:ahLst/>
              <a:cxnLst/>
              <a:rect l="l" t="t" r="r" b="b"/>
              <a:pathLst>
                <a:path w="3947" h="3948" extrusionOk="0">
                  <a:moveTo>
                    <a:pt x="2862" y="198"/>
                  </a:moveTo>
                  <a:lnTo>
                    <a:pt x="2862" y="198"/>
                  </a:lnTo>
                  <a:lnTo>
                    <a:pt x="2678" y="114"/>
                  </a:lnTo>
                  <a:lnTo>
                    <a:pt x="2481" y="57"/>
                  </a:lnTo>
                  <a:lnTo>
                    <a:pt x="2298" y="15"/>
                  </a:lnTo>
                  <a:lnTo>
                    <a:pt x="2101" y="1"/>
                  </a:lnTo>
                  <a:lnTo>
                    <a:pt x="1903" y="1"/>
                  </a:lnTo>
                  <a:lnTo>
                    <a:pt x="1720" y="15"/>
                  </a:lnTo>
                  <a:lnTo>
                    <a:pt x="1537" y="43"/>
                  </a:lnTo>
                  <a:lnTo>
                    <a:pt x="1353" y="100"/>
                  </a:lnTo>
                  <a:lnTo>
                    <a:pt x="1170" y="170"/>
                  </a:lnTo>
                  <a:lnTo>
                    <a:pt x="1001" y="255"/>
                  </a:lnTo>
                  <a:lnTo>
                    <a:pt x="846" y="353"/>
                  </a:lnTo>
                  <a:lnTo>
                    <a:pt x="691" y="466"/>
                  </a:lnTo>
                  <a:lnTo>
                    <a:pt x="550" y="593"/>
                  </a:lnTo>
                  <a:lnTo>
                    <a:pt x="423" y="748"/>
                  </a:lnTo>
                  <a:lnTo>
                    <a:pt x="310" y="903"/>
                  </a:lnTo>
                  <a:lnTo>
                    <a:pt x="212" y="1086"/>
                  </a:lnTo>
                  <a:lnTo>
                    <a:pt x="212" y="1086"/>
                  </a:lnTo>
                  <a:lnTo>
                    <a:pt x="127" y="1270"/>
                  </a:lnTo>
                  <a:lnTo>
                    <a:pt x="71" y="1453"/>
                  </a:lnTo>
                  <a:lnTo>
                    <a:pt x="29" y="1650"/>
                  </a:lnTo>
                  <a:lnTo>
                    <a:pt x="0" y="1847"/>
                  </a:lnTo>
                  <a:lnTo>
                    <a:pt x="0" y="2031"/>
                  </a:lnTo>
                  <a:lnTo>
                    <a:pt x="14" y="2228"/>
                  </a:lnTo>
                  <a:lnTo>
                    <a:pt x="57" y="2411"/>
                  </a:lnTo>
                  <a:lnTo>
                    <a:pt x="99" y="2594"/>
                  </a:lnTo>
                  <a:lnTo>
                    <a:pt x="169" y="2764"/>
                  </a:lnTo>
                  <a:lnTo>
                    <a:pt x="254" y="2933"/>
                  </a:lnTo>
                  <a:lnTo>
                    <a:pt x="353" y="3102"/>
                  </a:lnTo>
                  <a:lnTo>
                    <a:pt x="480" y="3257"/>
                  </a:lnTo>
                  <a:lnTo>
                    <a:pt x="606" y="3398"/>
                  </a:lnTo>
                  <a:lnTo>
                    <a:pt x="747" y="3525"/>
                  </a:lnTo>
                  <a:lnTo>
                    <a:pt x="917" y="3637"/>
                  </a:lnTo>
                  <a:lnTo>
                    <a:pt x="1086" y="3736"/>
                  </a:lnTo>
                  <a:lnTo>
                    <a:pt x="1086" y="3736"/>
                  </a:lnTo>
                  <a:lnTo>
                    <a:pt x="1283" y="3821"/>
                  </a:lnTo>
                  <a:lnTo>
                    <a:pt x="1466" y="3877"/>
                  </a:lnTo>
                  <a:lnTo>
                    <a:pt x="1649" y="3919"/>
                  </a:lnTo>
                  <a:lnTo>
                    <a:pt x="1847" y="3933"/>
                  </a:lnTo>
                  <a:lnTo>
                    <a:pt x="2044" y="3948"/>
                  </a:lnTo>
                  <a:lnTo>
                    <a:pt x="2227" y="3919"/>
                  </a:lnTo>
                  <a:lnTo>
                    <a:pt x="2411" y="3891"/>
                  </a:lnTo>
                  <a:lnTo>
                    <a:pt x="2594" y="3835"/>
                  </a:lnTo>
                  <a:lnTo>
                    <a:pt x="2777" y="3778"/>
                  </a:lnTo>
                  <a:lnTo>
                    <a:pt x="2946" y="3694"/>
                  </a:lnTo>
                  <a:lnTo>
                    <a:pt x="3101" y="3581"/>
                  </a:lnTo>
                  <a:lnTo>
                    <a:pt x="3256" y="3468"/>
                  </a:lnTo>
                  <a:lnTo>
                    <a:pt x="3397" y="3341"/>
                  </a:lnTo>
                  <a:lnTo>
                    <a:pt x="3524" y="3186"/>
                  </a:lnTo>
                  <a:lnTo>
                    <a:pt x="3637" y="3031"/>
                  </a:lnTo>
                  <a:lnTo>
                    <a:pt x="3736" y="2848"/>
                  </a:lnTo>
                  <a:lnTo>
                    <a:pt x="3736" y="2848"/>
                  </a:lnTo>
                  <a:lnTo>
                    <a:pt x="3820" y="2665"/>
                  </a:lnTo>
                  <a:lnTo>
                    <a:pt x="3876" y="2482"/>
                  </a:lnTo>
                  <a:lnTo>
                    <a:pt x="3919" y="2284"/>
                  </a:lnTo>
                  <a:lnTo>
                    <a:pt x="3947" y="2087"/>
                  </a:lnTo>
                  <a:lnTo>
                    <a:pt x="3947" y="1904"/>
                  </a:lnTo>
                  <a:lnTo>
                    <a:pt x="3933" y="1706"/>
                  </a:lnTo>
                  <a:lnTo>
                    <a:pt x="3905" y="1523"/>
                  </a:lnTo>
                  <a:lnTo>
                    <a:pt x="3848" y="1340"/>
                  </a:lnTo>
                  <a:lnTo>
                    <a:pt x="3778" y="1171"/>
                  </a:lnTo>
                  <a:lnTo>
                    <a:pt x="3693" y="1002"/>
                  </a:lnTo>
                  <a:lnTo>
                    <a:pt x="3595" y="833"/>
                  </a:lnTo>
                  <a:lnTo>
                    <a:pt x="3482" y="678"/>
                  </a:lnTo>
                  <a:lnTo>
                    <a:pt x="3341" y="551"/>
                  </a:lnTo>
                  <a:lnTo>
                    <a:pt x="3200" y="410"/>
                  </a:lnTo>
                  <a:lnTo>
                    <a:pt x="3031" y="297"/>
                  </a:lnTo>
                  <a:lnTo>
                    <a:pt x="2862" y="198"/>
                  </a:lnTo>
                  <a:lnTo>
                    <a:pt x="2862" y="1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 flipH="1">
              <a:off x="6576629" y="3558859"/>
              <a:ext cx="109348" cy="109361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1284" y="85"/>
                  </a:moveTo>
                  <a:lnTo>
                    <a:pt x="1284" y="85"/>
                  </a:lnTo>
                  <a:lnTo>
                    <a:pt x="1213" y="57"/>
                  </a:lnTo>
                  <a:lnTo>
                    <a:pt x="1114" y="29"/>
                  </a:lnTo>
                  <a:lnTo>
                    <a:pt x="1030" y="0"/>
                  </a:lnTo>
                  <a:lnTo>
                    <a:pt x="945" y="0"/>
                  </a:lnTo>
                  <a:lnTo>
                    <a:pt x="776" y="0"/>
                  </a:lnTo>
                  <a:lnTo>
                    <a:pt x="607" y="43"/>
                  </a:lnTo>
                  <a:lnTo>
                    <a:pt x="452" y="113"/>
                  </a:lnTo>
                  <a:lnTo>
                    <a:pt x="311" y="212"/>
                  </a:lnTo>
                  <a:lnTo>
                    <a:pt x="241" y="268"/>
                  </a:lnTo>
                  <a:lnTo>
                    <a:pt x="184" y="339"/>
                  </a:lnTo>
                  <a:lnTo>
                    <a:pt x="128" y="409"/>
                  </a:lnTo>
                  <a:lnTo>
                    <a:pt x="86" y="494"/>
                  </a:lnTo>
                  <a:lnTo>
                    <a:pt x="86" y="494"/>
                  </a:lnTo>
                  <a:lnTo>
                    <a:pt x="57" y="578"/>
                  </a:lnTo>
                  <a:lnTo>
                    <a:pt x="29" y="663"/>
                  </a:lnTo>
                  <a:lnTo>
                    <a:pt x="1" y="747"/>
                  </a:lnTo>
                  <a:lnTo>
                    <a:pt x="1" y="832"/>
                  </a:lnTo>
                  <a:lnTo>
                    <a:pt x="1" y="917"/>
                  </a:lnTo>
                  <a:lnTo>
                    <a:pt x="1" y="1001"/>
                  </a:lnTo>
                  <a:lnTo>
                    <a:pt x="43" y="1170"/>
                  </a:lnTo>
                  <a:lnTo>
                    <a:pt x="114" y="1325"/>
                  </a:lnTo>
                  <a:lnTo>
                    <a:pt x="156" y="1410"/>
                  </a:lnTo>
                  <a:lnTo>
                    <a:pt x="212" y="1466"/>
                  </a:lnTo>
                  <a:lnTo>
                    <a:pt x="269" y="1537"/>
                  </a:lnTo>
                  <a:lnTo>
                    <a:pt x="339" y="1593"/>
                  </a:lnTo>
                  <a:lnTo>
                    <a:pt x="410" y="1650"/>
                  </a:lnTo>
                  <a:lnTo>
                    <a:pt x="494" y="1692"/>
                  </a:lnTo>
                  <a:lnTo>
                    <a:pt x="494" y="1692"/>
                  </a:lnTo>
                  <a:lnTo>
                    <a:pt x="579" y="1720"/>
                  </a:lnTo>
                  <a:lnTo>
                    <a:pt x="663" y="1748"/>
                  </a:lnTo>
                  <a:lnTo>
                    <a:pt x="748" y="1776"/>
                  </a:lnTo>
                  <a:lnTo>
                    <a:pt x="833" y="1776"/>
                  </a:lnTo>
                  <a:lnTo>
                    <a:pt x="1002" y="1776"/>
                  </a:lnTo>
                  <a:lnTo>
                    <a:pt x="1171" y="1734"/>
                  </a:lnTo>
                  <a:lnTo>
                    <a:pt x="1326" y="1664"/>
                  </a:lnTo>
                  <a:lnTo>
                    <a:pt x="1410" y="1621"/>
                  </a:lnTo>
                  <a:lnTo>
                    <a:pt x="1467" y="1565"/>
                  </a:lnTo>
                  <a:lnTo>
                    <a:pt x="1537" y="1509"/>
                  </a:lnTo>
                  <a:lnTo>
                    <a:pt x="1594" y="1438"/>
                  </a:lnTo>
                  <a:lnTo>
                    <a:pt x="1650" y="1368"/>
                  </a:lnTo>
                  <a:lnTo>
                    <a:pt x="1692" y="1283"/>
                  </a:lnTo>
                  <a:lnTo>
                    <a:pt x="1692" y="1283"/>
                  </a:lnTo>
                  <a:lnTo>
                    <a:pt x="1735" y="1213"/>
                  </a:lnTo>
                  <a:lnTo>
                    <a:pt x="1749" y="1114"/>
                  </a:lnTo>
                  <a:lnTo>
                    <a:pt x="1777" y="1029"/>
                  </a:lnTo>
                  <a:lnTo>
                    <a:pt x="1777" y="945"/>
                  </a:lnTo>
                  <a:lnTo>
                    <a:pt x="1777" y="776"/>
                  </a:lnTo>
                  <a:lnTo>
                    <a:pt x="1735" y="607"/>
                  </a:lnTo>
                  <a:lnTo>
                    <a:pt x="1664" y="451"/>
                  </a:lnTo>
                  <a:lnTo>
                    <a:pt x="1566" y="311"/>
                  </a:lnTo>
                  <a:lnTo>
                    <a:pt x="1509" y="240"/>
                  </a:lnTo>
                  <a:lnTo>
                    <a:pt x="1439" y="184"/>
                  </a:lnTo>
                  <a:lnTo>
                    <a:pt x="1368" y="127"/>
                  </a:lnTo>
                  <a:lnTo>
                    <a:pt x="1284" y="85"/>
                  </a:lnTo>
                  <a:lnTo>
                    <a:pt x="1284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 flipH="1">
              <a:off x="6852582" y="4356875"/>
              <a:ext cx="665316" cy="272449"/>
            </a:xfrm>
            <a:custGeom>
              <a:avLst/>
              <a:gdLst/>
              <a:ahLst/>
              <a:cxnLst/>
              <a:rect l="l" t="t" r="r" b="b"/>
              <a:pathLst>
                <a:path w="10812" h="4427" extrusionOk="0">
                  <a:moveTo>
                    <a:pt x="5399" y="1"/>
                  </a:moveTo>
                  <a:lnTo>
                    <a:pt x="5399" y="1"/>
                  </a:lnTo>
                  <a:lnTo>
                    <a:pt x="5159" y="15"/>
                  </a:lnTo>
                  <a:lnTo>
                    <a:pt x="4905" y="29"/>
                  </a:lnTo>
                  <a:lnTo>
                    <a:pt x="4666" y="57"/>
                  </a:lnTo>
                  <a:lnTo>
                    <a:pt x="4426" y="85"/>
                  </a:lnTo>
                  <a:lnTo>
                    <a:pt x="4186" y="142"/>
                  </a:lnTo>
                  <a:lnTo>
                    <a:pt x="3961" y="198"/>
                  </a:lnTo>
                  <a:lnTo>
                    <a:pt x="3721" y="269"/>
                  </a:lnTo>
                  <a:lnTo>
                    <a:pt x="3510" y="339"/>
                  </a:lnTo>
                  <a:lnTo>
                    <a:pt x="3284" y="424"/>
                  </a:lnTo>
                  <a:lnTo>
                    <a:pt x="3073" y="522"/>
                  </a:lnTo>
                  <a:lnTo>
                    <a:pt x="2861" y="621"/>
                  </a:lnTo>
                  <a:lnTo>
                    <a:pt x="2650" y="734"/>
                  </a:lnTo>
                  <a:lnTo>
                    <a:pt x="2453" y="861"/>
                  </a:lnTo>
                  <a:lnTo>
                    <a:pt x="2255" y="988"/>
                  </a:lnTo>
                  <a:lnTo>
                    <a:pt x="2072" y="1129"/>
                  </a:lnTo>
                  <a:lnTo>
                    <a:pt x="1889" y="1269"/>
                  </a:lnTo>
                  <a:lnTo>
                    <a:pt x="1720" y="1425"/>
                  </a:lnTo>
                  <a:lnTo>
                    <a:pt x="1551" y="1580"/>
                  </a:lnTo>
                  <a:lnTo>
                    <a:pt x="1381" y="1749"/>
                  </a:lnTo>
                  <a:lnTo>
                    <a:pt x="1226" y="1918"/>
                  </a:lnTo>
                  <a:lnTo>
                    <a:pt x="1085" y="2101"/>
                  </a:lnTo>
                  <a:lnTo>
                    <a:pt x="945" y="2284"/>
                  </a:lnTo>
                  <a:lnTo>
                    <a:pt x="804" y="2468"/>
                  </a:lnTo>
                  <a:lnTo>
                    <a:pt x="677" y="2665"/>
                  </a:lnTo>
                  <a:lnTo>
                    <a:pt x="564" y="2876"/>
                  </a:lnTo>
                  <a:lnTo>
                    <a:pt x="451" y="3088"/>
                  </a:lnTo>
                  <a:lnTo>
                    <a:pt x="353" y="3299"/>
                  </a:lnTo>
                  <a:lnTo>
                    <a:pt x="268" y="3511"/>
                  </a:lnTo>
                  <a:lnTo>
                    <a:pt x="183" y="3736"/>
                  </a:lnTo>
                  <a:lnTo>
                    <a:pt x="113" y="3962"/>
                  </a:lnTo>
                  <a:lnTo>
                    <a:pt x="42" y="4187"/>
                  </a:lnTo>
                  <a:lnTo>
                    <a:pt x="0" y="4427"/>
                  </a:lnTo>
                  <a:lnTo>
                    <a:pt x="10811" y="4427"/>
                  </a:lnTo>
                  <a:lnTo>
                    <a:pt x="10811" y="4427"/>
                  </a:lnTo>
                  <a:lnTo>
                    <a:pt x="10755" y="4187"/>
                  </a:lnTo>
                  <a:lnTo>
                    <a:pt x="10698" y="3962"/>
                  </a:lnTo>
                  <a:lnTo>
                    <a:pt x="10628" y="3736"/>
                  </a:lnTo>
                  <a:lnTo>
                    <a:pt x="10543" y="3511"/>
                  </a:lnTo>
                  <a:lnTo>
                    <a:pt x="10459" y="3299"/>
                  </a:lnTo>
                  <a:lnTo>
                    <a:pt x="10346" y="3088"/>
                  </a:lnTo>
                  <a:lnTo>
                    <a:pt x="10247" y="2876"/>
                  </a:lnTo>
                  <a:lnTo>
                    <a:pt x="10120" y="2665"/>
                  </a:lnTo>
                  <a:lnTo>
                    <a:pt x="10008" y="2468"/>
                  </a:lnTo>
                  <a:lnTo>
                    <a:pt x="9867" y="2284"/>
                  </a:lnTo>
                  <a:lnTo>
                    <a:pt x="9726" y="2101"/>
                  </a:lnTo>
                  <a:lnTo>
                    <a:pt x="9585" y="1918"/>
                  </a:lnTo>
                  <a:lnTo>
                    <a:pt x="9430" y="1749"/>
                  </a:lnTo>
                  <a:lnTo>
                    <a:pt x="9261" y="1580"/>
                  </a:lnTo>
                  <a:lnTo>
                    <a:pt x="9092" y="1425"/>
                  </a:lnTo>
                  <a:lnTo>
                    <a:pt x="8922" y="1269"/>
                  </a:lnTo>
                  <a:lnTo>
                    <a:pt x="8739" y="1129"/>
                  </a:lnTo>
                  <a:lnTo>
                    <a:pt x="8542" y="988"/>
                  </a:lnTo>
                  <a:lnTo>
                    <a:pt x="8359" y="861"/>
                  </a:lnTo>
                  <a:lnTo>
                    <a:pt x="8161" y="734"/>
                  </a:lnTo>
                  <a:lnTo>
                    <a:pt x="7950" y="621"/>
                  </a:lnTo>
                  <a:lnTo>
                    <a:pt x="7738" y="522"/>
                  </a:lnTo>
                  <a:lnTo>
                    <a:pt x="7527" y="424"/>
                  </a:lnTo>
                  <a:lnTo>
                    <a:pt x="7301" y="339"/>
                  </a:lnTo>
                  <a:lnTo>
                    <a:pt x="7076" y="269"/>
                  </a:lnTo>
                  <a:lnTo>
                    <a:pt x="6850" y="198"/>
                  </a:lnTo>
                  <a:lnTo>
                    <a:pt x="6625" y="142"/>
                  </a:lnTo>
                  <a:lnTo>
                    <a:pt x="6385" y="85"/>
                  </a:lnTo>
                  <a:lnTo>
                    <a:pt x="6146" y="57"/>
                  </a:lnTo>
                  <a:lnTo>
                    <a:pt x="5892" y="29"/>
                  </a:lnTo>
                  <a:lnTo>
                    <a:pt x="5652" y="15"/>
                  </a:lnTo>
                  <a:lnTo>
                    <a:pt x="5399" y="1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 flipH="1">
              <a:off x="5649238" y="4619378"/>
              <a:ext cx="3071813" cy="112683"/>
            </a:xfrm>
            <a:custGeom>
              <a:avLst/>
              <a:gdLst/>
              <a:ahLst/>
              <a:cxnLst/>
              <a:rect l="l" t="t" r="r" b="b"/>
              <a:pathLst>
                <a:path w="285750" h="15110" extrusionOk="0">
                  <a:moveTo>
                    <a:pt x="0" y="15110"/>
                  </a:moveTo>
                  <a:lnTo>
                    <a:pt x="285750" y="15110"/>
                  </a:lnTo>
                  <a:lnTo>
                    <a:pt x="285750" y="0"/>
                  </a:lnTo>
                  <a:lnTo>
                    <a:pt x="0" y="0"/>
                  </a:lnTo>
                  <a:lnTo>
                    <a:pt x="0" y="1511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16"/>
          <p:cNvGrpSpPr/>
          <p:nvPr/>
        </p:nvGrpSpPr>
        <p:grpSpPr>
          <a:xfrm>
            <a:off x="2095125" y="2706625"/>
            <a:ext cx="3013500" cy="800100"/>
            <a:chOff x="1619250" y="2267525"/>
            <a:chExt cx="3013500" cy="800100"/>
          </a:xfrm>
        </p:grpSpPr>
        <p:sp>
          <p:nvSpPr>
            <p:cNvPr id="289" name="Google Shape;289;p16"/>
            <p:cNvSpPr txBox="1"/>
            <p:nvPr/>
          </p:nvSpPr>
          <p:spPr>
            <a:xfrm>
              <a:off x="1619250" y="226752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Unit testing 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0" name="Google Shape;290;p16"/>
            <p:cNvSpPr txBox="1"/>
            <p:nvPr/>
          </p:nvSpPr>
          <p:spPr>
            <a:xfrm>
              <a:off x="1619250" y="2550759"/>
              <a:ext cx="2061000" cy="5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Pengertian, Tujuan, teknik, Tools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3832650" y="2267525"/>
              <a:ext cx="800100" cy="80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2.0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92" name="Google Shape;292;p16"/>
          <p:cNvGrpSpPr/>
          <p:nvPr/>
        </p:nvGrpSpPr>
        <p:grpSpPr>
          <a:xfrm>
            <a:off x="2192101" y="2263113"/>
            <a:ext cx="364834" cy="367330"/>
            <a:chOff x="5582576" y="2866997"/>
            <a:chExt cx="364834" cy="367330"/>
          </a:xfrm>
        </p:grpSpPr>
        <p:sp>
          <p:nvSpPr>
            <p:cNvPr id="293" name="Google Shape;293;p16"/>
            <p:cNvSpPr/>
            <p:nvPr/>
          </p:nvSpPr>
          <p:spPr>
            <a:xfrm>
              <a:off x="5814333" y="2866997"/>
              <a:ext cx="92388" cy="36210"/>
            </a:xfrm>
            <a:custGeom>
              <a:avLst/>
              <a:gdLst/>
              <a:ahLst/>
              <a:cxnLst/>
              <a:rect l="l" t="t" r="r" b="b"/>
              <a:pathLst>
                <a:path w="2702" h="1059" extrusionOk="0">
                  <a:moveTo>
                    <a:pt x="419" y="0"/>
                  </a:moveTo>
                  <a:cubicBezTo>
                    <a:pt x="1" y="0"/>
                    <a:pt x="1" y="648"/>
                    <a:pt x="419" y="648"/>
                  </a:cubicBezTo>
                  <a:cubicBezTo>
                    <a:pt x="433" y="648"/>
                    <a:pt x="448" y="647"/>
                    <a:pt x="462" y="645"/>
                  </a:cubicBezTo>
                  <a:lnTo>
                    <a:pt x="1653" y="645"/>
                  </a:lnTo>
                  <a:cubicBezTo>
                    <a:pt x="1820" y="645"/>
                    <a:pt x="1963" y="741"/>
                    <a:pt x="2034" y="884"/>
                  </a:cubicBezTo>
                  <a:cubicBezTo>
                    <a:pt x="2101" y="1000"/>
                    <a:pt x="2203" y="1059"/>
                    <a:pt x="2315" y="1059"/>
                  </a:cubicBezTo>
                  <a:cubicBezTo>
                    <a:pt x="2363" y="1059"/>
                    <a:pt x="2413" y="1048"/>
                    <a:pt x="2463" y="1026"/>
                  </a:cubicBezTo>
                  <a:cubicBezTo>
                    <a:pt x="2630" y="955"/>
                    <a:pt x="2701" y="765"/>
                    <a:pt x="2606" y="598"/>
                  </a:cubicBezTo>
                  <a:cubicBezTo>
                    <a:pt x="2415" y="241"/>
                    <a:pt x="2058" y="2"/>
                    <a:pt x="1653" y="2"/>
                  </a:cubicBezTo>
                  <a:lnTo>
                    <a:pt x="462" y="2"/>
                  </a:lnTo>
                  <a:cubicBezTo>
                    <a:pt x="448" y="1"/>
                    <a:pt x="433" y="0"/>
                    <a:pt x="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5709601" y="2867066"/>
              <a:ext cx="90986" cy="36312"/>
            </a:xfrm>
            <a:custGeom>
              <a:avLst/>
              <a:gdLst/>
              <a:ahLst/>
              <a:cxnLst/>
              <a:rect l="l" t="t" r="r" b="b"/>
              <a:pathLst>
                <a:path w="2661" h="1062" extrusionOk="0">
                  <a:moveTo>
                    <a:pt x="382" y="0"/>
                  </a:moveTo>
                  <a:cubicBezTo>
                    <a:pt x="1" y="48"/>
                    <a:pt x="1" y="596"/>
                    <a:pt x="382" y="643"/>
                  </a:cubicBezTo>
                  <a:lnTo>
                    <a:pt x="1573" y="643"/>
                  </a:lnTo>
                  <a:cubicBezTo>
                    <a:pt x="1739" y="643"/>
                    <a:pt x="1906" y="739"/>
                    <a:pt x="1978" y="882"/>
                  </a:cubicBezTo>
                  <a:cubicBezTo>
                    <a:pt x="2041" y="1009"/>
                    <a:pt x="2144" y="1062"/>
                    <a:pt x="2247" y="1062"/>
                  </a:cubicBezTo>
                  <a:cubicBezTo>
                    <a:pt x="2454" y="1062"/>
                    <a:pt x="2660" y="850"/>
                    <a:pt x="2549" y="596"/>
                  </a:cubicBezTo>
                  <a:cubicBezTo>
                    <a:pt x="2359" y="239"/>
                    <a:pt x="1978" y="0"/>
                    <a:pt x="1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5582576" y="3083675"/>
              <a:ext cx="129521" cy="150652"/>
            </a:xfrm>
            <a:custGeom>
              <a:avLst/>
              <a:gdLst/>
              <a:ahLst/>
              <a:cxnLst/>
              <a:rect l="l" t="t" r="r" b="b"/>
              <a:pathLst>
                <a:path w="3788" h="4406" extrusionOk="0">
                  <a:moveTo>
                    <a:pt x="1263" y="1215"/>
                  </a:moveTo>
                  <a:cubicBezTo>
                    <a:pt x="1430" y="1215"/>
                    <a:pt x="1596" y="1334"/>
                    <a:pt x="1573" y="1572"/>
                  </a:cubicBezTo>
                  <a:lnTo>
                    <a:pt x="1573" y="2191"/>
                  </a:lnTo>
                  <a:cubicBezTo>
                    <a:pt x="1561" y="2382"/>
                    <a:pt x="1412" y="2477"/>
                    <a:pt x="1263" y="2477"/>
                  </a:cubicBezTo>
                  <a:cubicBezTo>
                    <a:pt x="1114" y="2477"/>
                    <a:pt x="965" y="2382"/>
                    <a:pt x="953" y="2191"/>
                  </a:cubicBezTo>
                  <a:lnTo>
                    <a:pt x="953" y="1572"/>
                  </a:lnTo>
                  <a:cubicBezTo>
                    <a:pt x="930" y="1334"/>
                    <a:pt x="1096" y="1215"/>
                    <a:pt x="1263" y="1215"/>
                  </a:cubicBezTo>
                  <a:close/>
                  <a:moveTo>
                    <a:pt x="2525" y="1215"/>
                  </a:moveTo>
                  <a:cubicBezTo>
                    <a:pt x="2692" y="1215"/>
                    <a:pt x="2859" y="1334"/>
                    <a:pt x="2835" y="1572"/>
                  </a:cubicBezTo>
                  <a:lnTo>
                    <a:pt x="2835" y="2191"/>
                  </a:lnTo>
                  <a:cubicBezTo>
                    <a:pt x="2811" y="2382"/>
                    <a:pt x="2662" y="2477"/>
                    <a:pt x="2516" y="2477"/>
                  </a:cubicBezTo>
                  <a:cubicBezTo>
                    <a:pt x="2370" y="2477"/>
                    <a:pt x="2228" y="2382"/>
                    <a:pt x="2216" y="2191"/>
                  </a:cubicBezTo>
                  <a:lnTo>
                    <a:pt x="2216" y="1572"/>
                  </a:lnTo>
                  <a:cubicBezTo>
                    <a:pt x="2192" y="1334"/>
                    <a:pt x="2359" y="1215"/>
                    <a:pt x="2525" y="1215"/>
                  </a:cubicBezTo>
                  <a:close/>
                  <a:moveTo>
                    <a:pt x="334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4096"/>
                  </a:lnTo>
                  <a:cubicBezTo>
                    <a:pt x="1" y="4263"/>
                    <a:pt x="144" y="4406"/>
                    <a:pt x="334" y="4406"/>
                  </a:cubicBezTo>
                  <a:lnTo>
                    <a:pt x="3787" y="4406"/>
                  </a:lnTo>
                  <a:lnTo>
                    <a:pt x="37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5830130" y="3169156"/>
              <a:ext cx="21199" cy="65171"/>
            </a:xfrm>
            <a:custGeom>
              <a:avLst/>
              <a:gdLst/>
              <a:ahLst/>
              <a:cxnLst/>
              <a:rect l="l" t="t" r="r" b="b"/>
              <a:pathLst>
                <a:path w="620" h="1906" extrusionOk="0">
                  <a:moveTo>
                    <a:pt x="0" y="1"/>
                  </a:moveTo>
                  <a:lnTo>
                    <a:pt x="0" y="1906"/>
                  </a:lnTo>
                  <a:lnTo>
                    <a:pt x="620" y="1906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5733228" y="3051090"/>
              <a:ext cx="214182" cy="183238"/>
            </a:xfrm>
            <a:custGeom>
              <a:avLst/>
              <a:gdLst/>
              <a:ahLst/>
              <a:cxnLst/>
              <a:rect l="l" t="t" r="r" b="b"/>
              <a:pathLst>
                <a:path w="6264" h="5359" extrusionOk="0">
                  <a:moveTo>
                    <a:pt x="1263" y="923"/>
                  </a:moveTo>
                  <a:cubicBezTo>
                    <a:pt x="1429" y="923"/>
                    <a:pt x="1596" y="1036"/>
                    <a:pt x="1572" y="1263"/>
                  </a:cubicBezTo>
                  <a:lnTo>
                    <a:pt x="1572" y="1906"/>
                  </a:lnTo>
                  <a:cubicBezTo>
                    <a:pt x="1549" y="2084"/>
                    <a:pt x="1400" y="2174"/>
                    <a:pt x="1254" y="2174"/>
                  </a:cubicBezTo>
                  <a:cubicBezTo>
                    <a:pt x="1108" y="2174"/>
                    <a:pt x="965" y="2084"/>
                    <a:pt x="953" y="1906"/>
                  </a:cubicBezTo>
                  <a:lnTo>
                    <a:pt x="953" y="1263"/>
                  </a:lnTo>
                  <a:cubicBezTo>
                    <a:pt x="929" y="1036"/>
                    <a:pt x="1096" y="923"/>
                    <a:pt x="1263" y="923"/>
                  </a:cubicBezTo>
                  <a:close/>
                  <a:moveTo>
                    <a:pt x="2513" y="923"/>
                  </a:moveTo>
                  <a:cubicBezTo>
                    <a:pt x="2686" y="923"/>
                    <a:pt x="2858" y="1036"/>
                    <a:pt x="2834" y="1263"/>
                  </a:cubicBezTo>
                  <a:lnTo>
                    <a:pt x="2834" y="1906"/>
                  </a:lnTo>
                  <a:cubicBezTo>
                    <a:pt x="2811" y="2084"/>
                    <a:pt x="2662" y="2174"/>
                    <a:pt x="2513" y="2174"/>
                  </a:cubicBezTo>
                  <a:cubicBezTo>
                    <a:pt x="2364" y="2174"/>
                    <a:pt x="2215" y="2084"/>
                    <a:pt x="2191" y="1906"/>
                  </a:cubicBezTo>
                  <a:lnTo>
                    <a:pt x="2191" y="1263"/>
                  </a:lnTo>
                  <a:cubicBezTo>
                    <a:pt x="2168" y="1036"/>
                    <a:pt x="2340" y="923"/>
                    <a:pt x="2513" y="923"/>
                  </a:cubicBezTo>
                  <a:close/>
                  <a:moveTo>
                    <a:pt x="3763" y="923"/>
                  </a:moveTo>
                  <a:cubicBezTo>
                    <a:pt x="3930" y="923"/>
                    <a:pt x="4097" y="1036"/>
                    <a:pt x="4073" y="1263"/>
                  </a:cubicBezTo>
                  <a:lnTo>
                    <a:pt x="4073" y="1906"/>
                  </a:lnTo>
                  <a:cubicBezTo>
                    <a:pt x="4061" y="2084"/>
                    <a:pt x="3918" y="2174"/>
                    <a:pt x="3772" y="2174"/>
                  </a:cubicBezTo>
                  <a:cubicBezTo>
                    <a:pt x="3626" y="2174"/>
                    <a:pt x="3477" y="2084"/>
                    <a:pt x="3454" y="1906"/>
                  </a:cubicBezTo>
                  <a:lnTo>
                    <a:pt x="3454" y="1263"/>
                  </a:lnTo>
                  <a:cubicBezTo>
                    <a:pt x="3430" y="1036"/>
                    <a:pt x="3597" y="923"/>
                    <a:pt x="3763" y="923"/>
                  </a:cubicBezTo>
                  <a:close/>
                  <a:moveTo>
                    <a:pt x="5025" y="923"/>
                  </a:moveTo>
                  <a:cubicBezTo>
                    <a:pt x="5192" y="923"/>
                    <a:pt x="5359" y="1036"/>
                    <a:pt x="5335" y="1263"/>
                  </a:cubicBezTo>
                  <a:lnTo>
                    <a:pt x="5335" y="1906"/>
                  </a:lnTo>
                  <a:cubicBezTo>
                    <a:pt x="5323" y="2084"/>
                    <a:pt x="5174" y="2174"/>
                    <a:pt x="5025" y="2174"/>
                  </a:cubicBezTo>
                  <a:cubicBezTo>
                    <a:pt x="4877" y="2174"/>
                    <a:pt x="4728" y="2084"/>
                    <a:pt x="4716" y="1906"/>
                  </a:cubicBezTo>
                  <a:lnTo>
                    <a:pt x="4716" y="1263"/>
                  </a:lnTo>
                  <a:cubicBezTo>
                    <a:pt x="4692" y="1036"/>
                    <a:pt x="4859" y="923"/>
                    <a:pt x="5025" y="923"/>
                  </a:cubicBezTo>
                  <a:close/>
                  <a:moveTo>
                    <a:pt x="1263" y="2805"/>
                  </a:moveTo>
                  <a:cubicBezTo>
                    <a:pt x="1429" y="2805"/>
                    <a:pt x="1596" y="2918"/>
                    <a:pt x="1572" y="3144"/>
                  </a:cubicBezTo>
                  <a:lnTo>
                    <a:pt x="1572" y="3787"/>
                  </a:lnTo>
                  <a:cubicBezTo>
                    <a:pt x="1549" y="3977"/>
                    <a:pt x="1400" y="4073"/>
                    <a:pt x="1254" y="4073"/>
                  </a:cubicBezTo>
                  <a:cubicBezTo>
                    <a:pt x="1108" y="4073"/>
                    <a:pt x="965" y="3977"/>
                    <a:pt x="953" y="3787"/>
                  </a:cubicBezTo>
                  <a:lnTo>
                    <a:pt x="953" y="3144"/>
                  </a:lnTo>
                  <a:cubicBezTo>
                    <a:pt x="929" y="2918"/>
                    <a:pt x="1096" y="2805"/>
                    <a:pt x="1263" y="2805"/>
                  </a:cubicBezTo>
                  <a:close/>
                  <a:moveTo>
                    <a:pt x="5025" y="2805"/>
                  </a:moveTo>
                  <a:cubicBezTo>
                    <a:pt x="5192" y="2805"/>
                    <a:pt x="5359" y="2918"/>
                    <a:pt x="5335" y="3144"/>
                  </a:cubicBezTo>
                  <a:lnTo>
                    <a:pt x="5335" y="3787"/>
                  </a:lnTo>
                  <a:cubicBezTo>
                    <a:pt x="5323" y="3977"/>
                    <a:pt x="5174" y="4073"/>
                    <a:pt x="5025" y="4073"/>
                  </a:cubicBezTo>
                  <a:cubicBezTo>
                    <a:pt x="4877" y="4073"/>
                    <a:pt x="4728" y="3977"/>
                    <a:pt x="4716" y="3787"/>
                  </a:cubicBezTo>
                  <a:lnTo>
                    <a:pt x="4716" y="3144"/>
                  </a:lnTo>
                  <a:cubicBezTo>
                    <a:pt x="4692" y="2918"/>
                    <a:pt x="4859" y="2805"/>
                    <a:pt x="5025" y="2805"/>
                  </a:cubicBezTo>
                  <a:close/>
                  <a:moveTo>
                    <a:pt x="310" y="0"/>
                  </a:moveTo>
                  <a:cubicBezTo>
                    <a:pt x="143" y="0"/>
                    <a:pt x="1" y="143"/>
                    <a:pt x="24" y="334"/>
                  </a:cubicBezTo>
                  <a:lnTo>
                    <a:pt x="24" y="5359"/>
                  </a:lnTo>
                  <a:lnTo>
                    <a:pt x="2215" y="5359"/>
                  </a:lnTo>
                  <a:lnTo>
                    <a:pt x="2215" y="3144"/>
                  </a:lnTo>
                  <a:cubicBezTo>
                    <a:pt x="2215" y="2977"/>
                    <a:pt x="2334" y="2834"/>
                    <a:pt x="2501" y="2834"/>
                  </a:cubicBezTo>
                  <a:lnTo>
                    <a:pt x="3763" y="2834"/>
                  </a:lnTo>
                  <a:cubicBezTo>
                    <a:pt x="3930" y="2834"/>
                    <a:pt x="4073" y="2977"/>
                    <a:pt x="4073" y="3144"/>
                  </a:cubicBezTo>
                  <a:lnTo>
                    <a:pt x="4073" y="5359"/>
                  </a:lnTo>
                  <a:lnTo>
                    <a:pt x="5954" y="5359"/>
                  </a:lnTo>
                  <a:cubicBezTo>
                    <a:pt x="6145" y="5359"/>
                    <a:pt x="6264" y="5216"/>
                    <a:pt x="6264" y="5025"/>
                  </a:cubicBezTo>
                  <a:lnTo>
                    <a:pt x="6264" y="334"/>
                  </a:lnTo>
                  <a:cubicBezTo>
                    <a:pt x="6264" y="143"/>
                    <a:pt x="6145" y="0"/>
                    <a:pt x="5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5759283" y="2919175"/>
              <a:ext cx="55392" cy="32620"/>
            </a:xfrm>
            <a:custGeom>
              <a:avLst/>
              <a:gdLst/>
              <a:ahLst/>
              <a:cxnLst/>
              <a:rect l="l" t="t" r="r" b="b"/>
              <a:pathLst>
                <a:path w="1620" h="954" extrusionOk="0">
                  <a:moveTo>
                    <a:pt x="382" y="1"/>
                  </a:moveTo>
                  <a:cubicBezTo>
                    <a:pt x="239" y="1"/>
                    <a:pt x="96" y="120"/>
                    <a:pt x="96" y="286"/>
                  </a:cubicBezTo>
                  <a:lnTo>
                    <a:pt x="72" y="286"/>
                  </a:lnTo>
                  <a:lnTo>
                    <a:pt x="1" y="953"/>
                  </a:lnTo>
                  <a:lnTo>
                    <a:pt x="1620" y="953"/>
                  </a:lnTo>
                  <a:lnTo>
                    <a:pt x="1549" y="286"/>
                  </a:lnTo>
                  <a:cubicBezTo>
                    <a:pt x="1525" y="120"/>
                    <a:pt x="1406" y="1"/>
                    <a:pt x="1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5750324" y="2972926"/>
              <a:ext cx="73309" cy="57854"/>
            </a:xfrm>
            <a:custGeom>
              <a:avLst/>
              <a:gdLst/>
              <a:ahLst/>
              <a:cxnLst/>
              <a:rect l="l" t="t" r="r" b="b"/>
              <a:pathLst>
                <a:path w="2144" h="1692" extrusionOk="0">
                  <a:moveTo>
                    <a:pt x="191" y="0"/>
                  </a:moveTo>
                  <a:lnTo>
                    <a:pt x="1" y="1691"/>
                  </a:lnTo>
                  <a:lnTo>
                    <a:pt x="2144" y="169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5866784" y="2919175"/>
              <a:ext cx="55392" cy="32620"/>
            </a:xfrm>
            <a:custGeom>
              <a:avLst/>
              <a:gdLst/>
              <a:ahLst/>
              <a:cxnLst/>
              <a:rect l="l" t="t" r="r" b="b"/>
              <a:pathLst>
                <a:path w="1620" h="954" extrusionOk="0">
                  <a:moveTo>
                    <a:pt x="381" y="1"/>
                  </a:moveTo>
                  <a:cubicBezTo>
                    <a:pt x="238" y="1"/>
                    <a:pt x="95" y="120"/>
                    <a:pt x="95" y="286"/>
                  </a:cubicBezTo>
                  <a:lnTo>
                    <a:pt x="72" y="286"/>
                  </a:lnTo>
                  <a:lnTo>
                    <a:pt x="0" y="953"/>
                  </a:lnTo>
                  <a:lnTo>
                    <a:pt x="1620" y="953"/>
                  </a:lnTo>
                  <a:lnTo>
                    <a:pt x="1524" y="286"/>
                  </a:lnTo>
                  <a:cubicBezTo>
                    <a:pt x="1524" y="120"/>
                    <a:pt x="1381" y="1"/>
                    <a:pt x="1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5857005" y="2972926"/>
              <a:ext cx="74129" cy="57854"/>
            </a:xfrm>
            <a:custGeom>
              <a:avLst/>
              <a:gdLst/>
              <a:ahLst/>
              <a:cxnLst/>
              <a:rect l="l" t="t" r="r" b="b"/>
              <a:pathLst>
                <a:path w="2168" h="1692" extrusionOk="0">
                  <a:moveTo>
                    <a:pt x="191" y="0"/>
                  </a:moveTo>
                  <a:lnTo>
                    <a:pt x="0" y="1691"/>
                  </a:lnTo>
                  <a:lnTo>
                    <a:pt x="2167" y="169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16"/>
          <p:cNvGrpSpPr/>
          <p:nvPr/>
        </p:nvGrpSpPr>
        <p:grpSpPr>
          <a:xfrm>
            <a:off x="3739163" y="1487100"/>
            <a:ext cx="3013500" cy="800100"/>
            <a:chOff x="3739163" y="1487100"/>
            <a:chExt cx="3013500" cy="800100"/>
          </a:xfrm>
        </p:grpSpPr>
        <p:sp>
          <p:nvSpPr>
            <p:cNvPr id="303" name="Google Shape;303;p16"/>
            <p:cNvSpPr txBox="1"/>
            <p:nvPr/>
          </p:nvSpPr>
          <p:spPr>
            <a:xfrm>
              <a:off x="3739163" y="14871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CI/CD 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4" name="Google Shape;304;p16"/>
            <p:cNvSpPr txBox="1"/>
            <p:nvPr/>
          </p:nvSpPr>
          <p:spPr>
            <a:xfrm>
              <a:off x="3739163" y="1770334"/>
              <a:ext cx="2061000" cy="5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Pengertian, Manfaat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5952563" y="1487100"/>
              <a:ext cx="800100" cy="80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3.0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06" name="Google Shape;306;p16"/>
          <p:cNvGrpSpPr/>
          <p:nvPr/>
        </p:nvGrpSpPr>
        <p:grpSpPr>
          <a:xfrm>
            <a:off x="3853199" y="1045245"/>
            <a:ext cx="368048" cy="365655"/>
            <a:chOff x="3993924" y="3458220"/>
            <a:chExt cx="368048" cy="365655"/>
          </a:xfrm>
        </p:grpSpPr>
        <p:sp>
          <p:nvSpPr>
            <p:cNvPr id="307" name="Google Shape;307;p16"/>
            <p:cNvSpPr/>
            <p:nvPr/>
          </p:nvSpPr>
          <p:spPr>
            <a:xfrm>
              <a:off x="4203216" y="3458220"/>
              <a:ext cx="158004" cy="99398"/>
            </a:xfrm>
            <a:custGeom>
              <a:avLst/>
              <a:gdLst/>
              <a:ahLst/>
              <a:cxnLst/>
              <a:rect l="l" t="t" r="r" b="b"/>
              <a:pathLst>
                <a:path w="4621" h="2907" extrusionOk="0">
                  <a:moveTo>
                    <a:pt x="429" y="1"/>
                  </a:moveTo>
                  <a:cubicBezTo>
                    <a:pt x="191" y="1"/>
                    <a:pt x="0" y="167"/>
                    <a:pt x="0" y="406"/>
                  </a:cubicBezTo>
                  <a:lnTo>
                    <a:pt x="0" y="2501"/>
                  </a:lnTo>
                  <a:cubicBezTo>
                    <a:pt x="0" y="2716"/>
                    <a:pt x="191" y="2906"/>
                    <a:pt x="429" y="2906"/>
                  </a:cubicBezTo>
                  <a:lnTo>
                    <a:pt x="4191" y="2906"/>
                  </a:lnTo>
                  <a:cubicBezTo>
                    <a:pt x="4430" y="2906"/>
                    <a:pt x="4596" y="2716"/>
                    <a:pt x="4620" y="2501"/>
                  </a:cubicBezTo>
                  <a:lnTo>
                    <a:pt x="4620" y="406"/>
                  </a:lnTo>
                  <a:cubicBezTo>
                    <a:pt x="4596" y="167"/>
                    <a:pt x="4430" y="1"/>
                    <a:pt x="4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4085150" y="3712270"/>
              <a:ext cx="43185" cy="21199"/>
            </a:xfrm>
            <a:custGeom>
              <a:avLst/>
              <a:gdLst/>
              <a:ahLst/>
              <a:cxnLst/>
              <a:rect l="l" t="t" r="r" b="b"/>
              <a:pathLst>
                <a:path w="1263" h="620" extrusionOk="0">
                  <a:moveTo>
                    <a:pt x="0" y="1"/>
                  </a:moveTo>
                  <a:lnTo>
                    <a:pt x="0" y="215"/>
                  </a:lnTo>
                  <a:cubicBezTo>
                    <a:pt x="0" y="429"/>
                    <a:pt x="191" y="620"/>
                    <a:pt x="429" y="620"/>
                  </a:cubicBezTo>
                  <a:lnTo>
                    <a:pt x="834" y="620"/>
                  </a:lnTo>
                  <a:cubicBezTo>
                    <a:pt x="1072" y="620"/>
                    <a:pt x="1262" y="429"/>
                    <a:pt x="1262" y="191"/>
                  </a:cubicBezTo>
                  <a:lnTo>
                    <a:pt x="12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046033" y="3754635"/>
              <a:ext cx="122204" cy="69240"/>
            </a:xfrm>
            <a:custGeom>
              <a:avLst/>
              <a:gdLst/>
              <a:ahLst/>
              <a:cxnLst/>
              <a:rect l="l" t="t" r="r" b="b"/>
              <a:pathLst>
                <a:path w="3574" h="2025" extrusionOk="0">
                  <a:moveTo>
                    <a:pt x="1477" y="0"/>
                  </a:moveTo>
                  <a:lnTo>
                    <a:pt x="1477" y="429"/>
                  </a:lnTo>
                  <a:lnTo>
                    <a:pt x="239" y="786"/>
                  </a:lnTo>
                  <a:cubicBezTo>
                    <a:pt x="96" y="834"/>
                    <a:pt x="1" y="953"/>
                    <a:pt x="1" y="1096"/>
                  </a:cubicBezTo>
                  <a:lnTo>
                    <a:pt x="1" y="1739"/>
                  </a:lnTo>
                  <a:cubicBezTo>
                    <a:pt x="25" y="1929"/>
                    <a:pt x="174" y="2024"/>
                    <a:pt x="319" y="2024"/>
                  </a:cubicBezTo>
                  <a:cubicBezTo>
                    <a:pt x="465" y="2024"/>
                    <a:pt x="608" y="1929"/>
                    <a:pt x="620" y="1739"/>
                  </a:cubicBezTo>
                  <a:lnTo>
                    <a:pt x="620" y="1358"/>
                  </a:lnTo>
                  <a:lnTo>
                    <a:pt x="1477" y="1119"/>
                  </a:lnTo>
                  <a:lnTo>
                    <a:pt x="1477" y="1524"/>
                  </a:lnTo>
                  <a:cubicBezTo>
                    <a:pt x="1454" y="1762"/>
                    <a:pt x="1620" y="1881"/>
                    <a:pt x="1787" y="1881"/>
                  </a:cubicBezTo>
                  <a:cubicBezTo>
                    <a:pt x="1954" y="1881"/>
                    <a:pt x="2120" y="1762"/>
                    <a:pt x="2097" y="1524"/>
                  </a:cubicBezTo>
                  <a:lnTo>
                    <a:pt x="2097" y="1119"/>
                  </a:lnTo>
                  <a:lnTo>
                    <a:pt x="2930" y="1358"/>
                  </a:lnTo>
                  <a:lnTo>
                    <a:pt x="2930" y="1739"/>
                  </a:lnTo>
                  <a:cubicBezTo>
                    <a:pt x="2954" y="1929"/>
                    <a:pt x="3103" y="2024"/>
                    <a:pt x="3252" y="2024"/>
                  </a:cubicBezTo>
                  <a:cubicBezTo>
                    <a:pt x="3400" y="2024"/>
                    <a:pt x="3549" y="1929"/>
                    <a:pt x="3573" y="1739"/>
                  </a:cubicBezTo>
                  <a:lnTo>
                    <a:pt x="3573" y="1119"/>
                  </a:lnTo>
                  <a:cubicBezTo>
                    <a:pt x="3549" y="976"/>
                    <a:pt x="3454" y="857"/>
                    <a:pt x="3335" y="810"/>
                  </a:cubicBezTo>
                  <a:lnTo>
                    <a:pt x="3335" y="786"/>
                  </a:lnTo>
                  <a:lnTo>
                    <a:pt x="2097" y="429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4339200" y="3787186"/>
              <a:ext cx="22020" cy="20413"/>
            </a:xfrm>
            <a:custGeom>
              <a:avLst/>
              <a:gdLst/>
              <a:ahLst/>
              <a:cxnLst/>
              <a:rect l="l" t="t" r="r" b="b"/>
              <a:pathLst>
                <a:path w="644" h="597" extrusionOk="0">
                  <a:moveTo>
                    <a:pt x="0" y="1"/>
                  </a:moveTo>
                  <a:lnTo>
                    <a:pt x="0" y="310"/>
                  </a:lnTo>
                  <a:cubicBezTo>
                    <a:pt x="24" y="501"/>
                    <a:pt x="173" y="596"/>
                    <a:pt x="322" y="596"/>
                  </a:cubicBezTo>
                  <a:cubicBezTo>
                    <a:pt x="471" y="596"/>
                    <a:pt x="619" y="501"/>
                    <a:pt x="643" y="310"/>
                  </a:cubicBezTo>
                  <a:lnTo>
                    <a:pt x="6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4195865" y="3787186"/>
              <a:ext cx="22020" cy="20413"/>
            </a:xfrm>
            <a:custGeom>
              <a:avLst/>
              <a:gdLst/>
              <a:ahLst/>
              <a:cxnLst/>
              <a:rect l="l" t="t" r="r" b="b"/>
              <a:pathLst>
                <a:path w="644" h="597" extrusionOk="0">
                  <a:moveTo>
                    <a:pt x="1" y="1"/>
                  </a:moveTo>
                  <a:lnTo>
                    <a:pt x="1" y="310"/>
                  </a:lnTo>
                  <a:cubicBezTo>
                    <a:pt x="25" y="501"/>
                    <a:pt x="173" y="596"/>
                    <a:pt x="322" y="596"/>
                  </a:cubicBezTo>
                  <a:cubicBezTo>
                    <a:pt x="471" y="596"/>
                    <a:pt x="620" y="501"/>
                    <a:pt x="644" y="310"/>
                  </a:cubicBezTo>
                  <a:lnTo>
                    <a:pt x="6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4195865" y="3687036"/>
              <a:ext cx="165355" cy="78198"/>
            </a:xfrm>
            <a:custGeom>
              <a:avLst/>
              <a:gdLst/>
              <a:ahLst/>
              <a:cxnLst/>
              <a:rect l="l" t="t" r="r" b="b"/>
              <a:pathLst>
                <a:path w="4836" h="2287" extrusionOk="0">
                  <a:moveTo>
                    <a:pt x="3091" y="832"/>
                  </a:moveTo>
                  <a:cubicBezTo>
                    <a:pt x="3487" y="832"/>
                    <a:pt x="3487" y="1455"/>
                    <a:pt x="3091" y="1455"/>
                  </a:cubicBezTo>
                  <a:cubicBezTo>
                    <a:pt x="3078" y="1455"/>
                    <a:pt x="3064" y="1455"/>
                    <a:pt x="3049" y="1453"/>
                  </a:cubicBezTo>
                  <a:lnTo>
                    <a:pt x="1787" y="1453"/>
                  </a:lnTo>
                  <a:cubicBezTo>
                    <a:pt x="1406" y="1429"/>
                    <a:pt x="1406" y="858"/>
                    <a:pt x="1787" y="834"/>
                  </a:cubicBezTo>
                  <a:lnTo>
                    <a:pt x="3049" y="834"/>
                  </a:lnTo>
                  <a:cubicBezTo>
                    <a:pt x="3064" y="832"/>
                    <a:pt x="3078" y="832"/>
                    <a:pt x="3091" y="832"/>
                  </a:cubicBezTo>
                  <a:close/>
                  <a:moveTo>
                    <a:pt x="1" y="1"/>
                  </a:moveTo>
                  <a:lnTo>
                    <a:pt x="1" y="2287"/>
                  </a:lnTo>
                  <a:lnTo>
                    <a:pt x="4835" y="2287"/>
                  </a:lnTo>
                  <a:lnTo>
                    <a:pt x="48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994745" y="3687036"/>
              <a:ext cx="21199" cy="120563"/>
            </a:xfrm>
            <a:custGeom>
              <a:avLst/>
              <a:gdLst/>
              <a:ahLst/>
              <a:cxnLst/>
              <a:rect l="l" t="t" r="r" b="b"/>
              <a:pathLst>
                <a:path w="620" h="3526" extrusionOk="0">
                  <a:moveTo>
                    <a:pt x="1" y="1"/>
                  </a:moveTo>
                  <a:lnTo>
                    <a:pt x="1" y="3239"/>
                  </a:lnTo>
                  <a:cubicBezTo>
                    <a:pt x="13" y="3430"/>
                    <a:pt x="155" y="3525"/>
                    <a:pt x="301" y="3525"/>
                  </a:cubicBezTo>
                  <a:cubicBezTo>
                    <a:pt x="447" y="3525"/>
                    <a:pt x="596" y="3430"/>
                    <a:pt x="620" y="3239"/>
                  </a:cubicBezTo>
                  <a:lnTo>
                    <a:pt x="6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3993924" y="3622720"/>
              <a:ext cx="37509" cy="42365"/>
            </a:xfrm>
            <a:custGeom>
              <a:avLst/>
              <a:gdLst/>
              <a:ahLst/>
              <a:cxnLst/>
              <a:rect l="l" t="t" r="r" b="b"/>
              <a:pathLst>
                <a:path w="1097" h="1239" extrusionOk="0">
                  <a:moveTo>
                    <a:pt x="334" y="0"/>
                  </a:moveTo>
                  <a:cubicBezTo>
                    <a:pt x="144" y="0"/>
                    <a:pt x="1" y="143"/>
                    <a:pt x="25" y="310"/>
                  </a:cubicBezTo>
                  <a:lnTo>
                    <a:pt x="25" y="1239"/>
                  </a:lnTo>
                  <a:lnTo>
                    <a:pt x="1049" y="1239"/>
                  </a:lnTo>
                  <a:cubicBezTo>
                    <a:pt x="1049" y="1191"/>
                    <a:pt x="1049" y="1143"/>
                    <a:pt x="1049" y="1072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4252864" y="3580355"/>
              <a:ext cx="58674" cy="21199"/>
            </a:xfrm>
            <a:custGeom>
              <a:avLst/>
              <a:gdLst/>
              <a:ahLst/>
              <a:cxnLst/>
              <a:rect l="l" t="t" r="r" b="b"/>
              <a:pathLst>
                <a:path w="1716" h="620" extrusionOk="0">
                  <a:moveTo>
                    <a:pt x="144" y="1"/>
                  </a:moveTo>
                  <a:lnTo>
                    <a:pt x="1" y="620"/>
                  </a:lnTo>
                  <a:lnTo>
                    <a:pt x="1715" y="620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4182017" y="3622720"/>
              <a:ext cx="179955" cy="42467"/>
            </a:xfrm>
            <a:custGeom>
              <a:avLst/>
              <a:gdLst/>
              <a:ahLst/>
              <a:cxnLst/>
              <a:rect l="l" t="t" r="r" b="b"/>
              <a:pathLst>
                <a:path w="5263" h="1242" extrusionOk="0">
                  <a:moveTo>
                    <a:pt x="1" y="0"/>
                  </a:moveTo>
                  <a:lnTo>
                    <a:pt x="72" y="1072"/>
                  </a:lnTo>
                  <a:cubicBezTo>
                    <a:pt x="72" y="1143"/>
                    <a:pt x="72" y="1191"/>
                    <a:pt x="72" y="1239"/>
                  </a:cubicBezTo>
                  <a:lnTo>
                    <a:pt x="4931" y="1239"/>
                  </a:lnTo>
                  <a:cubicBezTo>
                    <a:pt x="4943" y="1240"/>
                    <a:pt x="4955" y="1241"/>
                    <a:pt x="4967" y="1241"/>
                  </a:cubicBezTo>
                  <a:cubicBezTo>
                    <a:pt x="5121" y="1241"/>
                    <a:pt x="5262" y="1105"/>
                    <a:pt x="5240" y="929"/>
                  </a:cubicBezTo>
                  <a:lnTo>
                    <a:pt x="5240" y="310"/>
                  </a:lnTo>
                  <a:cubicBezTo>
                    <a:pt x="5240" y="143"/>
                    <a:pt x="5097" y="0"/>
                    <a:pt x="49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4050137" y="3533136"/>
              <a:ext cx="113211" cy="157183"/>
            </a:xfrm>
            <a:custGeom>
              <a:avLst/>
              <a:gdLst/>
              <a:ahLst/>
              <a:cxnLst/>
              <a:rect l="l" t="t" r="r" b="b"/>
              <a:pathLst>
                <a:path w="3311" h="4597" extrusionOk="0">
                  <a:moveTo>
                    <a:pt x="786" y="1"/>
                  </a:moveTo>
                  <a:cubicBezTo>
                    <a:pt x="453" y="1"/>
                    <a:pt x="191" y="263"/>
                    <a:pt x="167" y="596"/>
                  </a:cubicBezTo>
                  <a:lnTo>
                    <a:pt x="24" y="3716"/>
                  </a:lnTo>
                  <a:cubicBezTo>
                    <a:pt x="0" y="4192"/>
                    <a:pt x="381" y="4597"/>
                    <a:pt x="857" y="4597"/>
                  </a:cubicBezTo>
                  <a:lnTo>
                    <a:pt x="2453" y="4597"/>
                  </a:lnTo>
                  <a:cubicBezTo>
                    <a:pt x="2929" y="4597"/>
                    <a:pt x="3310" y="4192"/>
                    <a:pt x="3286" y="3716"/>
                  </a:cubicBezTo>
                  <a:lnTo>
                    <a:pt x="3144" y="596"/>
                  </a:lnTo>
                  <a:cubicBezTo>
                    <a:pt x="3120" y="263"/>
                    <a:pt x="2858" y="1"/>
                    <a:pt x="2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16"/>
          <p:cNvGrpSpPr/>
          <p:nvPr/>
        </p:nvGrpSpPr>
        <p:grpSpPr>
          <a:xfrm>
            <a:off x="451087" y="3943925"/>
            <a:ext cx="3013501" cy="800100"/>
            <a:chOff x="457199" y="3943925"/>
            <a:chExt cx="3013501" cy="800100"/>
          </a:xfrm>
        </p:grpSpPr>
        <p:sp>
          <p:nvSpPr>
            <p:cNvPr id="319" name="Google Shape;319;p16"/>
            <p:cNvSpPr txBox="1"/>
            <p:nvPr/>
          </p:nvSpPr>
          <p:spPr>
            <a:xfrm>
              <a:off x="457200" y="394392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White box testing 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0" name="Google Shape;320;p16"/>
            <p:cNvSpPr txBox="1"/>
            <p:nvPr/>
          </p:nvSpPr>
          <p:spPr>
            <a:xfrm>
              <a:off x="457199" y="4227158"/>
              <a:ext cx="2168289" cy="5159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Pengertian, Teknik, Kelebihan &amp; kekurangan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2670600" y="3943925"/>
              <a:ext cx="800100" cy="80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1.0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2" name="Google Shape;322;p16"/>
          <p:cNvGrpSpPr/>
          <p:nvPr/>
        </p:nvGrpSpPr>
        <p:grpSpPr>
          <a:xfrm>
            <a:off x="549291" y="3482638"/>
            <a:ext cx="385999" cy="361278"/>
            <a:chOff x="7943978" y="4047938"/>
            <a:chExt cx="385999" cy="361278"/>
          </a:xfrm>
        </p:grpSpPr>
        <p:sp>
          <p:nvSpPr>
            <p:cNvPr id="323" name="Google Shape;323;p16"/>
            <p:cNvSpPr/>
            <p:nvPr/>
          </p:nvSpPr>
          <p:spPr>
            <a:xfrm>
              <a:off x="8005867" y="4331599"/>
              <a:ext cx="229671" cy="77617"/>
            </a:xfrm>
            <a:custGeom>
              <a:avLst/>
              <a:gdLst/>
              <a:ahLst/>
              <a:cxnLst/>
              <a:rect l="l" t="t" r="r" b="b"/>
              <a:pathLst>
                <a:path w="6717" h="2270" extrusionOk="0">
                  <a:moveTo>
                    <a:pt x="1205" y="0"/>
                  </a:moveTo>
                  <a:cubicBezTo>
                    <a:pt x="1178" y="0"/>
                    <a:pt x="1150" y="3"/>
                    <a:pt x="1120" y="10"/>
                  </a:cubicBezTo>
                  <a:lnTo>
                    <a:pt x="263" y="225"/>
                  </a:lnTo>
                  <a:cubicBezTo>
                    <a:pt x="120" y="249"/>
                    <a:pt x="1" y="368"/>
                    <a:pt x="25" y="511"/>
                  </a:cubicBezTo>
                  <a:lnTo>
                    <a:pt x="25" y="1392"/>
                  </a:lnTo>
                  <a:cubicBezTo>
                    <a:pt x="25" y="1594"/>
                    <a:pt x="179" y="1695"/>
                    <a:pt x="334" y="1695"/>
                  </a:cubicBezTo>
                  <a:cubicBezTo>
                    <a:pt x="489" y="1695"/>
                    <a:pt x="644" y="1594"/>
                    <a:pt x="644" y="1392"/>
                  </a:cubicBezTo>
                  <a:lnTo>
                    <a:pt x="644" y="1201"/>
                  </a:lnTo>
                  <a:cubicBezTo>
                    <a:pt x="1574" y="1908"/>
                    <a:pt x="2698" y="2270"/>
                    <a:pt x="3830" y="2270"/>
                  </a:cubicBezTo>
                  <a:cubicBezTo>
                    <a:pt x="4757" y="2270"/>
                    <a:pt x="5690" y="2028"/>
                    <a:pt x="6526" y="1535"/>
                  </a:cubicBezTo>
                  <a:cubicBezTo>
                    <a:pt x="6669" y="1463"/>
                    <a:pt x="6716" y="1249"/>
                    <a:pt x="6621" y="1106"/>
                  </a:cubicBezTo>
                  <a:lnTo>
                    <a:pt x="6621" y="1106"/>
                  </a:lnTo>
                  <a:lnTo>
                    <a:pt x="6645" y="1130"/>
                  </a:lnTo>
                  <a:cubicBezTo>
                    <a:pt x="6582" y="1020"/>
                    <a:pt x="6479" y="962"/>
                    <a:pt x="6375" y="962"/>
                  </a:cubicBezTo>
                  <a:cubicBezTo>
                    <a:pt x="6320" y="962"/>
                    <a:pt x="6265" y="978"/>
                    <a:pt x="6216" y="1011"/>
                  </a:cubicBezTo>
                  <a:cubicBezTo>
                    <a:pt x="5475" y="1445"/>
                    <a:pt x="4654" y="1658"/>
                    <a:pt x="3839" y="1658"/>
                  </a:cubicBezTo>
                  <a:cubicBezTo>
                    <a:pt x="2820" y="1658"/>
                    <a:pt x="1810" y="1325"/>
                    <a:pt x="977" y="677"/>
                  </a:cubicBezTo>
                  <a:lnTo>
                    <a:pt x="1263" y="606"/>
                  </a:lnTo>
                  <a:cubicBezTo>
                    <a:pt x="1638" y="518"/>
                    <a:pt x="1543" y="0"/>
                    <a:pt x="12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7943978" y="4098235"/>
              <a:ext cx="92354" cy="228064"/>
            </a:xfrm>
            <a:custGeom>
              <a:avLst/>
              <a:gdLst/>
              <a:ahLst/>
              <a:cxnLst/>
              <a:rect l="l" t="t" r="r" b="b"/>
              <a:pathLst>
                <a:path w="2701" h="6670" extrusionOk="0">
                  <a:moveTo>
                    <a:pt x="1263" y="1"/>
                  </a:moveTo>
                  <a:cubicBezTo>
                    <a:pt x="834" y="1"/>
                    <a:pt x="834" y="620"/>
                    <a:pt x="1263" y="620"/>
                  </a:cubicBezTo>
                  <a:lnTo>
                    <a:pt x="1454" y="620"/>
                  </a:lnTo>
                  <a:cubicBezTo>
                    <a:pt x="144" y="2311"/>
                    <a:pt x="1" y="4645"/>
                    <a:pt x="1096" y="6502"/>
                  </a:cubicBezTo>
                  <a:cubicBezTo>
                    <a:pt x="1159" y="6612"/>
                    <a:pt x="1263" y="6670"/>
                    <a:pt x="1367" y="6670"/>
                  </a:cubicBezTo>
                  <a:cubicBezTo>
                    <a:pt x="1421" y="6670"/>
                    <a:pt x="1476" y="6654"/>
                    <a:pt x="1525" y="6621"/>
                  </a:cubicBezTo>
                  <a:cubicBezTo>
                    <a:pt x="1668" y="6526"/>
                    <a:pt x="1739" y="6335"/>
                    <a:pt x="1644" y="6192"/>
                  </a:cubicBezTo>
                  <a:cubicBezTo>
                    <a:pt x="668" y="4549"/>
                    <a:pt x="787" y="2477"/>
                    <a:pt x="1977" y="953"/>
                  </a:cubicBezTo>
                  <a:lnTo>
                    <a:pt x="2049" y="1263"/>
                  </a:lnTo>
                  <a:cubicBezTo>
                    <a:pt x="2088" y="1419"/>
                    <a:pt x="2211" y="1487"/>
                    <a:pt x="2336" y="1487"/>
                  </a:cubicBezTo>
                  <a:cubicBezTo>
                    <a:pt x="2516" y="1487"/>
                    <a:pt x="2701" y="1345"/>
                    <a:pt x="2644" y="1120"/>
                  </a:cubicBezTo>
                  <a:lnTo>
                    <a:pt x="2430" y="239"/>
                  </a:lnTo>
                  <a:cubicBezTo>
                    <a:pt x="2406" y="96"/>
                    <a:pt x="2287" y="1"/>
                    <a:pt x="2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8038452" y="4047938"/>
              <a:ext cx="229671" cy="78369"/>
            </a:xfrm>
            <a:custGeom>
              <a:avLst/>
              <a:gdLst/>
              <a:ahLst/>
              <a:cxnLst/>
              <a:rect l="l" t="t" r="r" b="b"/>
              <a:pathLst>
                <a:path w="6717" h="2292" extrusionOk="0">
                  <a:moveTo>
                    <a:pt x="2880" y="0"/>
                  </a:moveTo>
                  <a:cubicBezTo>
                    <a:pt x="1958" y="0"/>
                    <a:pt x="1036" y="243"/>
                    <a:pt x="215" y="734"/>
                  </a:cubicBezTo>
                  <a:cubicBezTo>
                    <a:pt x="48" y="829"/>
                    <a:pt x="0" y="1019"/>
                    <a:pt x="96" y="1162"/>
                  </a:cubicBezTo>
                  <a:cubicBezTo>
                    <a:pt x="143" y="1272"/>
                    <a:pt x="251" y="1330"/>
                    <a:pt x="361" y="1330"/>
                  </a:cubicBezTo>
                  <a:cubicBezTo>
                    <a:pt x="418" y="1330"/>
                    <a:pt x="475" y="1314"/>
                    <a:pt x="524" y="1281"/>
                  </a:cubicBezTo>
                  <a:cubicBezTo>
                    <a:pt x="1260" y="844"/>
                    <a:pt x="2082" y="626"/>
                    <a:pt x="2902" y="626"/>
                  </a:cubicBezTo>
                  <a:cubicBezTo>
                    <a:pt x="3913" y="626"/>
                    <a:pt x="4922" y="957"/>
                    <a:pt x="5763" y="1615"/>
                  </a:cubicBezTo>
                  <a:lnTo>
                    <a:pt x="5454" y="1686"/>
                  </a:lnTo>
                  <a:cubicBezTo>
                    <a:pt x="5079" y="1774"/>
                    <a:pt x="5174" y="2292"/>
                    <a:pt x="5512" y="2292"/>
                  </a:cubicBezTo>
                  <a:cubicBezTo>
                    <a:pt x="5539" y="2292"/>
                    <a:pt x="5567" y="2288"/>
                    <a:pt x="5597" y="2281"/>
                  </a:cubicBezTo>
                  <a:lnTo>
                    <a:pt x="6478" y="2067"/>
                  </a:lnTo>
                  <a:cubicBezTo>
                    <a:pt x="6621" y="2043"/>
                    <a:pt x="6716" y="1924"/>
                    <a:pt x="6716" y="1781"/>
                  </a:cubicBezTo>
                  <a:lnTo>
                    <a:pt x="6716" y="900"/>
                  </a:lnTo>
                  <a:cubicBezTo>
                    <a:pt x="6716" y="734"/>
                    <a:pt x="6573" y="614"/>
                    <a:pt x="6406" y="614"/>
                  </a:cubicBezTo>
                  <a:cubicBezTo>
                    <a:pt x="6240" y="614"/>
                    <a:pt x="6097" y="734"/>
                    <a:pt x="6097" y="900"/>
                  </a:cubicBezTo>
                  <a:lnTo>
                    <a:pt x="6097" y="1091"/>
                  </a:lnTo>
                  <a:cubicBezTo>
                    <a:pt x="5151" y="368"/>
                    <a:pt x="4016" y="0"/>
                    <a:pt x="2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8238478" y="4131607"/>
              <a:ext cx="91499" cy="228064"/>
            </a:xfrm>
            <a:custGeom>
              <a:avLst/>
              <a:gdLst/>
              <a:ahLst/>
              <a:cxnLst/>
              <a:rect l="l" t="t" r="r" b="b"/>
              <a:pathLst>
                <a:path w="2676" h="6670" extrusionOk="0">
                  <a:moveTo>
                    <a:pt x="1315" y="0"/>
                  </a:moveTo>
                  <a:cubicBezTo>
                    <a:pt x="1258" y="0"/>
                    <a:pt x="1201" y="16"/>
                    <a:pt x="1152" y="49"/>
                  </a:cubicBezTo>
                  <a:cubicBezTo>
                    <a:pt x="1009" y="120"/>
                    <a:pt x="961" y="335"/>
                    <a:pt x="1057" y="477"/>
                  </a:cubicBezTo>
                  <a:cubicBezTo>
                    <a:pt x="2033" y="2121"/>
                    <a:pt x="1890" y="4192"/>
                    <a:pt x="723" y="5717"/>
                  </a:cubicBezTo>
                  <a:lnTo>
                    <a:pt x="652" y="5407"/>
                  </a:lnTo>
                  <a:cubicBezTo>
                    <a:pt x="612" y="5239"/>
                    <a:pt x="487" y="5166"/>
                    <a:pt x="360" y="5166"/>
                  </a:cubicBezTo>
                  <a:cubicBezTo>
                    <a:pt x="182" y="5166"/>
                    <a:pt x="1" y="5313"/>
                    <a:pt x="56" y="5550"/>
                  </a:cubicBezTo>
                  <a:lnTo>
                    <a:pt x="247" y="6431"/>
                  </a:lnTo>
                  <a:cubicBezTo>
                    <a:pt x="271" y="6574"/>
                    <a:pt x="414" y="6669"/>
                    <a:pt x="556" y="6669"/>
                  </a:cubicBezTo>
                  <a:lnTo>
                    <a:pt x="1438" y="6669"/>
                  </a:lnTo>
                  <a:cubicBezTo>
                    <a:pt x="1842" y="6669"/>
                    <a:pt x="1842" y="6050"/>
                    <a:pt x="1438" y="6050"/>
                  </a:cubicBezTo>
                  <a:lnTo>
                    <a:pt x="1223" y="6050"/>
                  </a:lnTo>
                  <a:cubicBezTo>
                    <a:pt x="2533" y="4335"/>
                    <a:pt x="2676" y="2002"/>
                    <a:pt x="1580" y="168"/>
                  </a:cubicBezTo>
                  <a:cubicBezTo>
                    <a:pt x="1534" y="58"/>
                    <a:pt x="1425" y="0"/>
                    <a:pt x="1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8021356" y="4112083"/>
              <a:ext cx="232099" cy="232919"/>
            </a:xfrm>
            <a:custGeom>
              <a:avLst/>
              <a:gdLst/>
              <a:ahLst/>
              <a:cxnLst/>
              <a:rect l="l" t="t" r="r" b="b"/>
              <a:pathLst>
                <a:path w="6788" h="6812" extrusionOk="0">
                  <a:moveTo>
                    <a:pt x="3379" y="2178"/>
                  </a:moveTo>
                  <a:cubicBezTo>
                    <a:pt x="4014" y="2178"/>
                    <a:pt x="4620" y="2668"/>
                    <a:pt x="4620" y="3406"/>
                  </a:cubicBezTo>
                  <a:cubicBezTo>
                    <a:pt x="4620" y="4097"/>
                    <a:pt x="4073" y="4644"/>
                    <a:pt x="3382" y="4644"/>
                  </a:cubicBezTo>
                  <a:cubicBezTo>
                    <a:pt x="2286" y="4644"/>
                    <a:pt x="1715" y="3311"/>
                    <a:pt x="2501" y="2549"/>
                  </a:cubicBezTo>
                  <a:cubicBezTo>
                    <a:pt x="2757" y="2293"/>
                    <a:pt x="3071" y="2178"/>
                    <a:pt x="3379" y="2178"/>
                  </a:cubicBezTo>
                  <a:close/>
                  <a:moveTo>
                    <a:pt x="2977" y="1"/>
                  </a:moveTo>
                  <a:cubicBezTo>
                    <a:pt x="2810" y="1"/>
                    <a:pt x="2667" y="143"/>
                    <a:pt x="2667" y="310"/>
                  </a:cubicBezTo>
                  <a:lnTo>
                    <a:pt x="2667" y="525"/>
                  </a:lnTo>
                  <a:cubicBezTo>
                    <a:pt x="2382" y="596"/>
                    <a:pt x="2096" y="691"/>
                    <a:pt x="1858" y="858"/>
                  </a:cubicBezTo>
                  <a:lnTo>
                    <a:pt x="1715" y="715"/>
                  </a:lnTo>
                  <a:cubicBezTo>
                    <a:pt x="1655" y="656"/>
                    <a:pt x="1578" y="626"/>
                    <a:pt x="1501" y="626"/>
                  </a:cubicBezTo>
                  <a:cubicBezTo>
                    <a:pt x="1423" y="626"/>
                    <a:pt x="1346" y="656"/>
                    <a:pt x="1286" y="715"/>
                  </a:cubicBezTo>
                  <a:lnTo>
                    <a:pt x="691" y="1310"/>
                  </a:lnTo>
                  <a:cubicBezTo>
                    <a:pt x="548" y="1429"/>
                    <a:pt x="548" y="1644"/>
                    <a:pt x="691" y="1763"/>
                  </a:cubicBezTo>
                  <a:lnTo>
                    <a:pt x="810" y="1882"/>
                  </a:lnTo>
                  <a:cubicBezTo>
                    <a:pt x="667" y="2144"/>
                    <a:pt x="548" y="2430"/>
                    <a:pt x="477" y="2715"/>
                  </a:cubicBezTo>
                  <a:lnTo>
                    <a:pt x="286" y="2715"/>
                  </a:lnTo>
                  <a:cubicBezTo>
                    <a:pt x="119" y="2715"/>
                    <a:pt x="0" y="2835"/>
                    <a:pt x="0" y="3001"/>
                  </a:cubicBezTo>
                  <a:lnTo>
                    <a:pt x="0" y="3835"/>
                  </a:lnTo>
                  <a:cubicBezTo>
                    <a:pt x="0" y="4001"/>
                    <a:pt x="119" y="4120"/>
                    <a:pt x="286" y="4120"/>
                  </a:cubicBezTo>
                  <a:lnTo>
                    <a:pt x="477" y="4120"/>
                  </a:lnTo>
                  <a:cubicBezTo>
                    <a:pt x="548" y="4406"/>
                    <a:pt x="667" y="4692"/>
                    <a:pt x="810" y="4954"/>
                  </a:cubicBezTo>
                  <a:lnTo>
                    <a:pt x="691" y="5073"/>
                  </a:lnTo>
                  <a:cubicBezTo>
                    <a:pt x="548" y="5192"/>
                    <a:pt x="548" y="5406"/>
                    <a:pt x="691" y="5526"/>
                  </a:cubicBezTo>
                  <a:lnTo>
                    <a:pt x="1286" y="6121"/>
                  </a:lnTo>
                  <a:cubicBezTo>
                    <a:pt x="1346" y="6180"/>
                    <a:pt x="1423" y="6210"/>
                    <a:pt x="1501" y="6210"/>
                  </a:cubicBezTo>
                  <a:cubicBezTo>
                    <a:pt x="1578" y="6210"/>
                    <a:pt x="1655" y="6180"/>
                    <a:pt x="1715" y="6121"/>
                  </a:cubicBezTo>
                  <a:lnTo>
                    <a:pt x="1858" y="5978"/>
                  </a:lnTo>
                  <a:cubicBezTo>
                    <a:pt x="2096" y="6145"/>
                    <a:pt x="2382" y="6240"/>
                    <a:pt x="2667" y="6335"/>
                  </a:cubicBezTo>
                  <a:lnTo>
                    <a:pt x="2667" y="6526"/>
                  </a:lnTo>
                  <a:cubicBezTo>
                    <a:pt x="2667" y="6669"/>
                    <a:pt x="2810" y="6812"/>
                    <a:pt x="2977" y="6812"/>
                  </a:cubicBezTo>
                  <a:lnTo>
                    <a:pt x="3787" y="6812"/>
                  </a:lnTo>
                  <a:cubicBezTo>
                    <a:pt x="3953" y="6812"/>
                    <a:pt x="4096" y="6669"/>
                    <a:pt x="4096" y="6526"/>
                  </a:cubicBezTo>
                  <a:lnTo>
                    <a:pt x="4096" y="6335"/>
                  </a:lnTo>
                  <a:cubicBezTo>
                    <a:pt x="4382" y="6240"/>
                    <a:pt x="4668" y="6145"/>
                    <a:pt x="4906" y="5978"/>
                  </a:cubicBezTo>
                  <a:lnTo>
                    <a:pt x="5049" y="6121"/>
                  </a:lnTo>
                  <a:cubicBezTo>
                    <a:pt x="5108" y="6180"/>
                    <a:pt x="5186" y="6210"/>
                    <a:pt x="5263" y="6210"/>
                  </a:cubicBezTo>
                  <a:cubicBezTo>
                    <a:pt x="5341" y="6210"/>
                    <a:pt x="5418" y="6180"/>
                    <a:pt x="5478" y="6121"/>
                  </a:cubicBezTo>
                  <a:lnTo>
                    <a:pt x="6073" y="5526"/>
                  </a:lnTo>
                  <a:cubicBezTo>
                    <a:pt x="6216" y="5406"/>
                    <a:pt x="6216" y="5192"/>
                    <a:pt x="6073" y="5073"/>
                  </a:cubicBezTo>
                  <a:lnTo>
                    <a:pt x="5954" y="4954"/>
                  </a:lnTo>
                  <a:cubicBezTo>
                    <a:pt x="6097" y="4692"/>
                    <a:pt x="6216" y="4406"/>
                    <a:pt x="6287" y="4120"/>
                  </a:cubicBezTo>
                  <a:lnTo>
                    <a:pt x="6478" y="4120"/>
                  </a:lnTo>
                  <a:cubicBezTo>
                    <a:pt x="6645" y="4120"/>
                    <a:pt x="6787" y="4001"/>
                    <a:pt x="6787" y="3835"/>
                  </a:cubicBezTo>
                  <a:lnTo>
                    <a:pt x="6787" y="3001"/>
                  </a:lnTo>
                  <a:cubicBezTo>
                    <a:pt x="6787" y="2835"/>
                    <a:pt x="6645" y="2715"/>
                    <a:pt x="6478" y="2715"/>
                  </a:cubicBezTo>
                  <a:lnTo>
                    <a:pt x="6478" y="2692"/>
                  </a:lnTo>
                  <a:lnTo>
                    <a:pt x="6287" y="2692"/>
                  </a:lnTo>
                  <a:cubicBezTo>
                    <a:pt x="6216" y="2406"/>
                    <a:pt x="6097" y="2120"/>
                    <a:pt x="5954" y="1882"/>
                  </a:cubicBezTo>
                  <a:lnTo>
                    <a:pt x="6073" y="1739"/>
                  </a:lnTo>
                  <a:cubicBezTo>
                    <a:pt x="6216" y="1620"/>
                    <a:pt x="6216" y="1406"/>
                    <a:pt x="6073" y="1310"/>
                  </a:cubicBezTo>
                  <a:lnTo>
                    <a:pt x="5478" y="715"/>
                  </a:lnTo>
                  <a:cubicBezTo>
                    <a:pt x="5418" y="644"/>
                    <a:pt x="5341" y="608"/>
                    <a:pt x="5263" y="608"/>
                  </a:cubicBezTo>
                  <a:cubicBezTo>
                    <a:pt x="5186" y="608"/>
                    <a:pt x="5108" y="644"/>
                    <a:pt x="5049" y="715"/>
                  </a:cubicBezTo>
                  <a:lnTo>
                    <a:pt x="4906" y="834"/>
                  </a:lnTo>
                  <a:cubicBezTo>
                    <a:pt x="4668" y="691"/>
                    <a:pt x="4382" y="572"/>
                    <a:pt x="4096" y="501"/>
                  </a:cubicBezTo>
                  <a:lnTo>
                    <a:pt x="4096" y="310"/>
                  </a:lnTo>
                  <a:cubicBezTo>
                    <a:pt x="4096" y="143"/>
                    <a:pt x="3953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16"/>
          <p:cNvSpPr/>
          <p:nvPr/>
        </p:nvSpPr>
        <p:spPr>
          <a:xfrm>
            <a:off x="5124425" y="4222463"/>
            <a:ext cx="243000" cy="24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9" name="Google Shape;329;p16"/>
          <p:cNvSpPr/>
          <p:nvPr/>
        </p:nvSpPr>
        <p:spPr>
          <a:xfrm>
            <a:off x="5496850" y="3375663"/>
            <a:ext cx="243000" cy="24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0" name="Google Shape;330;p16"/>
          <p:cNvSpPr/>
          <p:nvPr/>
        </p:nvSpPr>
        <p:spPr>
          <a:xfrm>
            <a:off x="6231125" y="2802463"/>
            <a:ext cx="243000" cy="24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331" name="Google Shape;331;p16"/>
          <p:cNvCxnSpPr>
            <a:stCxn id="305" idx="4"/>
            <a:endCxn id="330" idx="0"/>
          </p:cNvCxnSpPr>
          <p:nvPr/>
        </p:nvCxnSpPr>
        <p:spPr>
          <a:xfrm>
            <a:off x="6352613" y="2287200"/>
            <a:ext cx="0" cy="51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16"/>
          <p:cNvCxnSpPr>
            <a:stCxn id="321" idx="6"/>
            <a:endCxn id="328" idx="2"/>
          </p:cNvCxnSpPr>
          <p:nvPr/>
        </p:nvCxnSpPr>
        <p:spPr>
          <a:xfrm>
            <a:off x="3464588" y="4343975"/>
            <a:ext cx="165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3" name="Google Shape;333;p16"/>
          <p:cNvCxnSpPr>
            <a:stCxn id="291" idx="6"/>
            <a:endCxn id="329" idx="0"/>
          </p:cNvCxnSpPr>
          <p:nvPr/>
        </p:nvCxnSpPr>
        <p:spPr>
          <a:xfrm>
            <a:off x="5108625" y="3106675"/>
            <a:ext cx="509700" cy="269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6A4A-E38D-6B7B-17AB-97464DB5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White box testing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58EC6-065F-EFA5-4178-8A901FE9D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4260300" cy="3179400"/>
          </a:xfrm>
        </p:spPr>
        <p:txBody>
          <a:bodyPr>
            <a:noAutofit/>
          </a:bodyPr>
          <a:lstStyle/>
          <a:p>
            <a:pPr marL="152400" indent="0" algn="just">
              <a:buNone/>
            </a:pP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metode</a:t>
            </a:r>
            <a:r>
              <a:rPr lang="en-ID" sz="2000" dirty="0"/>
              <a:t> </a:t>
            </a:r>
            <a:r>
              <a:rPr lang="en-ID" sz="2000" dirty="0" err="1"/>
              <a:t>pengujian</a:t>
            </a:r>
            <a:r>
              <a:rPr lang="en-ID" sz="2000" dirty="0"/>
              <a:t> yang </a:t>
            </a:r>
            <a:r>
              <a:rPr lang="en-ID" sz="2000" dirty="0" err="1"/>
              <a:t>melibatkan</a:t>
            </a:r>
            <a:r>
              <a:rPr lang="en-ID" sz="2000" dirty="0"/>
              <a:t> </a:t>
            </a:r>
            <a:r>
              <a:rPr lang="en-ID" sz="2000" dirty="0" err="1"/>
              <a:t>analisis</a:t>
            </a:r>
            <a:r>
              <a:rPr lang="en-ID" sz="2000" dirty="0"/>
              <a:t> </a:t>
            </a:r>
            <a:r>
              <a:rPr lang="en-ID" sz="2000" dirty="0" err="1"/>
              <a:t>struktur</a:t>
            </a:r>
            <a:r>
              <a:rPr lang="en-ID" sz="2000" dirty="0"/>
              <a:t> internal dan </a:t>
            </a:r>
            <a:r>
              <a:rPr lang="en-ID" sz="2000" dirty="0" err="1"/>
              <a:t>kode</a:t>
            </a:r>
            <a:r>
              <a:rPr lang="en-ID" sz="2000" dirty="0"/>
              <a:t> </a:t>
            </a:r>
            <a:r>
              <a:rPr lang="en-ID" sz="2000" dirty="0" err="1"/>
              <a:t>perangkat</a:t>
            </a:r>
            <a:r>
              <a:rPr lang="en-ID" sz="2000" dirty="0"/>
              <a:t> </a:t>
            </a:r>
            <a:r>
              <a:rPr lang="en-ID" sz="2000" dirty="0" err="1"/>
              <a:t>lunak</a:t>
            </a:r>
            <a:r>
              <a:rPr lang="en-ID" sz="2000" dirty="0"/>
              <a:t>.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berbeda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black box testing yang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memeriksa</a:t>
            </a:r>
            <a:r>
              <a:rPr lang="en-ID" sz="2000" dirty="0"/>
              <a:t> input dan output. </a:t>
            </a:r>
            <a:r>
              <a:rPr lang="en-ID" sz="2000" dirty="0" err="1"/>
              <a:t>Pengujian</a:t>
            </a:r>
            <a:r>
              <a:rPr lang="en-ID" sz="2000" dirty="0"/>
              <a:t> white box </a:t>
            </a:r>
            <a:r>
              <a:rPr lang="en-ID" sz="2000" dirty="0" err="1"/>
              <a:t>memerlukan</a:t>
            </a:r>
            <a:r>
              <a:rPr lang="en-ID" sz="2000" dirty="0"/>
              <a:t> </a:t>
            </a:r>
            <a:r>
              <a:rPr lang="en-ID" sz="2000" dirty="0" err="1"/>
              <a:t>pemahaman</a:t>
            </a:r>
            <a:r>
              <a:rPr lang="en-ID" sz="2000" dirty="0"/>
              <a:t> </a:t>
            </a:r>
            <a:r>
              <a:rPr lang="en-ID" sz="2000" dirty="0" err="1"/>
              <a:t>kode</a:t>
            </a:r>
            <a:r>
              <a:rPr lang="en-ID" sz="2000" dirty="0"/>
              <a:t> dan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dilakukan</a:t>
            </a:r>
            <a:r>
              <a:rPr lang="en-ID" sz="2000" dirty="0"/>
              <a:t> oleh </a:t>
            </a:r>
            <a:r>
              <a:rPr lang="en-ID" sz="2000" dirty="0" err="1"/>
              <a:t>mereka</a:t>
            </a:r>
            <a:r>
              <a:rPr lang="en-ID" sz="2000" dirty="0"/>
              <a:t> yang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pengetahuan</a:t>
            </a:r>
            <a:r>
              <a:rPr lang="en-ID" sz="2000" dirty="0"/>
              <a:t> </a:t>
            </a:r>
            <a:r>
              <a:rPr lang="en-ID" sz="2000" dirty="0" err="1"/>
              <a:t>teknis</a:t>
            </a:r>
            <a:r>
              <a:rPr lang="en-ID" sz="2000" dirty="0"/>
              <a:t>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ACB9749-B246-C55C-6434-E12FBC7DD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19" y="2088521"/>
            <a:ext cx="3563114" cy="1781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623795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27"/>
          <p:cNvGrpSpPr/>
          <p:nvPr/>
        </p:nvGrpSpPr>
        <p:grpSpPr>
          <a:xfrm>
            <a:off x="616712" y="3081350"/>
            <a:ext cx="1652000" cy="1652000"/>
            <a:chOff x="616712" y="3081350"/>
            <a:chExt cx="1652000" cy="1652000"/>
          </a:xfrm>
        </p:grpSpPr>
        <p:sp>
          <p:nvSpPr>
            <p:cNvPr id="1379" name="Google Shape;1379;p27"/>
            <p:cNvSpPr/>
            <p:nvPr/>
          </p:nvSpPr>
          <p:spPr>
            <a:xfrm>
              <a:off x="791261" y="3266769"/>
              <a:ext cx="1282405" cy="1281008"/>
            </a:xfrm>
            <a:custGeom>
              <a:avLst/>
              <a:gdLst/>
              <a:ahLst/>
              <a:cxnLst/>
              <a:rect l="l" t="t" r="r" b="b"/>
              <a:pathLst>
                <a:path w="8258" h="8249" extrusionOk="0">
                  <a:moveTo>
                    <a:pt x="6193" y="545"/>
                  </a:moveTo>
                  <a:lnTo>
                    <a:pt x="6193" y="545"/>
                  </a:lnTo>
                  <a:lnTo>
                    <a:pt x="6378" y="659"/>
                  </a:lnTo>
                  <a:lnTo>
                    <a:pt x="6544" y="782"/>
                  </a:lnTo>
                  <a:lnTo>
                    <a:pt x="6711" y="905"/>
                  </a:lnTo>
                  <a:lnTo>
                    <a:pt x="6870" y="1037"/>
                  </a:lnTo>
                  <a:lnTo>
                    <a:pt x="7019" y="1178"/>
                  </a:lnTo>
                  <a:lnTo>
                    <a:pt x="7168" y="1327"/>
                  </a:lnTo>
                  <a:lnTo>
                    <a:pt x="7300" y="1476"/>
                  </a:lnTo>
                  <a:lnTo>
                    <a:pt x="7423" y="1635"/>
                  </a:lnTo>
                  <a:lnTo>
                    <a:pt x="7537" y="1793"/>
                  </a:lnTo>
                  <a:lnTo>
                    <a:pt x="7651" y="1968"/>
                  </a:lnTo>
                  <a:lnTo>
                    <a:pt x="7748" y="2135"/>
                  </a:lnTo>
                  <a:lnTo>
                    <a:pt x="7845" y="2311"/>
                  </a:lnTo>
                  <a:lnTo>
                    <a:pt x="7924" y="2495"/>
                  </a:lnTo>
                  <a:lnTo>
                    <a:pt x="7994" y="2680"/>
                  </a:lnTo>
                  <a:lnTo>
                    <a:pt x="8064" y="2864"/>
                  </a:lnTo>
                  <a:lnTo>
                    <a:pt x="8117" y="3058"/>
                  </a:lnTo>
                  <a:lnTo>
                    <a:pt x="8161" y="3251"/>
                  </a:lnTo>
                  <a:lnTo>
                    <a:pt x="8205" y="3444"/>
                  </a:lnTo>
                  <a:lnTo>
                    <a:pt x="8231" y="3637"/>
                  </a:lnTo>
                  <a:lnTo>
                    <a:pt x="8249" y="3839"/>
                  </a:lnTo>
                  <a:lnTo>
                    <a:pt x="8257" y="4033"/>
                  </a:lnTo>
                  <a:lnTo>
                    <a:pt x="8257" y="4235"/>
                  </a:lnTo>
                  <a:lnTo>
                    <a:pt x="8249" y="4437"/>
                  </a:lnTo>
                  <a:lnTo>
                    <a:pt x="8231" y="4639"/>
                  </a:lnTo>
                  <a:lnTo>
                    <a:pt x="8196" y="4832"/>
                  </a:lnTo>
                  <a:lnTo>
                    <a:pt x="8161" y="5034"/>
                  </a:lnTo>
                  <a:lnTo>
                    <a:pt x="8108" y="5227"/>
                  </a:lnTo>
                  <a:lnTo>
                    <a:pt x="8047" y="5429"/>
                  </a:lnTo>
                  <a:lnTo>
                    <a:pt x="7976" y="5622"/>
                  </a:lnTo>
                  <a:lnTo>
                    <a:pt x="7897" y="5816"/>
                  </a:lnTo>
                  <a:lnTo>
                    <a:pt x="7809" y="6000"/>
                  </a:lnTo>
                  <a:lnTo>
                    <a:pt x="7704" y="6185"/>
                  </a:lnTo>
                  <a:lnTo>
                    <a:pt x="7704" y="6185"/>
                  </a:lnTo>
                  <a:lnTo>
                    <a:pt x="7599" y="6369"/>
                  </a:lnTo>
                  <a:lnTo>
                    <a:pt x="7476" y="6545"/>
                  </a:lnTo>
                  <a:lnTo>
                    <a:pt x="7353" y="6712"/>
                  </a:lnTo>
                  <a:lnTo>
                    <a:pt x="7212" y="6870"/>
                  </a:lnTo>
                  <a:lnTo>
                    <a:pt x="7080" y="7019"/>
                  </a:lnTo>
                  <a:lnTo>
                    <a:pt x="6931" y="7160"/>
                  </a:lnTo>
                  <a:lnTo>
                    <a:pt x="6782" y="7291"/>
                  </a:lnTo>
                  <a:lnTo>
                    <a:pt x="6624" y="7414"/>
                  </a:lnTo>
                  <a:lnTo>
                    <a:pt x="6457" y="7537"/>
                  </a:lnTo>
                  <a:lnTo>
                    <a:pt x="6290" y="7643"/>
                  </a:lnTo>
                  <a:lnTo>
                    <a:pt x="6114" y="7739"/>
                  </a:lnTo>
                  <a:lnTo>
                    <a:pt x="5938" y="7836"/>
                  </a:lnTo>
                  <a:lnTo>
                    <a:pt x="5763" y="7915"/>
                  </a:lnTo>
                  <a:lnTo>
                    <a:pt x="5578" y="7994"/>
                  </a:lnTo>
                  <a:lnTo>
                    <a:pt x="5385" y="8056"/>
                  </a:lnTo>
                  <a:lnTo>
                    <a:pt x="5201" y="8108"/>
                  </a:lnTo>
                  <a:lnTo>
                    <a:pt x="5007" y="8161"/>
                  </a:lnTo>
                  <a:lnTo>
                    <a:pt x="4814" y="8196"/>
                  </a:lnTo>
                  <a:lnTo>
                    <a:pt x="4612" y="8222"/>
                  </a:lnTo>
                  <a:lnTo>
                    <a:pt x="4419" y="8240"/>
                  </a:lnTo>
                  <a:lnTo>
                    <a:pt x="4217" y="8249"/>
                  </a:lnTo>
                  <a:lnTo>
                    <a:pt x="4015" y="8249"/>
                  </a:lnTo>
                  <a:lnTo>
                    <a:pt x="3821" y="8240"/>
                  </a:lnTo>
                  <a:lnTo>
                    <a:pt x="3619" y="8222"/>
                  </a:lnTo>
                  <a:lnTo>
                    <a:pt x="3417" y="8196"/>
                  </a:lnTo>
                  <a:lnTo>
                    <a:pt x="3224" y="8152"/>
                  </a:lnTo>
                  <a:lnTo>
                    <a:pt x="3022" y="8100"/>
                  </a:lnTo>
                  <a:lnTo>
                    <a:pt x="2829" y="8047"/>
                  </a:lnTo>
                  <a:lnTo>
                    <a:pt x="2636" y="7977"/>
                  </a:lnTo>
                  <a:lnTo>
                    <a:pt x="2442" y="7889"/>
                  </a:lnTo>
                  <a:lnTo>
                    <a:pt x="2249" y="7801"/>
                  </a:lnTo>
                  <a:lnTo>
                    <a:pt x="2065" y="7695"/>
                  </a:lnTo>
                  <a:lnTo>
                    <a:pt x="2065" y="7695"/>
                  </a:lnTo>
                  <a:lnTo>
                    <a:pt x="1880" y="7590"/>
                  </a:lnTo>
                  <a:lnTo>
                    <a:pt x="1713" y="7467"/>
                  </a:lnTo>
                  <a:lnTo>
                    <a:pt x="1546" y="7344"/>
                  </a:lnTo>
                  <a:lnTo>
                    <a:pt x="1388" y="7212"/>
                  </a:lnTo>
                  <a:lnTo>
                    <a:pt x="1239" y="7072"/>
                  </a:lnTo>
                  <a:lnTo>
                    <a:pt x="1098" y="6922"/>
                  </a:lnTo>
                  <a:lnTo>
                    <a:pt x="958" y="6773"/>
                  </a:lnTo>
                  <a:lnTo>
                    <a:pt x="835" y="6615"/>
                  </a:lnTo>
                  <a:lnTo>
                    <a:pt x="721" y="6448"/>
                  </a:lnTo>
                  <a:lnTo>
                    <a:pt x="607" y="6281"/>
                  </a:lnTo>
                  <a:lnTo>
                    <a:pt x="510" y="6114"/>
                  </a:lnTo>
                  <a:lnTo>
                    <a:pt x="422" y="5939"/>
                  </a:lnTo>
                  <a:lnTo>
                    <a:pt x="334" y="5754"/>
                  </a:lnTo>
                  <a:lnTo>
                    <a:pt x="264" y="5570"/>
                  </a:lnTo>
                  <a:lnTo>
                    <a:pt x="203" y="5385"/>
                  </a:lnTo>
                  <a:lnTo>
                    <a:pt x="141" y="5192"/>
                  </a:lnTo>
                  <a:lnTo>
                    <a:pt x="97" y="4999"/>
                  </a:lnTo>
                  <a:lnTo>
                    <a:pt x="62" y="4806"/>
                  </a:lnTo>
                  <a:lnTo>
                    <a:pt x="27" y="4612"/>
                  </a:lnTo>
                  <a:lnTo>
                    <a:pt x="9" y="4410"/>
                  </a:lnTo>
                  <a:lnTo>
                    <a:pt x="0" y="4217"/>
                  </a:lnTo>
                  <a:lnTo>
                    <a:pt x="0" y="4015"/>
                  </a:lnTo>
                  <a:lnTo>
                    <a:pt x="9" y="3813"/>
                  </a:lnTo>
                  <a:lnTo>
                    <a:pt x="36" y="3611"/>
                  </a:lnTo>
                  <a:lnTo>
                    <a:pt x="62" y="3418"/>
                  </a:lnTo>
                  <a:lnTo>
                    <a:pt x="97" y="3216"/>
                  </a:lnTo>
                  <a:lnTo>
                    <a:pt x="150" y="3022"/>
                  </a:lnTo>
                  <a:lnTo>
                    <a:pt x="211" y="2820"/>
                  </a:lnTo>
                  <a:lnTo>
                    <a:pt x="282" y="2627"/>
                  </a:lnTo>
                  <a:lnTo>
                    <a:pt x="361" y="2434"/>
                  </a:lnTo>
                  <a:lnTo>
                    <a:pt x="448" y="2249"/>
                  </a:lnTo>
                  <a:lnTo>
                    <a:pt x="554" y="2056"/>
                  </a:lnTo>
                  <a:lnTo>
                    <a:pt x="554" y="2056"/>
                  </a:lnTo>
                  <a:lnTo>
                    <a:pt x="668" y="1880"/>
                  </a:lnTo>
                  <a:lnTo>
                    <a:pt x="782" y="1705"/>
                  </a:lnTo>
                  <a:lnTo>
                    <a:pt x="914" y="1538"/>
                  </a:lnTo>
                  <a:lnTo>
                    <a:pt x="1046" y="1380"/>
                  </a:lnTo>
                  <a:lnTo>
                    <a:pt x="1186" y="1230"/>
                  </a:lnTo>
                  <a:lnTo>
                    <a:pt x="1327" y="1090"/>
                  </a:lnTo>
                  <a:lnTo>
                    <a:pt x="1485" y="958"/>
                  </a:lnTo>
                  <a:lnTo>
                    <a:pt x="1643" y="835"/>
                  </a:lnTo>
                  <a:lnTo>
                    <a:pt x="1801" y="712"/>
                  </a:lnTo>
                  <a:lnTo>
                    <a:pt x="1968" y="607"/>
                  </a:lnTo>
                  <a:lnTo>
                    <a:pt x="2144" y="501"/>
                  </a:lnTo>
                  <a:lnTo>
                    <a:pt x="2319" y="414"/>
                  </a:lnTo>
                  <a:lnTo>
                    <a:pt x="2504" y="334"/>
                  </a:lnTo>
                  <a:lnTo>
                    <a:pt x="2680" y="255"/>
                  </a:lnTo>
                  <a:lnTo>
                    <a:pt x="2873" y="194"/>
                  </a:lnTo>
                  <a:lnTo>
                    <a:pt x="3057" y="141"/>
                  </a:lnTo>
                  <a:lnTo>
                    <a:pt x="3251" y="89"/>
                  </a:lnTo>
                  <a:lnTo>
                    <a:pt x="3453" y="53"/>
                  </a:lnTo>
                  <a:lnTo>
                    <a:pt x="3646" y="27"/>
                  </a:lnTo>
                  <a:lnTo>
                    <a:pt x="3839" y="9"/>
                  </a:lnTo>
                  <a:lnTo>
                    <a:pt x="4041" y="1"/>
                  </a:lnTo>
                  <a:lnTo>
                    <a:pt x="4243" y="1"/>
                  </a:lnTo>
                  <a:lnTo>
                    <a:pt x="4436" y="9"/>
                  </a:lnTo>
                  <a:lnTo>
                    <a:pt x="4638" y="27"/>
                  </a:lnTo>
                  <a:lnTo>
                    <a:pt x="4840" y="53"/>
                  </a:lnTo>
                  <a:lnTo>
                    <a:pt x="5042" y="97"/>
                  </a:lnTo>
                  <a:lnTo>
                    <a:pt x="5236" y="150"/>
                  </a:lnTo>
                  <a:lnTo>
                    <a:pt x="5429" y="203"/>
                  </a:lnTo>
                  <a:lnTo>
                    <a:pt x="5622" y="273"/>
                  </a:lnTo>
                  <a:lnTo>
                    <a:pt x="5815" y="361"/>
                  </a:lnTo>
                  <a:lnTo>
                    <a:pt x="6009" y="449"/>
                  </a:lnTo>
                  <a:lnTo>
                    <a:pt x="6193" y="545"/>
                  </a:lnTo>
                  <a:lnTo>
                    <a:pt x="6193" y="545"/>
                  </a:lnTo>
                  <a:close/>
                  <a:moveTo>
                    <a:pt x="4401" y="3655"/>
                  </a:moveTo>
                  <a:lnTo>
                    <a:pt x="4401" y="3655"/>
                  </a:lnTo>
                  <a:lnTo>
                    <a:pt x="4349" y="3628"/>
                  </a:lnTo>
                  <a:lnTo>
                    <a:pt x="4305" y="3611"/>
                  </a:lnTo>
                  <a:lnTo>
                    <a:pt x="4252" y="3593"/>
                  </a:lnTo>
                  <a:lnTo>
                    <a:pt x="4199" y="3585"/>
                  </a:lnTo>
                  <a:lnTo>
                    <a:pt x="4094" y="3585"/>
                  </a:lnTo>
                  <a:lnTo>
                    <a:pt x="3988" y="3602"/>
                  </a:lnTo>
                  <a:lnTo>
                    <a:pt x="3892" y="3637"/>
                  </a:lnTo>
                  <a:lnTo>
                    <a:pt x="3804" y="3690"/>
                  </a:lnTo>
                  <a:lnTo>
                    <a:pt x="3760" y="3725"/>
                  </a:lnTo>
                  <a:lnTo>
                    <a:pt x="3725" y="3769"/>
                  </a:lnTo>
                  <a:lnTo>
                    <a:pt x="3690" y="3804"/>
                  </a:lnTo>
                  <a:lnTo>
                    <a:pt x="3663" y="3857"/>
                  </a:lnTo>
                  <a:lnTo>
                    <a:pt x="3663" y="3857"/>
                  </a:lnTo>
                  <a:lnTo>
                    <a:pt x="3637" y="3901"/>
                  </a:lnTo>
                  <a:lnTo>
                    <a:pt x="3619" y="3953"/>
                  </a:lnTo>
                  <a:lnTo>
                    <a:pt x="3602" y="4006"/>
                  </a:lnTo>
                  <a:lnTo>
                    <a:pt x="3593" y="4059"/>
                  </a:lnTo>
                  <a:lnTo>
                    <a:pt x="3593" y="4164"/>
                  </a:lnTo>
                  <a:lnTo>
                    <a:pt x="3611" y="4261"/>
                  </a:lnTo>
                  <a:lnTo>
                    <a:pt x="3646" y="4358"/>
                  </a:lnTo>
                  <a:lnTo>
                    <a:pt x="3699" y="4454"/>
                  </a:lnTo>
                  <a:lnTo>
                    <a:pt x="3734" y="4489"/>
                  </a:lnTo>
                  <a:lnTo>
                    <a:pt x="3769" y="4524"/>
                  </a:lnTo>
                  <a:lnTo>
                    <a:pt x="3813" y="4560"/>
                  </a:lnTo>
                  <a:lnTo>
                    <a:pt x="3857" y="4595"/>
                  </a:lnTo>
                  <a:lnTo>
                    <a:pt x="3857" y="4595"/>
                  </a:lnTo>
                  <a:lnTo>
                    <a:pt x="3909" y="4621"/>
                  </a:lnTo>
                  <a:lnTo>
                    <a:pt x="3962" y="4639"/>
                  </a:lnTo>
                  <a:lnTo>
                    <a:pt x="4015" y="4656"/>
                  </a:lnTo>
                  <a:lnTo>
                    <a:pt x="4067" y="4665"/>
                  </a:lnTo>
                  <a:lnTo>
                    <a:pt x="4164" y="4665"/>
                  </a:lnTo>
                  <a:lnTo>
                    <a:pt x="4269" y="4647"/>
                  </a:lnTo>
                  <a:lnTo>
                    <a:pt x="4366" y="4612"/>
                  </a:lnTo>
                  <a:lnTo>
                    <a:pt x="4454" y="4560"/>
                  </a:lnTo>
                  <a:lnTo>
                    <a:pt x="4498" y="4524"/>
                  </a:lnTo>
                  <a:lnTo>
                    <a:pt x="4533" y="4481"/>
                  </a:lnTo>
                  <a:lnTo>
                    <a:pt x="4568" y="4445"/>
                  </a:lnTo>
                  <a:lnTo>
                    <a:pt x="4594" y="4393"/>
                  </a:lnTo>
                  <a:lnTo>
                    <a:pt x="4594" y="4393"/>
                  </a:lnTo>
                  <a:lnTo>
                    <a:pt x="4621" y="4349"/>
                  </a:lnTo>
                  <a:lnTo>
                    <a:pt x="4647" y="4296"/>
                  </a:lnTo>
                  <a:lnTo>
                    <a:pt x="4656" y="4243"/>
                  </a:lnTo>
                  <a:lnTo>
                    <a:pt x="4665" y="4191"/>
                  </a:lnTo>
                  <a:lnTo>
                    <a:pt x="4674" y="4085"/>
                  </a:lnTo>
                  <a:lnTo>
                    <a:pt x="4656" y="3989"/>
                  </a:lnTo>
                  <a:lnTo>
                    <a:pt x="4612" y="3883"/>
                  </a:lnTo>
                  <a:lnTo>
                    <a:pt x="4559" y="3795"/>
                  </a:lnTo>
                  <a:lnTo>
                    <a:pt x="4524" y="3760"/>
                  </a:lnTo>
                  <a:lnTo>
                    <a:pt x="4489" y="3716"/>
                  </a:lnTo>
                  <a:lnTo>
                    <a:pt x="4445" y="3690"/>
                  </a:lnTo>
                  <a:lnTo>
                    <a:pt x="4401" y="3655"/>
                  </a:lnTo>
                  <a:lnTo>
                    <a:pt x="4401" y="36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7"/>
            <p:cNvSpPr/>
            <p:nvPr/>
          </p:nvSpPr>
          <p:spPr>
            <a:xfrm>
              <a:off x="1249529" y="3081350"/>
              <a:ext cx="383572" cy="253748"/>
            </a:xfrm>
            <a:custGeom>
              <a:avLst/>
              <a:gdLst/>
              <a:ahLst/>
              <a:cxnLst/>
              <a:rect l="l" t="t" r="r" b="b"/>
              <a:pathLst>
                <a:path w="2470" h="1634" extrusionOk="0">
                  <a:moveTo>
                    <a:pt x="1" y="1634"/>
                  </a:moveTo>
                  <a:lnTo>
                    <a:pt x="2469" y="1634"/>
                  </a:lnTo>
                  <a:lnTo>
                    <a:pt x="1951" y="0"/>
                  </a:lnTo>
                  <a:lnTo>
                    <a:pt x="493" y="0"/>
                  </a:lnTo>
                  <a:lnTo>
                    <a:pt x="1" y="16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7"/>
            <p:cNvSpPr/>
            <p:nvPr/>
          </p:nvSpPr>
          <p:spPr>
            <a:xfrm>
              <a:off x="1570207" y="3129025"/>
              <a:ext cx="388852" cy="372547"/>
            </a:xfrm>
            <a:custGeom>
              <a:avLst/>
              <a:gdLst/>
              <a:ahLst/>
              <a:cxnLst/>
              <a:rect l="l" t="t" r="r" b="b"/>
              <a:pathLst>
                <a:path w="2504" h="2399" extrusionOk="0">
                  <a:moveTo>
                    <a:pt x="0" y="1169"/>
                  </a:moveTo>
                  <a:lnTo>
                    <a:pt x="2135" y="2399"/>
                  </a:lnTo>
                  <a:lnTo>
                    <a:pt x="2504" y="730"/>
                  </a:lnTo>
                  <a:lnTo>
                    <a:pt x="1247" y="1"/>
                  </a:lnTo>
                  <a:lnTo>
                    <a:pt x="0" y="11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7"/>
            <p:cNvSpPr/>
            <p:nvPr/>
          </p:nvSpPr>
          <p:spPr>
            <a:xfrm>
              <a:off x="664387" y="3389605"/>
              <a:ext cx="372547" cy="390250"/>
            </a:xfrm>
            <a:custGeom>
              <a:avLst/>
              <a:gdLst/>
              <a:ahLst/>
              <a:cxnLst/>
              <a:rect l="l" t="t" r="r" b="b"/>
              <a:pathLst>
                <a:path w="2399" h="2513" extrusionOk="0">
                  <a:moveTo>
                    <a:pt x="1169" y="2512"/>
                  </a:moveTo>
                  <a:lnTo>
                    <a:pt x="2399" y="378"/>
                  </a:lnTo>
                  <a:lnTo>
                    <a:pt x="730" y="0"/>
                  </a:lnTo>
                  <a:lnTo>
                    <a:pt x="1" y="1265"/>
                  </a:lnTo>
                  <a:lnTo>
                    <a:pt x="1169" y="25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937236" y="3122192"/>
              <a:ext cx="393045" cy="371149"/>
            </a:xfrm>
            <a:custGeom>
              <a:avLst/>
              <a:gdLst/>
              <a:ahLst/>
              <a:cxnLst/>
              <a:rect l="l" t="t" r="r" b="b"/>
              <a:pathLst>
                <a:path w="2531" h="2390" extrusionOk="0">
                  <a:moveTo>
                    <a:pt x="396" y="2390"/>
                  </a:moveTo>
                  <a:lnTo>
                    <a:pt x="2530" y="1160"/>
                  </a:lnTo>
                  <a:lnTo>
                    <a:pt x="1265" y="1"/>
                  </a:lnTo>
                  <a:lnTo>
                    <a:pt x="0" y="721"/>
                  </a:lnTo>
                  <a:lnTo>
                    <a:pt x="396" y="2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7"/>
            <p:cNvSpPr/>
            <p:nvPr/>
          </p:nvSpPr>
          <p:spPr>
            <a:xfrm>
              <a:off x="657554" y="4019781"/>
              <a:ext cx="371149" cy="393045"/>
            </a:xfrm>
            <a:custGeom>
              <a:avLst/>
              <a:gdLst/>
              <a:ahLst/>
              <a:cxnLst/>
              <a:rect l="l" t="t" r="r" b="b"/>
              <a:pathLst>
                <a:path w="2390" h="2531" extrusionOk="0">
                  <a:moveTo>
                    <a:pt x="2390" y="2135"/>
                  </a:moveTo>
                  <a:lnTo>
                    <a:pt x="1160" y="0"/>
                  </a:lnTo>
                  <a:lnTo>
                    <a:pt x="1" y="1265"/>
                  </a:lnTo>
                  <a:lnTo>
                    <a:pt x="721" y="2530"/>
                  </a:lnTo>
                  <a:lnTo>
                    <a:pt x="2390" y="21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7"/>
            <p:cNvSpPr/>
            <p:nvPr/>
          </p:nvSpPr>
          <p:spPr>
            <a:xfrm>
              <a:off x="616712" y="3697860"/>
              <a:ext cx="253748" cy="382020"/>
            </a:xfrm>
            <a:custGeom>
              <a:avLst/>
              <a:gdLst/>
              <a:ahLst/>
              <a:cxnLst/>
              <a:rect l="l" t="t" r="r" b="b"/>
              <a:pathLst>
                <a:path w="1634" h="2460" extrusionOk="0">
                  <a:moveTo>
                    <a:pt x="1634" y="2460"/>
                  </a:moveTo>
                  <a:lnTo>
                    <a:pt x="1634" y="0"/>
                  </a:lnTo>
                  <a:lnTo>
                    <a:pt x="0" y="510"/>
                  </a:lnTo>
                  <a:lnTo>
                    <a:pt x="0" y="1968"/>
                  </a:lnTo>
                  <a:lnTo>
                    <a:pt x="1634" y="24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7"/>
            <p:cNvSpPr/>
            <p:nvPr/>
          </p:nvSpPr>
          <p:spPr>
            <a:xfrm>
              <a:off x="1233223" y="4478049"/>
              <a:ext cx="382020" cy="255301"/>
            </a:xfrm>
            <a:custGeom>
              <a:avLst/>
              <a:gdLst/>
              <a:ahLst/>
              <a:cxnLst/>
              <a:rect l="l" t="t" r="r" b="b"/>
              <a:pathLst>
                <a:path w="2460" h="1644" extrusionOk="0">
                  <a:moveTo>
                    <a:pt x="2460" y="1"/>
                  </a:moveTo>
                  <a:lnTo>
                    <a:pt x="0" y="1"/>
                  </a:lnTo>
                  <a:lnTo>
                    <a:pt x="510" y="1643"/>
                  </a:lnTo>
                  <a:lnTo>
                    <a:pt x="1968" y="1643"/>
                  </a:lnTo>
                  <a:lnTo>
                    <a:pt x="24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924968" y="4292630"/>
              <a:ext cx="390250" cy="372547"/>
            </a:xfrm>
            <a:custGeom>
              <a:avLst/>
              <a:gdLst/>
              <a:ahLst/>
              <a:cxnLst/>
              <a:rect l="l" t="t" r="r" b="b"/>
              <a:pathLst>
                <a:path w="2513" h="2399" extrusionOk="0">
                  <a:moveTo>
                    <a:pt x="2512" y="1230"/>
                  </a:moveTo>
                  <a:lnTo>
                    <a:pt x="378" y="0"/>
                  </a:lnTo>
                  <a:lnTo>
                    <a:pt x="0" y="1678"/>
                  </a:lnTo>
                  <a:lnTo>
                    <a:pt x="1265" y="2398"/>
                  </a:lnTo>
                  <a:lnTo>
                    <a:pt x="2512" y="12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1827992" y="4034845"/>
              <a:ext cx="373944" cy="388852"/>
            </a:xfrm>
            <a:custGeom>
              <a:avLst/>
              <a:gdLst/>
              <a:ahLst/>
              <a:cxnLst/>
              <a:rect l="l" t="t" r="r" b="b"/>
              <a:pathLst>
                <a:path w="2408" h="2504" extrusionOk="0">
                  <a:moveTo>
                    <a:pt x="1230" y="0"/>
                  </a:moveTo>
                  <a:lnTo>
                    <a:pt x="0" y="2135"/>
                  </a:lnTo>
                  <a:lnTo>
                    <a:pt x="1678" y="2503"/>
                  </a:lnTo>
                  <a:lnTo>
                    <a:pt x="2407" y="1247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7"/>
            <p:cNvSpPr/>
            <p:nvPr/>
          </p:nvSpPr>
          <p:spPr>
            <a:xfrm>
              <a:off x="1555144" y="4300705"/>
              <a:ext cx="393045" cy="372547"/>
            </a:xfrm>
            <a:custGeom>
              <a:avLst/>
              <a:gdLst/>
              <a:ahLst/>
              <a:cxnLst/>
              <a:rect l="l" t="t" r="r" b="b"/>
              <a:pathLst>
                <a:path w="2531" h="2399" extrusionOk="0">
                  <a:moveTo>
                    <a:pt x="2135" y="1"/>
                  </a:moveTo>
                  <a:lnTo>
                    <a:pt x="0" y="1231"/>
                  </a:lnTo>
                  <a:lnTo>
                    <a:pt x="1265" y="2399"/>
                  </a:lnTo>
                  <a:lnTo>
                    <a:pt x="2530" y="167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1836068" y="3401873"/>
              <a:ext cx="372547" cy="393045"/>
            </a:xfrm>
            <a:custGeom>
              <a:avLst/>
              <a:gdLst/>
              <a:ahLst/>
              <a:cxnLst/>
              <a:rect l="l" t="t" r="r" b="b"/>
              <a:pathLst>
                <a:path w="2399" h="2531" extrusionOk="0">
                  <a:moveTo>
                    <a:pt x="1" y="396"/>
                  </a:moveTo>
                  <a:lnTo>
                    <a:pt x="1231" y="2530"/>
                  </a:lnTo>
                  <a:lnTo>
                    <a:pt x="2399" y="1265"/>
                  </a:lnTo>
                  <a:lnTo>
                    <a:pt x="1670" y="0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2013412" y="3714166"/>
              <a:ext cx="255301" cy="382175"/>
            </a:xfrm>
            <a:custGeom>
              <a:avLst/>
              <a:gdLst/>
              <a:ahLst/>
              <a:cxnLst/>
              <a:rect l="l" t="t" r="r" b="b"/>
              <a:pathLst>
                <a:path w="1644" h="2461" extrusionOk="0">
                  <a:moveTo>
                    <a:pt x="1" y="1"/>
                  </a:moveTo>
                  <a:lnTo>
                    <a:pt x="1" y="2460"/>
                  </a:lnTo>
                  <a:lnTo>
                    <a:pt x="1643" y="1951"/>
                  </a:lnTo>
                  <a:lnTo>
                    <a:pt x="1643" y="4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2" name="Google Shape;1392;p2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Teknik-</a:t>
            </a:r>
            <a:r>
              <a:rPr lang="en-ID" dirty="0" err="1"/>
              <a:t>teknik</a:t>
            </a:r>
            <a:r>
              <a:rPr lang="en-ID" dirty="0"/>
              <a:t> White Box Testing </a:t>
            </a:r>
            <a:endParaRPr dirty="0"/>
          </a:p>
        </p:txBody>
      </p:sp>
      <p:grpSp>
        <p:nvGrpSpPr>
          <p:cNvPr id="1393" name="Google Shape;1393;p27"/>
          <p:cNvGrpSpPr/>
          <p:nvPr/>
        </p:nvGrpSpPr>
        <p:grpSpPr>
          <a:xfrm>
            <a:off x="923645" y="3371060"/>
            <a:ext cx="1035500" cy="1035372"/>
            <a:chOff x="783588" y="2074225"/>
            <a:chExt cx="1171513" cy="1171500"/>
          </a:xfrm>
        </p:grpSpPr>
        <p:sp>
          <p:nvSpPr>
            <p:cNvPr id="1394" name="Google Shape;1394;p27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D5837C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name="adj1" fmla="val 16261269"/>
                <a:gd name="adj2" fmla="val 2159871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27"/>
          <p:cNvGrpSpPr/>
          <p:nvPr/>
        </p:nvGrpSpPr>
        <p:grpSpPr>
          <a:xfrm>
            <a:off x="163851" y="765836"/>
            <a:ext cx="2812711" cy="2128507"/>
            <a:chOff x="150519" y="715466"/>
            <a:chExt cx="2812711" cy="2128507"/>
          </a:xfrm>
        </p:grpSpPr>
        <p:grpSp>
          <p:nvGrpSpPr>
            <p:cNvPr id="1397" name="Google Shape;1397;p27"/>
            <p:cNvGrpSpPr/>
            <p:nvPr/>
          </p:nvGrpSpPr>
          <p:grpSpPr>
            <a:xfrm>
              <a:off x="150519" y="1210244"/>
              <a:ext cx="2812711" cy="1045416"/>
              <a:chOff x="46996" y="3598581"/>
              <a:chExt cx="2878337" cy="1045416"/>
            </a:xfrm>
          </p:grpSpPr>
          <p:sp>
            <p:nvSpPr>
              <p:cNvPr id="1398" name="Google Shape;1398;p27"/>
              <p:cNvSpPr txBox="1"/>
              <p:nvPr/>
            </p:nvSpPr>
            <p:spPr>
              <a:xfrm>
                <a:off x="399828" y="3598581"/>
                <a:ext cx="2065617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Statement Coverage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99" name="Google Shape;1399;p27"/>
              <p:cNvSpPr txBox="1"/>
              <p:nvPr/>
            </p:nvSpPr>
            <p:spPr>
              <a:xfrm>
                <a:off x="46996" y="4160997"/>
                <a:ext cx="2878337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nn-NO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Menguji setiap pernyataan (statement) setidaknya sekali dalam kode program untuk menemukan potensi kesalahan</a:t>
                </a:r>
                <a:endParaRPr lang="en-US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400" name="Google Shape;1400;p27"/>
            <p:cNvSpPr txBox="1"/>
            <p:nvPr/>
          </p:nvSpPr>
          <p:spPr>
            <a:xfrm>
              <a:off x="1015525" y="2472573"/>
              <a:ext cx="854400" cy="37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25%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01" name="Google Shape;1401;p27"/>
            <p:cNvSpPr txBox="1"/>
            <p:nvPr/>
          </p:nvSpPr>
          <p:spPr>
            <a:xfrm>
              <a:off x="1028703" y="715466"/>
              <a:ext cx="854400" cy="49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1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02" name="Google Shape;1402;p27"/>
          <p:cNvGrpSpPr/>
          <p:nvPr/>
        </p:nvGrpSpPr>
        <p:grpSpPr>
          <a:xfrm>
            <a:off x="3297368" y="2790456"/>
            <a:ext cx="2647511" cy="2127269"/>
            <a:chOff x="2538670" y="927231"/>
            <a:chExt cx="2051914" cy="2127269"/>
          </a:xfrm>
        </p:grpSpPr>
        <p:grpSp>
          <p:nvGrpSpPr>
            <p:cNvPr id="1403" name="Google Shape;1403;p27"/>
            <p:cNvGrpSpPr/>
            <p:nvPr/>
          </p:nvGrpSpPr>
          <p:grpSpPr>
            <a:xfrm>
              <a:off x="2538670" y="1278641"/>
              <a:ext cx="2051914" cy="1065097"/>
              <a:chOff x="2498390" y="3666978"/>
              <a:chExt cx="2099788" cy="1065097"/>
            </a:xfrm>
          </p:grpSpPr>
          <p:sp>
            <p:nvSpPr>
              <p:cNvPr id="1404" name="Google Shape;1404;p27"/>
              <p:cNvSpPr txBox="1"/>
              <p:nvPr/>
            </p:nvSpPr>
            <p:spPr>
              <a:xfrm>
                <a:off x="2512671" y="3666978"/>
                <a:ext cx="20166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Branch Coverage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05" name="Google Shape;1405;p27"/>
              <p:cNvSpPr txBox="1"/>
              <p:nvPr/>
            </p:nvSpPr>
            <p:spPr>
              <a:xfrm>
                <a:off x="2498390" y="4249075"/>
                <a:ext cx="2099788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Memeriksa</a:t>
                </a:r>
                <a:r>
                  <a:rPr lang="en-ID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apakah</a:t>
                </a:r>
                <a:r>
                  <a:rPr lang="en-ID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setiap</a:t>
                </a:r>
                <a:r>
                  <a:rPr lang="en-ID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cabang</a:t>
                </a:r>
                <a:r>
                  <a:rPr lang="en-ID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atau</a:t>
                </a:r>
                <a:r>
                  <a:rPr lang="en-ID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jalur</a:t>
                </a:r>
                <a:r>
                  <a:rPr lang="en-ID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dalam</a:t>
                </a:r>
                <a:r>
                  <a:rPr lang="en-ID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program </a:t>
                </a:r>
                <a:r>
                  <a:rPr lang="en-ID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dijalankan</a:t>
                </a:r>
                <a:r>
                  <a:rPr lang="en-ID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setidaknya</a:t>
                </a:r>
                <a:r>
                  <a:rPr lang="en-ID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sekali</a:t>
                </a:r>
                <a:r>
                  <a:rPr lang="en-ID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, </a:t>
                </a:r>
                <a:r>
                  <a:rPr lang="en-ID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terutama</a:t>
                </a:r>
                <a:r>
                  <a:rPr lang="en-ID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pada </a:t>
                </a:r>
                <a:r>
                  <a:rPr lang="en-ID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pernyataan</a:t>
                </a:r>
                <a:r>
                  <a:rPr lang="en-ID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IF</a:t>
                </a: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406" name="Google Shape;1406;p27"/>
            <p:cNvSpPr txBox="1"/>
            <p:nvPr/>
          </p:nvSpPr>
          <p:spPr>
            <a:xfrm>
              <a:off x="3064004" y="2683100"/>
              <a:ext cx="854400" cy="37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07" name="Google Shape;1407;p27"/>
            <p:cNvSpPr txBox="1"/>
            <p:nvPr/>
          </p:nvSpPr>
          <p:spPr>
            <a:xfrm>
              <a:off x="3103576" y="927231"/>
              <a:ext cx="854400" cy="49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1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08" name="Google Shape;1408;p27"/>
          <p:cNvGrpSpPr/>
          <p:nvPr/>
        </p:nvGrpSpPr>
        <p:grpSpPr>
          <a:xfrm>
            <a:off x="6149462" y="667847"/>
            <a:ext cx="2901568" cy="2260894"/>
            <a:chOff x="4562353" y="667848"/>
            <a:chExt cx="2089567" cy="2260894"/>
          </a:xfrm>
        </p:grpSpPr>
        <p:grpSp>
          <p:nvGrpSpPr>
            <p:cNvPr id="1409" name="Google Shape;1409;p27"/>
            <p:cNvGrpSpPr/>
            <p:nvPr/>
          </p:nvGrpSpPr>
          <p:grpSpPr>
            <a:xfrm>
              <a:off x="4562353" y="1118477"/>
              <a:ext cx="2089567" cy="1090625"/>
              <a:chOff x="4565529" y="3506814"/>
              <a:chExt cx="2138321" cy="1090625"/>
            </a:xfrm>
          </p:grpSpPr>
          <p:sp>
            <p:nvSpPr>
              <p:cNvPr id="1410" name="Google Shape;1410;p27"/>
              <p:cNvSpPr txBox="1"/>
              <p:nvPr/>
            </p:nvSpPr>
            <p:spPr>
              <a:xfrm>
                <a:off x="4687250" y="3506814"/>
                <a:ext cx="20166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Path Coverage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11" name="Google Shape;1411;p27"/>
              <p:cNvSpPr txBox="1"/>
              <p:nvPr/>
            </p:nvSpPr>
            <p:spPr>
              <a:xfrm>
                <a:off x="4565529" y="4114439"/>
                <a:ext cx="20166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Pengujian</a:t>
                </a:r>
                <a:r>
                  <a:rPr lang="en-ID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komprehensif</a:t>
                </a:r>
                <a:r>
                  <a:rPr lang="en-ID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yang </a:t>
                </a:r>
                <a:r>
                  <a:rPr lang="en-ID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menguji</a:t>
                </a:r>
                <a:r>
                  <a:rPr lang="en-ID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seluruh</a:t>
                </a:r>
                <a:r>
                  <a:rPr lang="en-ID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kemungkinan</a:t>
                </a:r>
                <a:r>
                  <a:rPr lang="en-ID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jalur</a:t>
                </a:r>
                <a:r>
                  <a:rPr lang="en-ID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independen</a:t>
                </a:r>
                <a:r>
                  <a:rPr lang="en-ID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dalam</a:t>
                </a:r>
                <a:r>
                  <a:rPr lang="en-ID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program, </a:t>
                </a:r>
                <a:r>
                  <a:rPr lang="en-ID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termasuk</a:t>
                </a:r>
                <a:r>
                  <a:rPr lang="en-ID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status </a:t>
                </a:r>
                <a:r>
                  <a:rPr lang="en-ID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awal</a:t>
                </a:r>
                <a:r>
                  <a:rPr lang="en-ID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, </a:t>
                </a:r>
                <a:r>
                  <a:rPr lang="en-ID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menengah</a:t>
                </a:r>
                <a:r>
                  <a:rPr lang="en-ID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, dan </a:t>
                </a:r>
                <a:r>
                  <a:rPr lang="en-ID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akhir</a:t>
                </a: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412" name="Google Shape;1412;p27"/>
            <p:cNvSpPr txBox="1"/>
            <p:nvPr/>
          </p:nvSpPr>
          <p:spPr>
            <a:xfrm>
              <a:off x="5197367" y="2557342"/>
              <a:ext cx="854400" cy="371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50%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13" name="Google Shape;1413;p27"/>
            <p:cNvSpPr txBox="1"/>
            <p:nvPr/>
          </p:nvSpPr>
          <p:spPr>
            <a:xfrm>
              <a:off x="5189539" y="667848"/>
              <a:ext cx="854400" cy="49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1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14" name="Google Shape;1414;p27"/>
          <p:cNvGrpSpPr/>
          <p:nvPr/>
        </p:nvGrpSpPr>
        <p:grpSpPr>
          <a:xfrm>
            <a:off x="3746112" y="1106112"/>
            <a:ext cx="1652000" cy="1652000"/>
            <a:chOff x="616712" y="3081350"/>
            <a:chExt cx="1652000" cy="1652000"/>
          </a:xfrm>
        </p:grpSpPr>
        <p:sp>
          <p:nvSpPr>
            <p:cNvPr id="1415" name="Google Shape;1415;p27"/>
            <p:cNvSpPr/>
            <p:nvPr/>
          </p:nvSpPr>
          <p:spPr>
            <a:xfrm>
              <a:off x="791261" y="3266769"/>
              <a:ext cx="1282405" cy="1281008"/>
            </a:xfrm>
            <a:custGeom>
              <a:avLst/>
              <a:gdLst/>
              <a:ahLst/>
              <a:cxnLst/>
              <a:rect l="l" t="t" r="r" b="b"/>
              <a:pathLst>
                <a:path w="8258" h="8249" extrusionOk="0">
                  <a:moveTo>
                    <a:pt x="6193" y="545"/>
                  </a:moveTo>
                  <a:lnTo>
                    <a:pt x="6193" y="545"/>
                  </a:lnTo>
                  <a:lnTo>
                    <a:pt x="6378" y="659"/>
                  </a:lnTo>
                  <a:lnTo>
                    <a:pt x="6544" y="782"/>
                  </a:lnTo>
                  <a:lnTo>
                    <a:pt x="6711" y="905"/>
                  </a:lnTo>
                  <a:lnTo>
                    <a:pt x="6870" y="1037"/>
                  </a:lnTo>
                  <a:lnTo>
                    <a:pt x="7019" y="1178"/>
                  </a:lnTo>
                  <a:lnTo>
                    <a:pt x="7168" y="1327"/>
                  </a:lnTo>
                  <a:lnTo>
                    <a:pt x="7300" y="1476"/>
                  </a:lnTo>
                  <a:lnTo>
                    <a:pt x="7423" y="1635"/>
                  </a:lnTo>
                  <a:lnTo>
                    <a:pt x="7537" y="1793"/>
                  </a:lnTo>
                  <a:lnTo>
                    <a:pt x="7651" y="1968"/>
                  </a:lnTo>
                  <a:lnTo>
                    <a:pt x="7748" y="2135"/>
                  </a:lnTo>
                  <a:lnTo>
                    <a:pt x="7845" y="2311"/>
                  </a:lnTo>
                  <a:lnTo>
                    <a:pt x="7924" y="2495"/>
                  </a:lnTo>
                  <a:lnTo>
                    <a:pt x="7994" y="2680"/>
                  </a:lnTo>
                  <a:lnTo>
                    <a:pt x="8064" y="2864"/>
                  </a:lnTo>
                  <a:lnTo>
                    <a:pt x="8117" y="3058"/>
                  </a:lnTo>
                  <a:lnTo>
                    <a:pt x="8161" y="3251"/>
                  </a:lnTo>
                  <a:lnTo>
                    <a:pt x="8205" y="3444"/>
                  </a:lnTo>
                  <a:lnTo>
                    <a:pt x="8231" y="3637"/>
                  </a:lnTo>
                  <a:lnTo>
                    <a:pt x="8249" y="3839"/>
                  </a:lnTo>
                  <a:lnTo>
                    <a:pt x="8257" y="4033"/>
                  </a:lnTo>
                  <a:lnTo>
                    <a:pt x="8257" y="4235"/>
                  </a:lnTo>
                  <a:lnTo>
                    <a:pt x="8249" y="4437"/>
                  </a:lnTo>
                  <a:lnTo>
                    <a:pt x="8231" y="4639"/>
                  </a:lnTo>
                  <a:lnTo>
                    <a:pt x="8196" y="4832"/>
                  </a:lnTo>
                  <a:lnTo>
                    <a:pt x="8161" y="5034"/>
                  </a:lnTo>
                  <a:lnTo>
                    <a:pt x="8108" y="5227"/>
                  </a:lnTo>
                  <a:lnTo>
                    <a:pt x="8047" y="5429"/>
                  </a:lnTo>
                  <a:lnTo>
                    <a:pt x="7976" y="5622"/>
                  </a:lnTo>
                  <a:lnTo>
                    <a:pt x="7897" y="5816"/>
                  </a:lnTo>
                  <a:lnTo>
                    <a:pt x="7809" y="6000"/>
                  </a:lnTo>
                  <a:lnTo>
                    <a:pt x="7704" y="6185"/>
                  </a:lnTo>
                  <a:lnTo>
                    <a:pt x="7704" y="6185"/>
                  </a:lnTo>
                  <a:lnTo>
                    <a:pt x="7599" y="6369"/>
                  </a:lnTo>
                  <a:lnTo>
                    <a:pt x="7476" y="6545"/>
                  </a:lnTo>
                  <a:lnTo>
                    <a:pt x="7353" y="6712"/>
                  </a:lnTo>
                  <a:lnTo>
                    <a:pt x="7212" y="6870"/>
                  </a:lnTo>
                  <a:lnTo>
                    <a:pt x="7080" y="7019"/>
                  </a:lnTo>
                  <a:lnTo>
                    <a:pt x="6931" y="7160"/>
                  </a:lnTo>
                  <a:lnTo>
                    <a:pt x="6782" y="7291"/>
                  </a:lnTo>
                  <a:lnTo>
                    <a:pt x="6624" y="7414"/>
                  </a:lnTo>
                  <a:lnTo>
                    <a:pt x="6457" y="7537"/>
                  </a:lnTo>
                  <a:lnTo>
                    <a:pt x="6290" y="7643"/>
                  </a:lnTo>
                  <a:lnTo>
                    <a:pt x="6114" y="7739"/>
                  </a:lnTo>
                  <a:lnTo>
                    <a:pt x="5938" y="7836"/>
                  </a:lnTo>
                  <a:lnTo>
                    <a:pt x="5763" y="7915"/>
                  </a:lnTo>
                  <a:lnTo>
                    <a:pt x="5578" y="7994"/>
                  </a:lnTo>
                  <a:lnTo>
                    <a:pt x="5385" y="8056"/>
                  </a:lnTo>
                  <a:lnTo>
                    <a:pt x="5201" y="8108"/>
                  </a:lnTo>
                  <a:lnTo>
                    <a:pt x="5007" y="8161"/>
                  </a:lnTo>
                  <a:lnTo>
                    <a:pt x="4814" y="8196"/>
                  </a:lnTo>
                  <a:lnTo>
                    <a:pt x="4612" y="8222"/>
                  </a:lnTo>
                  <a:lnTo>
                    <a:pt x="4419" y="8240"/>
                  </a:lnTo>
                  <a:lnTo>
                    <a:pt x="4217" y="8249"/>
                  </a:lnTo>
                  <a:lnTo>
                    <a:pt x="4015" y="8249"/>
                  </a:lnTo>
                  <a:lnTo>
                    <a:pt x="3821" y="8240"/>
                  </a:lnTo>
                  <a:lnTo>
                    <a:pt x="3619" y="8222"/>
                  </a:lnTo>
                  <a:lnTo>
                    <a:pt x="3417" y="8196"/>
                  </a:lnTo>
                  <a:lnTo>
                    <a:pt x="3224" y="8152"/>
                  </a:lnTo>
                  <a:lnTo>
                    <a:pt x="3022" y="8100"/>
                  </a:lnTo>
                  <a:lnTo>
                    <a:pt x="2829" y="8047"/>
                  </a:lnTo>
                  <a:lnTo>
                    <a:pt x="2636" y="7977"/>
                  </a:lnTo>
                  <a:lnTo>
                    <a:pt x="2442" y="7889"/>
                  </a:lnTo>
                  <a:lnTo>
                    <a:pt x="2249" y="7801"/>
                  </a:lnTo>
                  <a:lnTo>
                    <a:pt x="2065" y="7695"/>
                  </a:lnTo>
                  <a:lnTo>
                    <a:pt x="2065" y="7695"/>
                  </a:lnTo>
                  <a:lnTo>
                    <a:pt x="1880" y="7590"/>
                  </a:lnTo>
                  <a:lnTo>
                    <a:pt x="1713" y="7467"/>
                  </a:lnTo>
                  <a:lnTo>
                    <a:pt x="1546" y="7344"/>
                  </a:lnTo>
                  <a:lnTo>
                    <a:pt x="1388" y="7212"/>
                  </a:lnTo>
                  <a:lnTo>
                    <a:pt x="1239" y="7072"/>
                  </a:lnTo>
                  <a:lnTo>
                    <a:pt x="1098" y="6922"/>
                  </a:lnTo>
                  <a:lnTo>
                    <a:pt x="958" y="6773"/>
                  </a:lnTo>
                  <a:lnTo>
                    <a:pt x="835" y="6615"/>
                  </a:lnTo>
                  <a:lnTo>
                    <a:pt x="721" y="6448"/>
                  </a:lnTo>
                  <a:lnTo>
                    <a:pt x="607" y="6281"/>
                  </a:lnTo>
                  <a:lnTo>
                    <a:pt x="510" y="6114"/>
                  </a:lnTo>
                  <a:lnTo>
                    <a:pt x="422" y="5939"/>
                  </a:lnTo>
                  <a:lnTo>
                    <a:pt x="334" y="5754"/>
                  </a:lnTo>
                  <a:lnTo>
                    <a:pt x="264" y="5570"/>
                  </a:lnTo>
                  <a:lnTo>
                    <a:pt x="203" y="5385"/>
                  </a:lnTo>
                  <a:lnTo>
                    <a:pt x="141" y="5192"/>
                  </a:lnTo>
                  <a:lnTo>
                    <a:pt x="97" y="4999"/>
                  </a:lnTo>
                  <a:lnTo>
                    <a:pt x="62" y="4806"/>
                  </a:lnTo>
                  <a:lnTo>
                    <a:pt x="27" y="4612"/>
                  </a:lnTo>
                  <a:lnTo>
                    <a:pt x="9" y="4410"/>
                  </a:lnTo>
                  <a:lnTo>
                    <a:pt x="0" y="4217"/>
                  </a:lnTo>
                  <a:lnTo>
                    <a:pt x="0" y="4015"/>
                  </a:lnTo>
                  <a:lnTo>
                    <a:pt x="9" y="3813"/>
                  </a:lnTo>
                  <a:lnTo>
                    <a:pt x="36" y="3611"/>
                  </a:lnTo>
                  <a:lnTo>
                    <a:pt x="62" y="3418"/>
                  </a:lnTo>
                  <a:lnTo>
                    <a:pt x="97" y="3216"/>
                  </a:lnTo>
                  <a:lnTo>
                    <a:pt x="150" y="3022"/>
                  </a:lnTo>
                  <a:lnTo>
                    <a:pt x="211" y="2820"/>
                  </a:lnTo>
                  <a:lnTo>
                    <a:pt x="282" y="2627"/>
                  </a:lnTo>
                  <a:lnTo>
                    <a:pt x="361" y="2434"/>
                  </a:lnTo>
                  <a:lnTo>
                    <a:pt x="448" y="2249"/>
                  </a:lnTo>
                  <a:lnTo>
                    <a:pt x="554" y="2056"/>
                  </a:lnTo>
                  <a:lnTo>
                    <a:pt x="554" y="2056"/>
                  </a:lnTo>
                  <a:lnTo>
                    <a:pt x="668" y="1880"/>
                  </a:lnTo>
                  <a:lnTo>
                    <a:pt x="782" y="1705"/>
                  </a:lnTo>
                  <a:lnTo>
                    <a:pt x="914" y="1538"/>
                  </a:lnTo>
                  <a:lnTo>
                    <a:pt x="1046" y="1380"/>
                  </a:lnTo>
                  <a:lnTo>
                    <a:pt x="1186" y="1230"/>
                  </a:lnTo>
                  <a:lnTo>
                    <a:pt x="1327" y="1090"/>
                  </a:lnTo>
                  <a:lnTo>
                    <a:pt x="1485" y="958"/>
                  </a:lnTo>
                  <a:lnTo>
                    <a:pt x="1643" y="835"/>
                  </a:lnTo>
                  <a:lnTo>
                    <a:pt x="1801" y="712"/>
                  </a:lnTo>
                  <a:lnTo>
                    <a:pt x="1968" y="607"/>
                  </a:lnTo>
                  <a:lnTo>
                    <a:pt x="2144" y="501"/>
                  </a:lnTo>
                  <a:lnTo>
                    <a:pt x="2319" y="414"/>
                  </a:lnTo>
                  <a:lnTo>
                    <a:pt x="2504" y="334"/>
                  </a:lnTo>
                  <a:lnTo>
                    <a:pt x="2680" y="255"/>
                  </a:lnTo>
                  <a:lnTo>
                    <a:pt x="2873" y="194"/>
                  </a:lnTo>
                  <a:lnTo>
                    <a:pt x="3057" y="141"/>
                  </a:lnTo>
                  <a:lnTo>
                    <a:pt x="3251" y="89"/>
                  </a:lnTo>
                  <a:lnTo>
                    <a:pt x="3453" y="53"/>
                  </a:lnTo>
                  <a:lnTo>
                    <a:pt x="3646" y="27"/>
                  </a:lnTo>
                  <a:lnTo>
                    <a:pt x="3839" y="9"/>
                  </a:lnTo>
                  <a:lnTo>
                    <a:pt x="4041" y="1"/>
                  </a:lnTo>
                  <a:lnTo>
                    <a:pt x="4243" y="1"/>
                  </a:lnTo>
                  <a:lnTo>
                    <a:pt x="4436" y="9"/>
                  </a:lnTo>
                  <a:lnTo>
                    <a:pt x="4638" y="27"/>
                  </a:lnTo>
                  <a:lnTo>
                    <a:pt x="4840" y="53"/>
                  </a:lnTo>
                  <a:lnTo>
                    <a:pt x="5042" y="97"/>
                  </a:lnTo>
                  <a:lnTo>
                    <a:pt x="5236" y="150"/>
                  </a:lnTo>
                  <a:lnTo>
                    <a:pt x="5429" y="203"/>
                  </a:lnTo>
                  <a:lnTo>
                    <a:pt x="5622" y="273"/>
                  </a:lnTo>
                  <a:lnTo>
                    <a:pt x="5815" y="361"/>
                  </a:lnTo>
                  <a:lnTo>
                    <a:pt x="6009" y="449"/>
                  </a:lnTo>
                  <a:lnTo>
                    <a:pt x="6193" y="545"/>
                  </a:lnTo>
                  <a:lnTo>
                    <a:pt x="6193" y="545"/>
                  </a:lnTo>
                  <a:close/>
                  <a:moveTo>
                    <a:pt x="4401" y="3655"/>
                  </a:moveTo>
                  <a:lnTo>
                    <a:pt x="4401" y="3655"/>
                  </a:lnTo>
                  <a:lnTo>
                    <a:pt x="4349" y="3628"/>
                  </a:lnTo>
                  <a:lnTo>
                    <a:pt x="4305" y="3611"/>
                  </a:lnTo>
                  <a:lnTo>
                    <a:pt x="4252" y="3593"/>
                  </a:lnTo>
                  <a:lnTo>
                    <a:pt x="4199" y="3585"/>
                  </a:lnTo>
                  <a:lnTo>
                    <a:pt x="4094" y="3585"/>
                  </a:lnTo>
                  <a:lnTo>
                    <a:pt x="3988" y="3602"/>
                  </a:lnTo>
                  <a:lnTo>
                    <a:pt x="3892" y="3637"/>
                  </a:lnTo>
                  <a:lnTo>
                    <a:pt x="3804" y="3690"/>
                  </a:lnTo>
                  <a:lnTo>
                    <a:pt x="3760" y="3725"/>
                  </a:lnTo>
                  <a:lnTo>
                    <a:pt x="3725" y="3769"/>
                  </a:lnTo>
                  <a:lnTo>
                    <a:pt x="3690" y="3804"/>
                  </a:lnTo>
                  <a:lnTo>
                    <a:pt x="3663" y="3857"/>
                  </a:lnTo>
                  <a:lnTo>
                    <a:pt x="3663" y="3857"/>
                  </a:lnTo>
                  <a:lnTo>
                    <a:pt x="3637" y="3901"/>
                  </a:lnTo>
                  <a:lnTo>
                    <a:pt x="3619" y="3953"/>
                  </a:lnTo>
                  <a:lnTo>
                    <a:pt x="3602" y="4006"/>
                  </a:lnTo>
                  <a:lnTo>
                    <a:pt x="3593" y="4059"/>
                  </a:lnTo>
                  <a:lnTo>
                    <a:pt x="3593" y="4164"/>
                  </a:lnTo>
                  <a:lnTo>
                    <a:pt x="3611" y="4261"/>
                  </a:lnTo>
                  <a:lnTo>
                    <a:pt x="3646" y="4358"/>
                  </a:lnTo>
                  <a:lnTo>
                    <a:pt x="3699" y="4454"/>
                  </a:lnTo>
                  <a:lnTo>
                    <a:pt x="3734" y="4489"/>
                  </a:lnTo>
                  <a:lnTo>
                    <a:pt x="3769" y="4524"/>
                  </a:lnTo>
                  <a:lnTo>
                    <a:pt x="3813" y="4560"/>
                  </a:lnTo>
                  <a:lnTo>
                    <a:pt x="3857" y="4595"/>
                  </a:lnTo>
                  <a:lnTo>
                    <a:pt x="3857" y="4595"/>
                  </a:lnTo>
                  <a:lnTo>
                    <a:pt x="3909" y="4621"/>
                  </a:lnTo>
                  <a:lnTo>
                    <a:pt x="3962" y="4639"/>
                  </a:lnTo>
                  <a:lnTo>
                    <a:pt x="4015" y="4656"/>
                  </a:lnTo>
                  <a:lnTo>
                    <a:pt x="4067" y="4665"/>
                  </a:lnTo>
                  <a:lnTo>
                    <a:pt x="4164" y="4665"/>
                  </a:lnTo>
                  <a:lnTo>
                    <a:pt x="4269" y="4647"/>
                  </a:lnTo>
                  <a:lnTo>
                    <a:pt x="4366" y="4612"/>
                  </a:lnTo>
                  <a:lnTo>
                    <a:pt x="4454" y="4560"/>
                  </a:lnTo>
                  <a:lnTo>
                    <a:pt x="4498" y="4524"/>
                  </a:lnTo>
                  <a:lnTo>
                    <a:pt x="4533" y="4481"/>
                  </a:lnTo>
                  <a:lnTo>
                    <a:pt x="4568" y="4445"/>
                  </a:lnTo>
                  <a:lnTo>
                    <a:pt x="4594" y="4393"/>
                  </a:lnTo>
                  <a:lnTo>
                    <a:pt x="4594" y="4393"/>
                  </a:lnTo>
                  <a:lnTo>
                    <a:pt x="4621" y="4349"/>
                  </a:lnTo>
                  <a:lnTo>
                    <a:pt x="4647" y="4296"/>
                  </a:lnTo>
                  <a:lnTo>
                    <a:pt x="4656" y="4243"/>
                  </a:lnTo>
                  <a:lnTo>
                    <a:pt x="4665" y="4191"/>
                  </a:lnTo>
                  <a:lnTo>
                    <a:pt x="4674" y="4085"/>
                  </a:lnTo>
                  <a:lnTo>
                    <a:pt x="4656" y="3989"/>
                  </a:lnTo>
                  <a:lnTo>
                    <a:pt x="4612" y="3883"/>
                  </a:lnTo>
                  <a:lnTo>
                    <a:pt x="4559" y="3795"/>
                  </a:lnTo>
                  <a:lnTo>
                    <a:pt x="4524" y="3760"/>
                  </a:lnTo>
                  <a:lnTo>
                    <a:pt x="4489" y="3716"/>
                  </a:lnTo>
                  <a:lnTo>
                    <a:pt x="4445" y="3690"/>
                  </a:lnTo>
                  <a:lnTo>
                    <a:pt x="4401" y="3655"/>
                  </a:lnTo>
                  <a:lnTo>
                    <a:pt x="4401" y="36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7"/>
            <p:cNvSpPr/>
            <p:nvPr/>
          </p:nvSpPr>
          <p:spPr>
            <a:xfrm>
              <a:off x="1249529" y="3081350"/>
              <a:ext cx="383572" cy="253748"/>
            </a:xfrm>
            <a:custGeom>
              <a:avLst/>
              <a:gdLst/>
              <a:ahLst/>
              <a:cxnLst/>
              <a:rect l="l" t="t" r="r" b="b"/>
              <a:pathLst>
                <a:path w="2470" h="1634" extrusionOk="0">
                  <a:moveTo>
                    <a:pt x="1" y="1634"/>
                  </a:moveTo>
                  <a:lnTo>
                    <a:pt x="2469" y="1634"/>
                  </a:lnTo>
                  <a:lnTo>
                    <a:pt x="1951" y="0"/>
                  </a:lnTo>
                  <a:lnTo>
                    <a:pt x="493" y="0"/>
                  </a:lnTo>
                  <a:lnTo>
                    <a:pt x="1" y="16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7"/>
            <p:cNvSpPr/>
            <p:nvPr/>
          </p:nvSpPr>
          <p:spPr>
            <a:xfrm>
              <a:off x="1570207" y="3129025"/>
              <a:ext cx="388852" cy="372547"/>
            </a:xfrm>
            <a:custGeom>
              <a:avLst/>
              <a:gdLst/>
              <a:ahLst/>
              <a:cxnLst/>
              <a:rect l="l" t="t" r="r" b="b"/>
              <a:pathLst>
                <a:path w="2504" h="2399" extrusionOk="0">
                  <a:moveTo>
                    <a:pt x="0" y="1169"/>
                  </a:moveTo>
                  <a:lnTo>
                    <a:pt x="2135" y="2399"/>
                  </a:lnTo>
                  <a:lnTo>
                    <a:pt x="2504" y="730"/>
                  </a:lnTo>
                  <a:lnTo>
                    <a:pt x="1247" y="1"/>
                  </a:lnTo>
                  <a:lnTo>
                    <a:pt x="0" y="11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7"/>
            <p:cNvSpPr/>
            <p:nvPr/>
          </p:nvSpPr>
          <p:spPr>
            <a:xfrm>
              <a:off x="664387" y="3389605"/>
              <a:ext cx="372547" cy="390250"/>
            </a:xfrm>
            <a:custGeom>
              <a:avLst/>
              <a:gdLst/>
              <a:ahLst/>
              <a:cxnLst/>
              <a:rect l="l" t="t" r="r" b="b"/>
              <a:pathLst>
                <a:path w="2399" h="2513" extrusionOk="0">
                  <a:moveTo>
                    <a:pt x="1169" y="2512"/>
                  </a:moveTo>
                  <a:lnTo>
                    <a:pt x="2399" y="378"/>
                  </a:lnTo>
                  <a:lnTo>
                    <a:pt x="730" y="0"/>
                  </a:lnTo>
                  <a:lnTo>
                    <a:pt x="1" y="1265"/>
                  </a:lnTo>
                  <a:lnTo>
                    <a:pt x="1169" y="25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7"/>
            <p:cNvSpPr/>
            <p:nvPr/>
          </p:nvSpPr>
          <p:spPr>
            <a:xfrm>
              <a:off x="937236" y="3122192"/>
              <a:ext cx="393045" cy="371149"/>
            </a:xfrm>
            <a:custGeom>
              <a:avLst/>
              <a:gdLst/>
              <a:ahLst/>
              <a:cxnLst/>
              <a:rect l="l" t="t" r="r" b="b"/>
              <a:pathLst>
                <a:path w="2531" h="2390" extrusionOk="0">
                  <a:moveTo>
                    <a:pt x="396" y="2390"/>
                  </a:moveTo>
                  <a:lnTo>
                    <a:pt x="2530" y="1160"/>
                  </a:lnTo>
                  <a:lnTo>
                    <a:pt x="1265" y="1"/>
                  </a:lnTo>
                  <a:lnTo>
                    <a:pt x="0" y="721"/>
                  </a:lnTo>
                  <a:lnTo>
                    <a:pt x="396" y="2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7"/>
            <p:cNvSpPr/>
            <p:nvPr/>
          </p:nvSpPr>
          <p:spPr>
            <a:xfrm>
              <a:off x="657554" y="4019781"/>
              <a:ext cx="371149" cy="393045"/>
            </a:xfrm>
            <a:custGeom>
              <a:avLst/>
              <a:gdLst/>
              <a:ahLst/>
              <a:cxnLst/>
              <a:rect l="l" t="t" r="r" b="b"/>
              <a:pathLst>
                <a:path w="2390" h="2531" extrusionOk="0">
                  <a:moveTo>
                    <a:pt x="2390" y="2135"/>
                  </a:moveTo>
                  <a:lnTo>
                    <a:pt x="1160" y="0"/>
                  </a:lnTo>
                  <a:lnTo>
                    <a:pt x="1" y="1265"/>
                  </a:lnTo>
                  <a:lnTo>
                    <a:pt x="721" y="2530"/>
                  </a:lnTo>
                  <a:lnTo>
                    <a:pt x="2390" y="21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7"/>
            <p:cNvSpPr/>
            <p:nvPr/>
          </p:nvSpPr>
          <p:spPr>
            <a:xfrm>
              <a:off x="616712" y="3697860"/>
              <a:ext cx="253748" cy="382020"/>
            </a:xfrm>
            <a:custGeom>
              <a:avLst/>
              <a:gdLst/>
              <a:ahLst/>
              <a:cxnLst/>
              <a:rect l="l" t="t" r="r" b="b"/>
              <a:pathLst>
                <a:path w="1634" h="2460" extrusionOk="0">
                  <a:moveTo>
                    <a:pt x="1634" y="2460"/>
                  </a:moveTo>
                  <a:lnTo>
                    <a:pt x="1634" y="0"/>
                  </a:lnTo>
                  <a:lnTo>
                    <a:pt x="0" y="510"/>
                  </a:lnTo>
                  <a:lnTo>
                    <a:pt x="0" y="1968"/>
                  </a:lnTo>
                  <a:lnTo>
                    <a:pt x="1634" y="24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7"/>
            <p:cNvSpPr/>
            <p:nvPr/>
          </p:nvSpPr>
          <p:spPr>
            <a:xfrm>
              <a:off x="1233223" y="4478049"/>
              <a:ext cx="382020" cy="255301"/>
            </a:xfrm>
            <a:custGeom>
              <a:avLst/>
              <a:gdLst/>
              <a:ahLst/>
              <a:cxnLst/>
              <a:rect l="l" t="t" r="r" b="b"/>
              <a:pathLst>
                <a:path w="2460" h="1644" extrusionOk="0">
                  <a:moveTo>
                    <a:pt x="2460" y="1"/>
                  </a:moveTo>
                  <a:lnTo>
                    <a:pt x="0" y="1"/>
                  </a:lnTo>
                  <a:lnTo>
                    <a:pt x="510" y="1643"/>
                  </a:lnTo>
                  <a:lnTo>
                    <a:pt x="1968" y="1643"/>
                  </a:lnTo>
                  <a:lnTo>
                    <a:pt x="24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7"/>
            <p:cNvSpPr/>
            <p:nvPr/>
          </p:nvSpPr>
          <p:spPr>
            <a:xfrm>
              <a:off x="924968" y="4292630"/>
              <a:ext cx="390250" cy="372547"/>
            </a:xfrm>
            <a:custGeom>
              <a:avLst/>
              <a:gdLst/>
              <a:ahLst/>
              <a:cxnLst/>
              <a:rect l="l" t="t" r="r" b="b"/>
              <a:pathLst>
                <a:path w="2513" h="2399" extrusionOk="0">
                  <a:moveTo>
                    <a:pt x="2512" y="1230"/>
                  </a:moveTo>
                  <a:lnTo>
                    <a:pt x="378" y="0"/>
                  </a:lnTo>
                  <a:lnTo>
                    <a:pt x="0" y="1678"/>
                  </a:lnTo>
                  <a:lnTo>
                    <a:pt x="1265" y="2398"/>
                  </a:lnTo>
                  <a:lnTo>
                    <a:pt x="2512" y="12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7"/>
            <p:cNvSpPr/>
            <p:nvPr/>
          </p:nvSpPr>
          <p:spPr>
            <a:xfrm>
              <a:off x="1827992" y="4034845"/>
              <a:ext cx="373944" cy="388852"/>
            </a:xfrm>
            <a:custGeom>
              <a:avLst/>
              <a:gdLst/>
              <a:ahLst/>
              <a:cxnLst/>
              <a:rect l="l" t="t" r="r" b="b"/>
              <a:pathLst>
                <a:path w="2408" h="2504" extrusionOk="0">
                  <a:moveTo>
                    <a:pt x="1230" y="0"/>
                  </a:moveTo>
                  <a:lnTo>
                    <a:pt x="0" y="2135"/>
                  </a:lnTo>
                  <a:lnTo>
                    <a:pt x="1678" y="2503"/>
                  </a:lnTo>
                  <a:lnTo>
                    <a:pt x="2407" y="1247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7"/>
            <p:cNvSpPr/>
            <p:nvPr/>
          </p:nvSpPr>
          <p:spPr>
            <a:xfrm>
              <a:off x="1555144" y="4300705"/>
              <a:ext cx="393045" cy="372547"/>
            </a:xfrm>
            <a:custGeom>
              <a:avLst/>
              <a:gdLst/>
              <a:ahLst/>
              <a:cxnLst/>
              <a:rect l="l" t="t" r="r" b="b"/>
              <a:pathLst>
                <a:path w="2531" h="2399" extrusionOk="0">
                  <a:moveTo>
                    <a:pt x="2135" y="1"/>
                  </a:moveTo>
                  <a:lnTo>
                    <a:pt x="0" y="1231"/>
                  </a:lnTo>
                  <a:lnTo>
                    <a:pt x="1265" y="2399"/>
                  </a:lnTo>
                  <a:lnTo>
                    <a:pt x="2530" y="167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7"/>
            <p:cNvSpPr/>
            <p:nvPr/>
          </p:nvSpPr>
          <p:spPr>
            <a:xfrm>
              <a:off x="1836068" y="3401873"/>
              <a:ext cx="372547" cy="393045"/>
            </a:xfrm>
            <a:custGeom>
              <a:avLst/>
              <a:gdLst/>
              <a:ahLst/>
              <a:cxnLst/>
              <a:rect l="l" t="t" r="r" b="b"/>
              <a:pathLst>
                <a:path w="2399" h="2531" extrusionOk="0">
                  <a:moveTo>
                    <a:pt x="1" y="396"/>
                  </a:moveTo>
                  <a:lnTo>
                    <a:pt x="1231" y="2530"/>
                  </a:lnTo>
                  <a:lnTo>
                    <a:pt x="2399" y="1265"/>
                  </a:lnTo>
                  <a:lnTo>
                    <a:pt x="1670" y="0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7"/>
            <p:cNvSpPr/>
            <p:nvPr/>
          </p:nvSpPr>
          <p:spPr>
            <a:xfrm>
              <a:off x="2013412" y="3714166"/>
              <a:ext cx="255301" cy="382175"/>
            </a:xfrm>
            <a:custGeom>
              <a:avLst/>
              <a:gdLst/>
              <a:ahLst/>
              <a:cxnLst/>
              <a:rect l="l" t="t" r="r" b="b"/>
              <a:pathLst>
                <a:path w="1644" h="2461" extrusionOk="0">
                  <a:moveTo>
                    <a:pt x="1" y="1"/>
                  </a:moveTo>
                  <a:lnTo>
                    <a:pt x="1" y="2460"/>
                  </a:lnTo>
                  <a:lnTo>
                    <a:pt x="1643" y="1951"/>
                  </a:lnTo>
                  <a:lnTo>
                    <a:pt x="1643" y="4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8" name="Google Shape;1428;p27"/>
          <p:cNvGrpSpPr/>
          <p:nvPr/>
        </p:nvGrpSpPr>
        <p:grpSpPr>
          <a:xfrm>
            <a:off x="4053045" y="1395822"/>
            <a:ext cx="1035500" cy="1035372"/>
            <a:chOff x="783588" y="2074225"/>
            <a:chExt cx="1171513" cy="1171500"/>
          </a:xfrm>
        </p:grpSpPr>
        <p:sp>
          <p:nvSpPr>
            <p:cNvPr id="1429" name="Google Shape;1429;p27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AC750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7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name="adj1" fmla="val 16261269"/>
                <a:gd name="adj2" fmla="val 184980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1" name="Google Shape;1431;p27"/>
          <p:cNvGrpSpPr/>
          <p:nvPr/>
        </p:nvGrpSpPr>
        <p:grpSpPr>
          <a:xfrm>
            <a:off x="6875312" y="3081350"/>
            <a:ext cx="1652000" cy="1652000"/>
            <a:chOff x="616712" y="3081350"/>
            <a:chExt cx="1652000" cy="1652000"/>
          </a:xfrm>
        </p:grpSpPr>
        <p:sp>
          <p:nvSpPr>
            <p:cNvPr id="1432" name="Google Shape;1432;p27"/>
            <p:cNvSpPr/>
            <p:nvPr/>
          </p:nvSpPr>
          <p:spPr>
            <a:xfrm>
              <a:off x="791261" y="3266769"/>
              <a:ext cx="1282405" cy="1281008"/>
            </a:xfrm>
            <a:custGeom>
              <a:avLst/>
              <a:gdLst/>
              <a:ahLst/>
              <a:cxnLst/>
              <a:rect l="l" t="t" r="r" b="b"/>
              <a:pathLst>
                <a:path w="8258" h="8249" extrusionOk="0">
                  <a:moveTo>
                    <a:pt x="6193" y="545"/>
                  </a:moveTo>
                  <a:lnTo>
                    <a:pt x="6193" y="545"/>
                  </a:lnTo>
                  <a:lnTo>
                    <a:pt x="6378" y="659"/>
                  </a:lnTo>
                  <a:lnTo>
                    <a:pt x="6544" y="782"/>
                  </a:lnTo>
                  <a:lnTo>
                    <a:pt x="6711" y="905"/>
                  </a:lnTo>
                  <a:lnTo>
                    <a:pt x="6870" y="1037"/>
                  </a:lnTo>
                  <a:lnTo>
                    <a:pt x="7019" y="1178"/>
                  </a:lnTo>
                  <a:lnTo>
                    <a:pt x="7168" y="1327"/>
                  </a:lnTo>
                  <a:lnTo>
                    <a:pt x="7300" y="1476"/>
                  </a:lnTo>
                  <a:lnTo>
                    <a:pt x="7423" y="1635"/>
                  </a:lnTo>
                  <a:lnTo>
                    <a:pt x="7537" y="1793"/>
                  </a:lnTo>
                  <a:lnTo>
                    <a:pt x="7651" y="1968"/>
                  </a:lnTo>
                  <a:lnTo>
                    <a:pt x="7748" y="2135"/>
                  </a:lnTo>
                  <a:lnTo>
                    <a:pt x="7845" y="2311"/>
                  </a:lnTo>
                  <a:lnTo>
                    <a:pt x="7924" y="2495"/>
                  </a:lnTo>
                  <a:lnTo>
                    <a:pt x="7994" y="2680"/>
                  </a:lnTo>
                  <a:lnTo>
                    <a:pt x="8064" y="2864"/>
                  </a:lnTo>
                  <a:lnTo>
                    <a:pt x="8117" y="3058"/>
                  </a:lnTo>
                  <a:lnTo>
                    <a:pt x="8161" y="3251"/>
                  </a:lnTo>
                  <a:lnTo>
                    <a:pt x="8205" y="3444"/>
                  </a:lnTo>
                  <a:lnTo>
                    <a:pt x="8231" y="3637"/>
                  </a:lnTo>
                  <a:lnTo>
                    <a:pt x="8249" y="3839"/>
                  </a:lnTo>
                  <a:lnTo>
                    <a:pt x="8257" y="4033"/>
                  </a:lnTo>
                  <a:lnTo>
                    <a:pt x="8257" y="4235"/>
                  </a:lnTo>
                  <a:lnTo>
                    <a:pt x="8249" y="4437"/>
                  </a:lnTo>
                  <a:lnTo>
                    <a:pt x="8231" y="4639"/>
                  </a:lnTo>
                  <a:lnTo>
                    <a:pt x="8196" y="4832"/>
                  </a:lnTo>
                  <a:lnTo>
                    <a:pt x="8161" y="5034"/>
                  </a:lnTo>
                  <a:lnTo>
                    <a:pt x="8108" y="5227"/>
                  </a:lnTo>
                  <a:lnTo>
                    <a:pt x="8047" y="5429"/>
                  </a:lnTo>
                  <a:lnTo>
                    <a:pt x="7976" y="5622"/>
                  </a:lnTo>
                  <a:lnTo>
                    <a:pt x="7897" y="5816"/>
                  </a:lnTo>
                  <a:lnTo>
                    <a:pt x="7809" y="6000"/>
                  </a:lnTo>
                  <a:lnTo>
                    <a:pt x="7704" y="6185"/>
                  </a:lnTo>
                  <a:lnTo>
                    <a:pt x="7704" y="6185"/>
                  </a:lnTo>
                  <a:lnTo>
                    <a:pt x="7599" y="6369"/>
                  </a:lnTo>
                  <a:lnTo>
                    <a:pt x="7476" y="6545"/>
                  </a:lnTo>
                  <a:lnTo>
                    <a:pt x="7353" y="6712"/>
                  </a:lnTo>
                  <a:lnTo>
                    <a:pt x="7212" y="6870"/>
                  </a:lnTo>
                  <a:lnTo>
                    <a:pt x="7080" y="7019"/>
                  </a:lnTo>
                  <a:lnTo>
                    <a:pt x="6931" y="7160"/>
                  </a:lnTo>
                  <a:lnTo>
                    <a:pt x="6782" y="7291"/>
                  </a:lnTo>
                  <a:lnTo>
                    <a:pt x="6624" y="7414"/>
                  </a:lnTo>
                  <a:lnTo>
                    <a:pt x="6457" y="7537"/>
                  </a:lnTo>
                  <a:lnTo>
                    <a:pt x="6290" y="7643"/>
                  </a:lnTo>
                  <a:lnTo>
                    <a:pt x="6114" y="7739"/>
                  </a:lnTo>
                  <a:lnTo>
                    <a:pt x="5938" y="7836"/>
                  </a:lnTo>
                  <a:lnTo>
                    <a:pt x="5763" y="7915"/>
                  </a:lnTo>
                  <a:lnTo>
                    <a:pt x="5578" y="7994"/>
                  </a:lnTo>
                  <a:lnTo>
                    <a:pt x="5385" y="8056"/>
                  </a:lnTo>
                  <a:lnTo>
                    <a:pt x="5201" y="8108"/>
                  </a:lnTo>
                  <a:lnTo>
                    <a:pt x="5007" y="8161"/>
                  </a:lnTo>
                  <a:lnTo>
                    <a:pt x="4814" y="8196"/>
                  </a:lnTo>
                  <a:lnTo>
                    <a:pt x="4612" y="8222"/>
                  </a:lnTo>
                  <a:lnTo>
                    <a:pt x="4419" y="8240"/>
                  </a:lnTo>
                  <a:lnTo>
                    <a:pt x="4217" y="8249"/>
                  </a:lnTo>
                  <a:lnTo>
                    <a:pt x="4015" y="8249"/>
                  </a:lnTo>
                  <a:lnTo>
                    <a:pt x="3821" y="8240"/>
                  </a:lnTo>
                  <a:lnTo>
                    <a:pt x="3619" y="8222"/>
                  </a:lnTo>
                  <a:lnTo>
                    <a:pt x="3417" y="8196"/>
                  </a:lnTo>
                  <a:lnTo>
                    <a:pt x="3224" y="8152"/>
                  </a:lnTo>
                  <a:lnTo>
                    <a:pt x="3022" y="8100"/>
                  </a:lnTo>
                  <a:lnTo>
                    <a:pt x="2829" y="8047"/>
                  </a:lnTo>
                  <a:lnTo>
                    <a:pt x="2636" y="7977"/>
                  </a:lnTo>
                  <a:lnTo>
                    <a:pt x="2442" y="7889"/>
                  </a:lnTo>
                  <a:lnTo>
                    <a:pt x="2249" y="7801"/>
                  </a:lnTo>
                  <a:lnTo>
                    <a:pt x="2065" y="7695"/>
                  </a:lnTo>
                  <a:lnTo>
                    <a:pt x="2065" y="7695"/>
                  </a:lnTo>
                  <a:lnTo>
                    <a:pt x="1880" y="7590"/>
                  </a:lnTo>
                  <a:lnTo>
                    <a:pt x="1713" y="7467"/>
                  </a:lnTo>
                  <a:lnTo>
                    <a:pt x="1546" y="7344"/>
                  </a:lnTo>
                  <a:lnTo>
                    <a:pt x="1388" y="7212"/>
                  </a:lnTo>
                  <a:lnTo>
                    <a:pt x="1239" y="7072"/>
                  </a:lnTo>
                  <a:lnTo>
                    <a:pt x="1098" y="6922"/>
                  </a:lnTo>
                  <a:lnTo>
                    <a:pt x="958" y="6773"/>
                  </a:lnTo>
                  <a:lnTo>
                    <a:pt x="835" y="6615"/>
                  </a:lnTo>
                  <a:lnTo>
                    <a:pt x="721" y="6448"/>
                  </a:lnTo>
                  <a:lnTo>
                    <a:pt x="607" y="6281"/>
                  </a:lnTo>
                  <a:lnTo>
                    <a:pt x="510" y="6114"/>
                  </a:lnTo>
                  <a:lnTo>
                    <a:pt x="422" y="5939"/>
                  </a:lnTo>
                  <a:lnTo>
                    <a:pt x="334" y="5754"/>
                  </a:lnTo>
                  <a:lnTo>
                    <a:pt x="264" y="5570"/>
                  </a:lnTo>
                  <a:lnTo>
                    <a:pt x="203" y="5385"/>
                  </a:lnTo>
                  <a:lnTo>
                    <a:pt x="141" y="5192"/>
                  </a:lnTo>
                  <a:lnTo>
                    <a:pt x="97" y="4999"/>
                  </a:lnTo>
                  <a:lnTo>
                    <a:pt x="62" y="4806"/>
                  </a:lnTo>
                  <a:lnTo>
                    <a:pt x="27" y="4612"/>
                  </a:lnTo>
                  <a:lnTo>
                    <a:pt x="9" y="4410"/>
                  </a:lnTo>
                  <a:lnTo>
                    <a:pt x="0" y="4217"/>
                  </a:lnTo>
                  <a:lnTo>
                    <a:pt x="0" y="4015"/>
                  </a:lnTo>
                  <a:lnTo>
                    <a:pt x="9" y="3813"/>
                  </a:lnTo>
                  <a:lnTo>
                    <a:pt x="36" y="3611"/>
                  </a:lnTo>
                  <a:lnTo>
                    <a:pt x="62" y="3418"/>
                  </a:lnTo>
                  <a:lnTo>
                    <a:pt x="97" y="3216"/>
                  </a:lnTo>
                  <a:lnTo>
                    <a:pt x="150" y="3022"/>
                  </a:lnTo>
                  <a:lnTo>
                    <a:pt x="211" y="2820"/>
                  </a:lnTo>
                  <a:lnTo>
                    <a:pt x="282" y="2627"/>
                  </a:lnTo>
                  <a:lnTo>
                    <a:pt x="361" y="2434"/>
                  </a:lnTo>
                  <a:lnTo>
                    <a:pt x="448" y="2249"/>
                  </a:lnTo>
                  <a:lnTo>
                    <a:pt x="554" y="2056"/>
                  </a:lnTo>
                  <a:lnTo>
                    <a:pt x="554" y="2056"/>
                  </a:lnTo>
                  <a:lnTo>
                    <a:pt x="668" y="1880"/>
                  </a:lnTo>
                  <a:lnTo>
                    <a:pt x="782" y="1705"/>
                  </a:lnTo>
                  <a:lnTo>
                    <a:pt x="914" y="1538"/>
                  </a:lnTo>
                  <a:lnTo>
                    <a:pt x="1046" y="1380"/>
                  </a:lnTo>
                  <a:lnTo>
                    <a:pt x="1186" y="1230"/>
                  </a:lnTo>
                  <a:lnTo>
                    <a:pt x="1327" y="1090"/>
                  </a:lnTo>
                  <a:lnTo>
                    <a:pt x="1485" y="958"/>
                  </a:lnTo>
                  <a:lnTo>
                    <a:pt x="1643" y="835"/>
                  </a:lnTo>
                  <a:lnTo>
                    <a:pt x="1801" y="712"/>
                  </a:lnTo>
                  <a:lnTo>
                    <a:pt x="1968" y="607"/>
                  </a:lnTo>
                  <a:lnTo>
                    <a:pt x="2144" y="501"/>
                  </a:lnTo>
                  <a:lnTo>
                    <a:pt x="2319" y="414"/>
                  </a:lnTo>
                  <a:lnTo>
                    <a:pt x="2504" y="334"/>
                  </a:lnTo>
                  <a:lnTo>
                    <a:pt x="2680" y="255"/>
                  </a:lnTo>
                  <a:lnTo>
                    <a:pt x="2873" y="194"/>
                  </a:lnTo>
                  <a:lnTo>
                    <a:pt x="3057" y="141"/>
                  </a:lnTo>
                  <a:lnTo>
                    <a:pt x="3251" y="89"/>
                  </a:lnTo>
                  <a:lnTo>
                    <a:pt x="3453" y="53"/>
                  </a:lnTo>
                  <a:lnTo>
                    <a:pt x="3646" y="27"/>
                  </a:lnTo>
                  <a:lnTo>
                    <a:pt x="3839" y="9"/>
                  </a:lnTo>
                  <a:lnTo>
                    <a:pt x="4041" y="1"/>
                  </a:lnTo>
                  <a:lnTo>
                    <a:pt x="4243" y="1"/>
                  </a:lnTo>
                  <a:lnTo>
                    <a:pt x="4436" y="9"/>
                  </a:lnTo>
                  <a:lnTo>
                    <a:pt x="4638" y="27"/>
                  </a:lnTo>
                  <a:lnTo>
                    <a:pt x="4840" y="53"/>
                  </a:lnTo>
                  <a:lnTo>
                    <a:pt x="5042" y="97"/>
                  </a:lnTo>
                  <a:lnTo>
                    <a:pt x="5236" y="150"/>
                  </a:lnTo>
                  <a:lnTo>
                    <a:pt x="5429" y="203"/>
                  </a:lnTo>
                  <a:lnTo>
                    <a:pt x="5622" y="273"/>
                  </a:lnTo>
                  <a:lnTo>
                    <a:pt x="5815" y="361"/>
                  </a:lnTo>
                  <a:lnTo>
                    <a:pt x="6009" y="449"/>
                  </a:lnTo>
                  <a:lnTo>
                    <a:pt x="6193" y="545"/>
                  </a:lnTo>
                  <a:lnTo>
                    <a:pt x="6193" y="545"/>
                  </a:lnTo>
                  <a:close/>
                  <a:moveTo>
                    <a:pt x="4401" y="3655"/>
                  </a:moveTo>
                  <a:lnTo>
                    <a:pt x="4401" y="3655"/>
                  </a:lnTo>
                  <a:lnTo>
                    <a:pt x="4349" y="3628"/>
                  </a:lnTo>
                  <a:lnTo>
                    <a:pt x="4305" y="3611"/>
                  </a:lnTo>
                  <a:lnTo>
                    <a:pt x="4252" y="3593"/>
                  </a:lnTo>
                  <a:lnTo>
                    <a:pt x="4199" y="3585"/>
                  </a:lnTo>
                  <a:lnTo>
                    <a:pt x="4094" y="3585"/>
                  </a:lnTo>
                  <a:lnTo>
                    <a:pt x="3988" y="3602"/>
                  </a:lnTo>
                  <a:lnTo>
                    <a:pt x="3892" y="3637"/>
                  </a:lnTo>
                  <a:lnTo>
                    <a:pt x="3804" y="3690"/>
                  </a:lnTo>
                  <a:lnTo>
                    <a:pt x="3760" y="3725"/>
                  </a:lnTo>
                  <a:lnTo>
                    <a:pt x="3725" y="3769"/>
                  </a:lnTo>
                  <a:lnTo>
                    <a:pt x="3690" y="3804"/>
                  </a:lnTo>
                  <a:lnTo>
                    <a:pt x="3663" y="3857"/>
                  </a:lnTo>
                  <a:lnTo>
                    <a:pt x="3663" y="3857"/>
                  </a:lnTo>
                  <a:lnTo>
                    <a:pt x="3637" y="3901"/>
                  </a:lnTo>
                  <a:lnTo>
                    <a:pt x="3619" y="3953"/>
                  </a:lnTo>
                  <a:lnTo>
                    <a:pt x="3602" y="4006"/>
                  </a:lnTo>
                  <a:lnTo>
                    <a:pt x="3593" y="4059"/>
                  </a:lnTo>
                  <a:lnTo>
                    <a:pt x="3593" y="4164"/>
                  </a:lnTo>
                  <a:lnTo>
                    <a:pt x="3611" y="4261"/>
                  </a:lnTo>
                  <a:lnTo>
                    <a:pt x="3646" y="4358"/>
                  </a:lnTo>
                  <a:lnTo>
                    <a:pt x="3699" y="4454"/>
                  </a:lnTo>
                  <a:lnTo>
                    <a:pt x="3734" y="4489"/>
                  </a:lnTo>
                  <a:lnTo>
                    <a:pt x="3769" y="4524"/>
                  </a:lnTo>
                  <a:lnTo>
                    <a:pt x="3813" y="4560"/>
                  </a:lnTo>
                  <a:lnTo>
                    <a:pt x="3857" y="4595"/>
                  </a:lnTo>
                  <a:lnTo>
                    <a:pt x="3857" y="4595"/>
                  </a:lnTo>
                  <a:lnTo>
                    <a:pt x="3909" y="4621"/>
                  </a:lnTo>
                  <a:lnTo>
                    <a:pt x="3962" y="4639"/>
                  </a:lnTo>
                  <a:lnTo>
                    <a:pt x="4015" y="4656"/>
                  </a:lnTo>
                  <a:lnTo>
                    <a:pt x="4067" y="4665"/>
                  </a:lnTo>
                  <a:lnTo>
                    <a:pt x="4164" y="4665"/>
                  </a:lnTo>
                  <a:lnTo>
                    <a:pt x="4269" y="4647"/>
                  </a:lnTo>
                  <a:lnTo>
                    <a:pt x="4366" y="4612"/>
                  </a:lnTo>
                  <a:lnTo>
                    <a:pt x="4454" y="4560"/>
                  </a:lnTo>
                  <a:lnTo>
                    <a:pt x="4498" y="4524"/>
                  </a:lnTo>
                  <a:lnTo>
                    <a:pt x="4533" y="4481"/>
                  </a:lnTo>
                  <a:lnTo>
                    <a:pt x="4568" y="4445"/>
                  </a:lnTo>
                  <a:lnTo>
                    <a:pt x="4594" y="4393"/>
                  </a:lnTo>
                  <a:lnTo>
                    <a:pt x="4594" y="4393"/>
                  </a:lnTo>
                  <a:lnTo>
                    <a:pt x="4621" y="4349"/>
                  </a:lnTo>
                  <a:lnTo>
                    <a:pt x="4647" y="4296"/>
                  </a:lnTo>
                  <a:lnTo>
                    <a:pt x="4656" y="4243"/>
                  </a:lnTo>
                  <a:lnTo>
                    <a:pt x="4665" y="4191"/>
                  </a:lnTo>
                  <a:lnTo>
                    <a:pt x="4674" y="4085"/>
                  </a:lnTo>
                  <a:lnTo>
                    <a:pt x="4656" y="3989"/>
                  </a:lnTo>
                  <a:lnTo>
                    <a:pt x="4612" y="3883"/>
                  </a:lnTo>
                  <a:lnTo>
                    <a:pt x="4559" y="3795"/>
                  </a:lnTo>
                  <a:lnTo>
                    <a:pt x="4524" y="3760"/>
                  </a:lnTo>
                  <a:lnTo>
                    <a:pt x="4489" y="3716"/>
                  </a:lnTo>
                  <a:lnTo>
                    <a:pt x="4445" y="3690"/>
                  </a:lnTo>
                  <a:lnTo>
                    <a:pt x="4401" y="3655"/>
                  </a:lnTo>
                  <a:lnTo>
                    <a:pt x="4401" y="36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7"/>
            <p:cNvSpPr/>
            <p:nvPr/>
          </p:nvSpPr>
          <p:spPr>
            <a:xfrm>
              <a:off x="1249529" y="3081350"/>
              <a:ext cx="383572" cy="253748"/>
            </a:xfrm>
            <a:custGeom>
              <a:avLst/>
              <a:gdLst/>
              <a:ahLst/>
              <a:cxnLst/>
              <a:rect l="l" t="t" r="r" b="b"/>
              <a:pathLst>
                <a:path w="2470" h="1634" extrusionOk="0">
                  <a:moveTo>
                    <a:pt x="1" y="1634"/>
                  </a:moveTo>
                  <a:lnTo>
                    <a:pt x="2469" y="1634"/>
                  </a:lnTo>
                  <a:lnTo>
                    <a:pt x="1951" y="0"/>
                  </a:lnTo>
                  <a:lnTo>
                    <a:pt x="493" y="0"/>
                  </a:lnTo>
                  <a:lnTo>
                    <a:pt x="1" y="16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7"/>
            <p:cNvSpPr/>
            <p:nvPr/>
          </p:nvSpPr>
          <p:spPr>
            <a:xfrm>
              <a:off x="1570207" y="3129025"/>
              <a:ext cx="388852" cy="372547"/>
            </a:xfrm>
            <a:custGeom>
              <a:avLst/>
              <a:gdLst/>
              <a:ahLst/>
              <a:cxnLst/>
              <a:rect l="l" t="t" r="r" b="b"/>
              <a:pathLst>
                <a:path w="2504" h="2399" extrusionOk="0">
                  <a:moveTo>
                    <a:pt x="0" y="1169"/>
                  </a:moveTo>
                  <a:lnTo>
                    <a:pt x="2135" y="2399"/>
                  </a:lnTo>
                  <a:lnTo>
                    <a:pt x="2504" y="730"/>
                  </a:lnTo>
                  <a:lnTo>
                    <a:pt x="1247" y="1"/>
                  </a:lnTo>
                  <a:lnTo>
                    <a:pt x="0" y="11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7"/>
            <p:cNvSpPr/>
            <p:nvPr/>
          </p:nvSpPr>
          <p:spPr>
            <a:xfrm>
              <a:off x="664387" y="3389605"/>
              <a:ext cx="372547" cy="390250"/>
            </a:xfrm>
            <a:custGeom>
              <a:avLst/>
              <a:gdLst/>
              <a:ahLst/>
              <a:cxnLst/>
              <a:rect l="l" t="t" r="r" b="b"/>
              <a:pathLst>
                <a:path w="2399" h="2513" extrusionOk="0">
                  <a:moveTo>
                    <a:pt x="1169" y="2512"/>
                  </a:moveTo>
                  <a:lnTo>
                    <a:pt x="2399" y="378"/>
                  </a:lnTo>
                  <a:lnTo>
                    <a:pt x="730" y="0"/>
                  </a:lnTo>
                  <a:lnTo>
                    <a:pt x="1" y="1265"/>
                  </a:lnTo>
                  <a:lnTo>
                    <a:pt x="1169" y="25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7"/>
            <p:cNvSpPr/>
            <p:nvPr/>
          </p:nvSpPr>
          <p:spPr>
            <a:xfrm>
              <a:off x="937236" y="3122192"/>
              <a:ext cx="393045" cy="371149"/>
            </a:xfrm>
            <a:custGeom>
              <a:avLst/>
              <a:gdLst/>
              <a:ahLst/>
              <a:cxnLst/>
              <a:rect l="l" t="t" r="r" b="b"/>
              <a:pathLst>
                <a:path w="2531" h="2390" extrusionOk="0">
                  <a:moveTo>
                    <a:pt x="396" y="2390"/>
                  </a:moveTo>
                  <a:lnTo>
                    <a:pt x="2530" y="1160"/>
                  </a:lnTo>
                  <a:lnTo>
                    <a:pt x="1265" y="1"/>
                  </a:lnTo>
                  <a:lnTo>
                    <a:pt x="0" y="721"/>
                  </a:lnTo>
                  <a:lnTo>
                    <a:pt x="396" y="2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7"/>
            <p:cNvSpPr/>
            <p:nvPr/>
          </p:nvSpPr>
          <p:spPr>
            <a:xfrm>
              <a:off x="657554" y="4019781"/>
              <a:ext cx="371149" cy="393045"/>
            </a:xfrm>
            <a:custGeom>
              <a:avLst/>
              <a:gdLst/>
              <a:ahLst/>
              <a:cxnLst/>
              <a:rect l="l" t="t" r="r" b="b"/>
              <a:pathLst>
                <a:path w="2390" h="2531" extrusionOk="0">
                  <a:moveTo>
                    <a:pt x="2390" y="2135"/>
                  </a:moveTo>
                  <a:lnTo>
                    <a:pt x="1160" y="0"/>
                  </a:lnTo>
                  <a:lnTo>
                    <a:pt x="1" y="1265"/>
                  </a:lnTo>
                  <a:lnTo>
                    <a:pt x="721" y="2530"/>
                  </a:lnTo>
                  <a:lnTo>
                    <a:pt x="2390" y="21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7"/>
            <p:cNvSpPr/>
            <p:nvPr/>
          </p:nvSpPr>
          <p:spPr>
            <a:xfrm>
              <a:off x="616712" y="3697860"/>
              <a:ext cx="253748" cy="382020"/>
            </a:xfrm>
            <a:custGeom>
              <a:avLst/>
              <a:gdLst/>
              <a:ahLst/>
              <a:cxnLst/>
              <a:rect l="l" t="t" r="r" b="b"/>
              <a:pathLst>
                <a:path w="1634" h="2460" extrusionOk="0">
                  <a:moveTo>
                    <a:pt x="1634" y="2460"/>
                  </a:moveTo>
                  <a:lnTo>
                    <a:pt x="1634" y="0"/>
                  </a:lnTo>
                  <a:lnTo>
                    <a:pt x="0" y="510"/>
                  </a:lnTo>
                  <a:lnTo>
                    <a:pt x="0" y="1968"/>
                  </a:lnTo>
                  <a:lnTo>
                    <a:pt x="1634" y="24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7"/>
            <p:cNvSpPr/>
            <p:nvPr/>
          </p:nvSpPr>
          <p:spPr>
            <a:xfrm>
              <a:off x="1233223" y="4478049"/>
              <a:ext cx="382020" cy="255301"/>
            </a:xfrm>
            <a:custGeom>
              <a:avLst/>
              <a:gdLst/>
              <a:ahLst/>
              <a:cxnLst/>
              <a:rect l="l" t="t" r="r" b="b"/>
              <a:pathLst>
                <a:path w="2460" h="1644" extrusionOk="0">
                  <a:moveTo>
                    <a:pt x="2460" y="1"/>
                  </a:moveTo>
                  <a:lnTo>
                    <a:pt x="0" y="1"/>
                  </a:lnTo>
                  <a:lnTo>
                    <a:pt x="510" y="1643"/>
                  </a:lnTo>
                  <a:lnTo>
                    <a:pt x="1968" y="1643"/>
                  </a:lnTo>
                  <a:lnTo>
                    <a:pt x="24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7"/>
            <p:cNvSpPr/>
            <p:nvPr/>
          </p:nvSpPr>
          <p:spPr>
            <a:xfrm>
              <a:off x="924968" y="4292630"/>
              <a:ext cx="390250" cy="372547"/>
            </a:xfrm>
            <a:custGeom>
              <a:avLst/>
              <a:gdLst/>
              <a:ahLst/>
              <a:cxnLst/>
              <a:rect l="l" t="t" r="r" b="b"/>
              <a:pathLst>
                <a:path w="2513" h="2399" extrusionOk="0">
                  <a:moveTo>
                    <a:pt x="2512" y="1230"/>
                  </a:moveTo>
                  <a:lnTo>
                    <a:pt x="378" y="0"/>
                  </a:lnTo>
                  <a:lnTo>
                    <a:pt x="0" y="1678"/>
                  </a:lnTo>
                  <a:lnTo>
                    <a:pt x="1265" y="2398"/>
                  </a:lnTo>
                  <a:lnTo>
                    <a:pt x="2512" y="12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7"/>
            <p:cNvSpPr/>
            <p:nvPr/>
          </p:nvSpPr>
          <p:spPr>
            <a:xfrm>
              <a:off x="1827992" y="4034845"/>
              <a:ext cx="373944" cy="388852"/>
            </a:xfrm>
            <a:custGeom>
              <a:avLst/>
              <a:gdLst/>
              <a:ahLst/>
              <a:cxnLst/>
              <a:rect l="l" t="t" r="r" b="b"/>
              <a:pathLst>
                <a:path w="2408" h="2504" extrusionOk="0">
                  <a:moveTo>
                    <a:pt x="1230" y="0"/>
                  </a:moveTo>
                  <a:lnTo>
                    <a:pt x="0" y="2135"/>
                  </a:lnTo>
                  <a:lnTo>
                    <a:pt x="1678" y="2503"/>
                  </a:lnTo>
                  <a:lnTo>
                    <a:pt x="2407" y="1247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7"/>
            <p:cNvSpPr/>
            <p:nvPr/>
          </p:nvSpPr>
          <p:spPr>
            <a:xfrm>
              <a:off x="1555144" y="4300705"/>
              <a:ext cx="393045" cy="372547"/>
            </a:xfrm>
            <a:custGeom>
              <a:avLst/>
              <a:gdLst/>
              <a:ahLst/>
              <a:cxnLst/>
              <a:rect l="l" t="t" r="r" b="b"/>
              <a:pathLst>
                <a:path w="2531" h="2399" extrusionOk="0">
                  <a:moveTo>
                    <a:pt x="2135" y="1"/>
                  </a:moveTo>
                  <a:lnTo>
                    <a:pt x="0" y="1231"/>
                  </a:lnTo>
                  <a:lnTo>
                    <a:pt x="1265" y="2399"/>
                  </a:lnTo>
                  <a:lnTo>
                    <a:pt x="2530" y="167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7"/>
            <p:cNvSpPr/>
            <p:nvPr/>
          </p:nvSpPr>
          <p:spPr>
            <a:xfrm>
              <a:off x="1836068" y="3401873"/>
              <a:ext cx="372547" cy="393045"/>
            </a:xfrm>
            <a:custGeom>
              <a:avLst/>
              <a:gdLst/>
              <a:ahLst/>
              <a:cxnLst/>
              <a:rect l="l" t="t" r="r" b="b"/>
              <a:pathLst>
                <a:path w="2399" h="2531" extrusionOk="0">
                  <a:moveTo>
                    <a:pt x="1" y="396"/>
                  </a:moveTo>
                  <a:lnTo>
                    <a:pt x="1231" y="2530"/>
                  </a:lnTo>
                  <a:lnTo>
                    <a:pt x="2399" y="1265"/>
                  </a:lnTo>
                  <a:lnTo>
                    <a:pt x="1670" y="0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7"/>
            <p:cNvSpPr/>
            <p:nvPr/>
          </p:nvSpPr>
          <p:spPr>
            <a:xfrm>
              <a:off x="2013412" y="3714166"/>
              <a:ext cx="255301" cy="382175"/>
            </a:xfrm>
            <a:custGeom>
              <a:avLst/>
              <a:gdLst/>
              <a:ahLst/>
              <a:cxnLst/>
              <a:rect l="l" t="t" r="r" b="b"/>
              <a:pathLst>
                <a:path w="1644" h="2461" extrusionOk="0">
                  <a:moveTo>
                    <a:pt x="1" y="1"/>
                  </a:moveTo>
                  <a:lnTo>
                    <a:pt x="1" y="2460"/>
                  </a:lnTo>
                  <a:lnTo>
                    <a:pt x="1643" y="1951"/>
                  </a:lnTo>
                  <a:lnTo>
                    <a:pt x="1643" y="4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5" name="Google Shape;1445;p27"/>
          <p:cNvGrpSpPr/>
          <p:nvPr/>
        </p:nvGrpSpPr>
        <p:grpSpPr>
          <a:xfrm>
            <a:off x="7182245" y="3371060"/>
            <a:ext cx="1035500" cy="1035372"/>
            <a:chOff x="783588" y="2074225"/>
            <a:chExt cx="1171513" cy="1171500"/>
          </a:xfrm>
        </p:grpSpPr>
        <p:sp>
          <p:nvSpPr>
            <p:cNvPr id="1446" name="Google Shape;1446;p27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B9CEA2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7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name="adj1" fmla="val 16261269"/>
                <a:gd name="adj2" fmla="val 534695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402452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Kelebihan</a:t>
            </a:r>
            <a:r>
              <a:rPr lang="en-ID" dirty="0"/>
              <a:t> White Box Testing</a:t>
            </a:r>
            <a:endParaRPr dirty="0"/>
          </a:p>
        </p:txBody>
      </p:sp>
      <p:grpSp>
        <p:nvGrpSpPr>
          <p:cNvPr id="900" name="Google Shape;900;p22"/>
          <p:cNvGrpSpPr/>
          <p:nvPr/>
        </p:nvGrpSpPr>
        <p:grpSpPr>
          <a:xfrm>
            <a:off x="1120288" y="1261562"/>
            <a:ext cx="666267" cy="1448798"/>
            <a:chOff x="1987588" y="1676400"/>
            <a:chExt cx="666267" cy="1448798"/>
          </a:xfrm>
        </p:grpSpPr>
        <p:sp>
          <p:nvSpPr>
            <p:cNvPr id="901" name="Google Shape;901;p22"/>
            <p:cNvSpPr/>
            <p:nvPr/>
          </p:nvSpPr>
          <p:spPr>
            <a:xfrm>
              <a:off x="2240934" y="2503920"/>
              <a:ext cx="160470" cy="121382"/>
            </a:xfrm>
            <a:custGeom>
              <a:avLst/>
              <a:gdLst/>
              <a:ahLst/>
              <a:cxnLst/>
              <a:rect l="l" t="t" r="r" b="b"/>
              <a:pathLst>
                <a:path w="1441" h="1090" extrusionOk="0">
                  <a:moveTo>
                    <a:pt x="0" y="1090"/>
                  </a:moveTo>
                  <a:lnTo>
                    <a:pt x="1441" y="1090"/>
                  </a:lnTo>
                  <a:lnTo>
                    <a:pt x="1441" y="1"/>
                  </a:lnTo>
                  <a:lnTo>
                    <a:pt x="0" y="1"/>
                  </a:lnTo>
                  <a:lnTo>
                    <a:pt x="0" y="10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2"/>
            <p:cNvSpPr/>
            <p:nvPr/>
          </p:nvSpPr>
          <p:spPr>
            <a:xfrm>
              <a:off x="2101064" y="2684881"/>
              <a:ext cx="440206" cy="440317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1977" y="3954"/>
                  </a:moveTo>
                  <a:lnTo>
                    <a:pt x="1977" y="3954"/>
                  </a:lnTo>
                  <a:lnTo>
                    <a:pt x="2179" y="3945"/>
                  </a:lnTo>
                  <a:lnTo>
                    <a:pt x="2372" y="3910"/>
                  </a:lnTo>
                  <a:lnTo>
                    <a:pt x="2565" y="3866"/>
                  </a:lnTo>
                  <a:lnTo>
                    <a:pt x="2741" y="3795"/>
                  </a:lnTo>
                  <a:lnTo>
                    <a:pt x="2916" y="3716"/>
                  </a:lnTo>
                  <a:lnTo>
                    <a:pt x="3083" y="3620"/>
                  </a:lnTo>
                  <a:lnTo>
                    <a:pt x="3233" y="3506"/>
                  </a:lnTo>
                  <a:lnTo>
                    <a:pt x="3373" y="3374"/>
                  </a:lnTo>
                  <a:lnTo>
                    <a:pt x="3496" y="3233"/>
                  </a:lnTo>
                  <a:lnTo>
                    <a:pt x="3610" y="3084"/>
                  </a:lnTo>
                  <a:lnTo>
                    <a:pt x="3716" y="2917"/>
                  </a:lnTo>
                  <a:lnTo>
                    <a:pt x="3795" y="2741"/>
                  </a:lnTo>
                  <a:lnTo>
                    <a:pt x="3865" y="2566"/>
                  </a:lnTo>
                  <a:lnTo>
                    <a:pt x="3909" y="2372"/>
                  </a:lnTo>
                  <a:lnTo>
                    <a:pt x="3944" y="2179"/>
                  </a:lnTo>
                  <a:lnTo>
                    <a:pt x="3953" y="1977"/>
                  </a:lnTo>
                  <a:lnTo>
                    <a:pt x="3953" y="1977"/>
                  </a:lnTo>
                  <a:lnTo>
                    <a:pt x="3944" y="1775"/>
                  </a:lnTo>
                  <a:lnTo>
                    <a:pt x="3909" y="1582"/>
                  </a:lnTo>
                  <a:lnTo>
                    <a:pt x="3865" y="1389"/>
                  </a:lnTo>
                  <a:lnTo>
                    <a:pt x="3795" y="1204"/>
                  </a:lnTo>
                  <a:lnTo>
                    <a:pt x="3716" y="1037"/>
                  </a:lnTo>
                  <a:lnTo>
                    <a:pt x="3610" y="870"/>
                  </a:lnTo>
                  <a:lnTo>
                    <a:pt x="3496" y="721"/>
                  </a:lnTo>
                  <a:lnTo>
                    <a:pt x="3373" y="581"/>
                  </a:lnTo>
                  <a:lnTo>
                    <a:pt x="3233" y="449"/>
                  </a:lnTo>
                  <a:lnTo>
                    <a:pt x="3083" y="335"/>
                  </a:lnTo>
                  <a:lnTo>
                    <a:pt x="2916" y="238"/>
                  </a:lnTo>
                  <a:lnTo>
                    <a:pt x="2741" y="150"/>
                  </a:lnTo>
                  <a:lnTo>
                    <a:pt x="2565" y="89"/>
                  </a:lnTo>
                  <a:lnTo>
                    <a:pt x="2372" y="36"/>
                  </a:lnTo>
                  <a:lnTo>
                    <a:pt x="2179" y="10"/>
                  </a:lnTo>
                  <a:lnTo>
                    <a:pt x="1977" y="1"/>
                  </a:lnTo>
                  <a:lnTo>
                    <a:pt x="1977" y="1"/>
                  </a:lnTo>
                  <a:lnTo>
                    <a:pt x="1774" y="10"/>
                  </a:lnTo>
                  <a:lnTo>
                    <a:pt x="1581" y="36"/>
                  </a:lnTo>
                  <a:lnTo>
                    <a:pt x="1388" y="89"/>
                  </a:lnTo>
                  <a:lnTo>
                    <a:pt x="1204" y="150"/>
                  </a:lnTo>
                  <a:lnTo>
                    <a:pt x="1037" y="238"/>
                  </a:lnTo>
                  <a:lnTo>
                    <a:pt x="870" y="335"/>
                  </a:lnTo>
                  <a:lnTo>
                    <a:pt x="720" y="449"/>
                  </a:lnTo>
                  <a:lnTo>
                    <a:pt x="580" y="581"/>
                  </a:lnTo>
                  <a:lnTo>
                    <a:pt x="448" y="721"/>
                  </a:lnTo>
                  <a:lnTo>
                    <a:pt x="334" y="870"/>
                  </a:lnTo>
                  <a:lnTo>
                    <a:pt x="237" y="1037"/>
                  </a:lnTo>
                  <a:lnTo>
                    <a:pt x="149" y="1204"/>
                  </a:lnTo>
                  <a:lnTo>
                    <a:pt x="88" y="1389"/>
                  </a:lnTo>
                  <a:lnTo>
                    <a:pt x="35" y="1582"/>
                  </a:lnTo>
                  <a:lnTo>
                    <a:pt x="9" y="1775"/>
                  </a:lnTo>
                  <a:lnTo>
                    <a:pt x="0" y="1977"/>
                  </a:lnTo>
                  <a:lnTo>
                    <a:pt x="0" y="1977"/>
                  </a:lnTo>
                  <a:lnTo>
                    <a:pt x="9" y="2179"/>
                  </a:lnTo>
                  <a:lnTo>
                    <a:pt x="35" y="2372"/>
                  </a:lnTo>
                  <a:lnTo>
                    <a:pt x="88" y="2566"/>
                  </a:lnTo>
                  <a:lnTo>
                    <a:pt x="149" y="2741"/>
                  </a:lnTo>
                  <a:lnTo>
                    <a:pt x="237" y="2917"/>
                  </a:lnTo>
                  <a:lnTo>
                    <a:pt x="334" y="3084"/>
                  </a:lnTo>
                  <a:lnTo>
                    <a:pt x="448" y="3233"/>
                  </a:lnTo>
                  <a:lnTo>
                    <a:pt x="580" y="3374"/>
                  </a:lnTo>
                  <a:lnTo>
                    <a:pt x="720" y="3506"/>
                  </a:lnTo>
                  <a:lnTo>
                    <a:pt x="870" y="3620"/>
                  </a:lnTo>
                  <a:lnTo>
                    <a:pt x="1037" y="3716"/>
                  </a:lnTo>
                  <a:lnTo>
                    <a:pt x="1204" y="3795"/>
                  </a:lnTo>
                  <a:lnTo>
                    <a:pt x="1388" y="3866"/>
                  </a:lnTo>
                  <a:lnTo>
                    <a:pt x="1581" y="3910"/>
                  </a:lnTo>
                  <a:lnTo>
                    <a:pt x="1774" y="3945"/>
                  </a:lnTo>
                  <a:lnTo>
                    <a:pt x="1977" y="3954"/>
                  </a:lnTo>
                  <a:lnTo>
                    <a:pt x="1977" y="39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2"/>
            <p:cNvSpPr/>
            <p:nvPr/>
          </p:nvSpPr>
          <p:spPr>
            <a:xfrm>
              <a:off x="2295723" y="1676400"/>
              <a:ext cx="50892" cy="932306"/>
            </a:xfrm>
            <a:custGeom>
              <a:avLst/>
              <a:gdLst/>
              <a:ahLst/>
              <a:cxnLst/>
              <a:rect l="l" t="t" r="r" b="b"/>
              <a:pathLst>
                <a:path w="457" h="8372" extrusionOk="0">
                  <a:moveTo>
                    <a:pt x="0" y="8372"/>
                  </a:moveTo>
                  <a:lnTo>
                    <a:pt x="457" y="8372"/>
                  </a:lnTo>
                  <a:lnTo>
                    <a:pt x="457" y="1"/>
                  </a:lnTo>
                  <a:lnTo>
                    <a:pt x="0" y="1"/>
                  </a:lnTo>
                  <a:lnTo>
                    <a:pt x="0" y="837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2"/>
            <p:cNvSpPr/>
            <p:nvPr/>
          </p:nvSpPr>
          <p:spPr>
            <a:xfrm>
              <a:off x="2035473" y="2596906"/>
              <a:ext cx="570386" cy="272943"/>
            </a:xfrm>
            <a:custGeom>
              <a:avLst/>
              <a:gdLst/>
              <a:ahLst/>
              <a:cxnLst/>
              <a:rect l="l" t="t" r="r" b="b"/>
              <a:pathLst>
                <a:path w="5122" h="2451" extrusionOk="0">
                  <a:moveTo>
                    <a:pt x="1511" y="0"/>
                  </a:moveTo>
                  <a:lnTo>
                    <a:pt x="3795" y="0"/>
                  </a:lnTo>
                  <a:lnTo>
                    <a:pt x="5122" y="2451"/>
                  </a:lnTo>
                  <a:lnTo>
                    <a:pt x="1" y="2451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2326013" y="2596906"/>
              <a:ext cx="279848" cy="272943"/>
            </a:xfrm>
            <a:custGeom>
              <a:avLst/>
              <a:gdLst/>
              <a:ahLst/>
              <a:cxnLst/>
              <a:rect l="l" t="t" r="r" b="b"/>
              <a:pathLst>
                <a:path w="2513" h="2451" extrusionOk="0">
                  <a:moveTo>
                    <a:pt x="0" y="0"/>
                  </a:moveTo>
                  <a:lnTo>
                    <a:pt x="1186" y="0"/>
                  </a:lnTo>
                  <a:lnTo>
                    <a:pt x="2513" y="2451"/>
                  </a:lnTo>
                  <a:lnTo>
                    <a:pt x="554" y="2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1987588" y="2867846"/>
              <a:ext cx="666267" cy="67596"/>
            </a:xfrm>
            <a:custGeom>
              <a:avLst/>
              <a:gdLst/>
              <a:ahLst/>
              <a:cxnLst/>
              <a:rect l="l" t="t" r="r" b="b"/>
              <a:pathLst>
                <a:path w="5983" h="607" extrusionOk="0">
                  <a:moveTo>
                    <a:pt x="299" y="0"/>
                  </a:moveTo>
                  <a:lnTo>
                    <a:pt x="5683" y="0"/>
                  </a:lnTo>
                  <a:lnTo>
                    <a:pt x="5683" y="0"/>
                  </a:lnTo>
                  <a:lnTo>
                    <a:pt x="5754" y="9"/>
                  </a:lnTo>
                  <a:lnTo>
                    <a:pt x="5815" y="27"/>
                  </a:lnTo>
                  <a:lnTo>
                    <a:pt x="5868" y="53"/>
                  </a:lnTo>
                  <a:lnTo>
                    <a:pt x="5912" y="97"/>
                  </a:lnTo>
                  <a:lnTo>
                    <a:pt x="5947" y="141"/>
                  </a:lnTo>
                  <a:lnTo>
                    <a:pt x="5964" y="194"/>
                  </a:lnTo>
                  <a:lnTo>
                    <a:pt x="5982" y="246"/>
                  </a:lnTo>
                  <a:lnTo>
                    <a:pt x="5982" y="299"/>
                  </a:lnTo>
                  <a:lnTo>
                    <a:pt x="5982" y="361"/>
                  </a:lnTo>
                  <a:lnTo>
                    <a:pt x="5964" y="413"/>
                  </a:lnTo>
                  <a:lnTo>
                    <a:pt x="5947" y="466"/>
                  </a:lnTo>
                  <a:lnTo>
                    <a:pt x="5912" y="510"/>
                  </a:lnTo>
                  <a:lnTo>
                    <a:pt x="5868" y="545"/>
                  </a:lnTo>
                  <a:lnTo>
                    <a:pt x="5815" y="580"/>
                  </a:lnTo>
                  <a:lnTo>
                    <a:pt x="5754" y="598"/>
                  </a:lnTo>
                  <a:lnTo>
                    <a:pt x="5683" y="607"/>
                  </a:lnTo>
                  <a:lnTo>
                    <a:pt x="299" y="607"/>
                  </a:lnTo>
                  <a:lnTo>
                    <a:pt x="299" y="607"/>
                  </a:lnTo>
                  <a:lnTo>
                    <a:pt x="229" y="598"/>
                  </a:lnTo>
                  <a:lnTo>
                    <a:pt x="167" y="580"/>
                  </a:lnTo>
                  <a:lnTo>
                    <a:pt x="114" y="545"/>
                  </a:lnTo>
                  <a:lnTo>
                    <a:pt x="79" y="510"/>
                  </a:lnTo>
                  <a:lnTo>
                    <a:pt x="44" y="466"/>
                  </a:lnTo>
                  <a:lnTo>
                    <a:pt x="18" y="413"/>
                  </a:lnTo>
                  <a:lnTo>
                    <a:pt x="9" y="361"/>
                  </a:lnTo>
                  <a:lnTo>
                    <a:pt x="0" y="299"/>
                  </a:lnTo>
                  <a:lnTo>
                    <a:pt x="9" y="246"/>
                  </a:lnTo>
                  <a:lnTo>
                    <a:pt x="18" y="194"/>
                  </a:lnTo>
                  <a:lnTo>
                    <a:pt x="44" y="141"/>
                  </a:lnTo>
                  <a:lnTo>
                    <a:pt x="79" y="97"/>
                  </a:lnTo>
                  <a:lnTo>
                    <a:pt x="114" y="53"/>
                  </a:lnTo>
                  <a:lnTo>
                    <a:pt x="167" y="27"/>
                  </a:lnTo>
                  <a:lnTo>
                    <a:pt x="229" y="9"/>
                  </a:lnTo>
                  <a:lnTo>
                    <a:pt x="299" y="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22"/>
          <p:cNvGrpSpPr/>
          <p:nvPr/>
        </p:nvGrpSpPr>
        <p:grpSpPr>
          <a:xfrm>
            <a:off x="3199042" y="1261562"/>
            <a:ext cx="666267" cy="1448798"/>
            <a:chOff x="3826469" y="1676400"/>
            <a:chExt cx="666267" cy="1448798"/>
          </a:xfrm>
        </p:grpSpPr>
        <p:sp>
          <p:nvSpPr>
            <p:cNvPr id="908" name="Google Shape;908;p22"/>
            <p:cNvSpPr/>
            <p:nvPr/>
          </p:nvSpPr>
          <p:spPr>
            <a:xfrm>
              <a:off x="4079815" y="2503920"/>
              <a:ext cx="159579" cy="121382"/>
            </a:xfrm>
            <a:custGeom>
              <a:avLst/>
              <a:gdLst/>
              <a:ahLst/>
              <a:cxnLst/>
              <a:rect l="l" t="t" r="r" b="b"/>
              <a:pathLst>
                <a:path w="1433" h="1090" extrusionOk="0">
                  <a:moveTo>
                    <a:pt x="1" y="1090"/>
                  </a:moveTo>
                  <a:lnTo>
                    <a:pt x="1433" y="1090"/>
                  </a:lnTo>
                  <a:lnTo>
                    <a:pt x="1433" y="1"/>
                  </a:lnTo>
                  <a:lnTo>
                    <a:pt x="1" y="1"/>
                  </a:lnTo>
                  <a:lnTo>
                    <a:pt x="1" y="10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2"/>
            <p:cNvSpPr/>
            <p:nvPr/>
          </p:nvSpPr>
          <p:spPr>
            <a:xfrm>
              <a:off x="3939055" y="2684881"/>
              <a:ext cx="440206" cy="440317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1976" y="3954"/>
                  </a:moveTo>
                  <a:lnTo>
                    <a:pt x="1976" y="3954"/>
                  </a:lnTo>
                  <a:lnTo>
                    <a:pt x="2178" y="3945"/>
                  </a:lnTo>
                  <a:lnTo>
                    <a:pt x="2380" y="3910"/>
                  </a:lnTo>
                  <a:lnTo>
                    <a:pt x="2565" y="3866"/>
                  </a:lnTo>
                  <a:lnTo>
                    <a:pt x="2749" y="3795"/>
                  </a:lnTo>
                  <a:lnTo>
                    <a:pt x="2925" y="3716"/>
                  </a:lnTo>
                  <a:lnTo>
                    <a:pt x="3083" y="3620"/>
                  </a:lnTo>
                  <a:lnTo>
                    <a:pt x="3233" y="3506"/>
                  </a:lnTo>
                  <a:lnTo>
                    <a:pt x="3373" y="3374"/>
                  </a:lnTo>
                  <a:lnTo>
                    <a:pt x="3505" y="3233"/>
                  </a:lnTo>
                  <a:lnTo>
                    <a:pt x="3619" y="3084"/>
                  </a:lnTo>
                  <a:lnTo>
                    <a:pt x="3716" y="2917"/>
                  </a:lnTo>
                  <a:lnTo>
                    <a:pt x="3803" y="2741"/>
                  </a:lnTo>
                  <a:lnTo>
                    <a:pt x="3865" y="2566"/>
                  </a:lnTo>
                  <a:lnTo>
                    <a:pt x="3918" y="2372"/>
                  </a:lnTo>
                  <a:lnTo>
                    <a:pt x="3944" y="2179"/>
                  </a:lnTo>
                  <a:lnTo>
                    <a:pt x="3953" y="1977"/>
                  </a:lnTo>
                  <a:lnTo>
                    <a:pt x="3953" y="1977"/>
                  </a:lnTo>
                  <a:lnTo>
                    <a:pt x="3944" y="1775"/>
                  </a:lnTo>
                  <a:lnTo>
                    <a:pt x="3918" y="1582"/>
                  </a:lnTo>
                  <a:lnTo>
                    <a:pt x="3865" y="1389"/>
                  </a:lnTo>
                  <a:lnTo>
                    <a:pt x="3803" y="1204"/>
                  </a:lnTo>
                  <a:lnTo>
                    <a:pt x="3716" y="1037"/>
                  </a:lnTo>
                  <a:lnTo>
                    <a:pt x="3619" y="870"/>
                  </a:lnTo>
                  <a:lnTo>
                    <a:pt x="3505" y="721"/>
                  </a:lnTo>
                  <a:lnTo>
                    <a:pt x="3373" y="581"/>
                  </a:lnTo>
                  <a:lnTo>
                    <a:pt x="3233" y="449"/>
                  </a:lnTo>
                  <a:lnTo>
                    <a:pt x="3083" y="335"/>
                  </a:lnTo>
                  <a:lnTo>
                    <a:pt x="2925" y="238"/>
                  </a:lnTo>
                  <a:lnTo>
                    <a:pt x="2749" y="150"/>
                  </a:lnTo>
                  <a:lnTo>
                    <a:pt x="2565" y="89"/>
                  </a:lnTo>
                  <a:lnTo>
                    <a:pt x="2380" y="36"/>
                  </a:lnTo>
                  <a:lnTo>
                    <a:pt x="2178" y="10"/>
                  </a:lnTo>
                  <a:lnTo>
                    <a:pt x="1976" y="1"/>
                  </a:lnTo>
                  <a:lnTo>
                    <a:pt x="1976" y="1"/>
                  </a:lnTo>
                  <a:lnTo>
                    <a:pt x="1774" y="10"/>
                  </a:lnTo>
                  <a:lnTo>
                    <a:pt x="1581" y="36"/>
                  </a:lnTo>
                  <a:lnTo>
                    <a:pt x="1388" y="89"/>
                  </a:lnTo>
                  <a:lnTo>
                    <a:pt x="1212" y="150"/>
                  </a:lnTo>
                  <a:lnTo>
                    <a:pt x="1037" y="238"/>
                  </a:lnTo>
                  <a:lnTo>
                    <a:pt x="878" y="335"/>
                  </a:lnTo>
                  <a:lnTo>
                    <a:pt x="720" y="449"/>
                  </a:lnTo>
                  <a:lnTo>
                    <a:pt x="580" y="581"/>
                  </a:lnTo>
                  <a:lnTo>
                    <a:pt x="457" y="721"/>
                  </a:lnTo>
                  <a:lnTo>
                    <a:pt x="343" y="870"/>
                  </a:lnTo>
                  <a:lnTo>
                    <a:pt x="237" y="1037"/>
                  </a:lnTo>
                  <a:lnTo>
                    <a:pt x="158" y="1204"/>
                  </a:lnTo>
                  <a:lnTo>
                    <a:pt x="88" y="1389"/>
                  </a:lnTo>
                  <a:lnTo>
                    <a:pt x="44" y="1582"/>
                  </a:lnTo>
                  <a:lnTo>
                    <a:pt x="9" y="1775"/>
                  </a:lnTo>
                  <a:lnTo>
                    <a:pt x="0" y="1977"/>
                  </a:lnTo>
                  <a:lnTo>
                    <a:pt x="0" y="1977"/>
                  </a:lnTo>
                  <a:lnTo>
                    <a:pt x="9" y="2179"/>
                  </a:lnTo>
                  <a:lnTo>
                    <a:pt x="44" y="2372"/>
                  </a:lnTo>
                  <a:lnTo>
                    <a:pt x="88" y="2566"/>
                  </a:lnTo>
                  <a:lnTo>
                    <a:pt x="158" y="2741"/>
                  </a:lnTo>
                  <a:lnTo>
                    <a:pt x="237" y="2917"/>
                  </a:lnTo>
                  <a:lnTo>
                    <a:pt x="343" y="3084"/>
                  </a:lnTo>
                  <a:lnTo>
                    <a:pt x="457" y="3233"/>
                  </a:lnTo>
                  <a:lnTo>
                    <a:pt x="580" y="3374"/>
                  </a:lnTo>
                  <a:lnTo>
                    <a:pt x="720" y="3506"/>
                  </a:lnTo>
                  <a:lnTo>
                    <a:pt x="878" y="3620"/>
                  </a:lnTo>
                  <a:lnTo>
                    <a:pt x="1037" y="3716"/>
                  </a:lnTo>
                  <a:lnTo>
                    <a:pt x="1212" y="3795"/>
                  </a:lnTo>
                  <a:lnTo>
                    <a:pt x="1388" y="3866"/>
                  </a:lnTo>
                  <a:lnTo>
                    <a:pt x="1581" y="3910"/>
                  </a:lnTo>
                  <a:lnTo>
                    <a:pt x="1774" y="3945"/>
                  </a:lnTo>
                  <a:lnTo>
                    <a:pt x="1976" y="3954"/>
                  </a:lnTo>
                  <a:lnTo>
                    <a:pt x="1976" y="39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2"/>
            <p:cNvSpPr/>
            <p:nvPr/>
          </p:nvSpPr>
          <p:spPr>
            <a:xfrm>
              <a:off x="4134605" y="1676400"/>
              <a:ext cx="50001" cy="932306"/>
            </a:xfrm>
            <a:custGeom>
              <a:avLst/>
              <a:gdLst/>
              <a:ahLst/>
              <a:cxnLst/>
              <a:rect l="l" t="t" r="r" b="b"/>
              <a:pathLst>
                <a:path w="449" h="8372" extrusionOk="0">
                  <a:moveTo>
                    <a:pt x="1" y="8372"/>
                  </a:moveTo>
                  <a:lnTo>
                    <a:pt x="449" y="8372"/>
                  </a:lnTo>
                  <a:lnTo>
                    <a:pt x="449" y="1"/>
                  </a:lnTo>
                  <a:lnTo>
                    <a:pt x="1" y="1"/>
                  </a:lnTo>
                  <a:lnTo>
                    <a:pt x="1" y="837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3874466" y="2596906"/>
              <a:ext cx="570386" cy="272943"/>
            </a:xfrm>
            <a:custGeom>
              <a:avLst/>
              <a:gdLst/>
              <a:ahLst/>
              <a:cxnLst/>
              <a:rect l="l" t="t" r="r" b="b"/>
              <a:pathLst>
                <a:path w="5122" h="2451" extrusionOk="0">
                  <a:moveTo>
                    <a:pt x="1511" y="0"/>
                  </a:moveTo>
                  <a:lnTo>
                    <a:pt x="3786" y="0"/>
                  </a:lnTo>
                  <a:lnTo>
                    <a:pt x="5121" y="2451"/>
                  </a:lnTo>
                  <a:lnTo>
                    <a:pt x="0" y="2451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4164004" y="2596906"/>
              <a:ext cx="280850" cy="272943"/>
            </a:xfrm>
            <a:custGeom>
              <a:avLst/>
              <a:gdLst/>
              <a:ahLst/>
              <a:cxnLst/>
              <a:rect l="l" t="t" r="r" b="b"/>
              <a:pathLst>
                <a:path w="2522" h="2451" extrusionOk="0">
                  <a:moveTo>
                    <a:pt x="0" y="0"/>
                  </a:moveTo>
                  <a:lnTo>
                    <a:pt x="1186" y="0"/>
                  </a:lnTo>
                  <a:lnTo>
                    <a:pt x="2521" y="2451"/>
                  </a:lnTo>
                  <a:lnTo>
                    <a:pt x="562" y="2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3826469" y="2867846"/>
              <a:ext cx="666267" cy="67596"/>
            </a:xfrm>
            <a:custGeom>
              <a:avLst/>
              <a:gdLst/>
              <a:ahLst/>
              <a:cxnLst/>
              <a:rect l="l" t="t" r="r" b="b"/>
              <a:pathLst>
                <a:path w="5983" h="607" extrusionOk="0">
                  <a:moveTo>
                    <a:pt x="300" y="0"/>
                  </a:moveTo>
                  <a:lnTo>
                    <a:pt x="5684" y="0"/>
                  </a:lnTo>
                  <a:lnTo>
                    <a:pt x="5684" y="0"/>
                  </a:lnTo>
                  <a:lnTo>
                    <a:pt x="5754" y="9"/>
                  </a:lnTo>
                  <a:lnTo>
                    <a:pt x="5816" y="27"/>
                  </a:lnTo>
                  <a:lnTo>
                    <a:pt x="5869" y="53"/>
                  </a:lnTo>
                  <a:lnTo>
                    <a:pt x="5904" y="97"/>
                  </a:lnTo>
                  <a:lnTo>
                    <a:pt x="5939" y="141"/>
                  </a:lnTo>
                  <a:lnTo>
                    <a:pt x="5965" y="194"/>
                  </a:lnTo>
                  <a:lnTo>
                    <a:pt x="5974" y="246"/>
                  </a:lnTo>
                  <a:lnTo>
                    <a:pt x="5983" y="299"/>
                  </a:lnTo>
                  <a:lnTo>
                    <a:pt x="5974" y="361"/>
                  </a:lnTo>
                  <a:lnTo>
                    <a:pt x="5965" y="413"/>
                  </a:lnTo>
                  <a:lnTo>
                    <a:pt x="5939" y="466"/>
                  </a:lnTo>
                  <a:lnTo>
                    <a:pt x="5904" y="510"/>
                  </a:lnTo>
                  <a:lnTo>
                    <a:pt x="5869" y="545"/>
                  </a:lnTo>
                  <a:lnTo>
                    <a:pt x="5816" y="580"/>
                  </a:lnTo>
                  <a:lnTo>
                    <a:pt x="5754" y="598"/>
                  </a:lnTo>
                  <a:lnTo>
                    <a:pt x="5684" y="607"/>
                  </a:lnTo>
                  <a:lnTo>
                    <a:pt x="300" y="607"/>
                  </a:lnTo>
                  <a:lnTo>
                    <a:pt x="300" y="607"/>
                  </a:lnTo>
                  <a:lnTo>
                    <a:pt x="229" y="598"/>
                  </a:lnTo>
                  <a:lnTo>
                    <a:pt x="168" y="580"/>
                  </a:lnTo>
                  <a:lnTo>
                    <a:pt x="115" y="545"/>
                  </a:lnTo>
                  <a:lnTo>
                    <a:pt x="71" y="510"/>
                  </a:lnTo>
                  <a:lnTo>
                    <a:pt x="36" y="466"/>
                  </a:lnTo>
                  <a:lnTo>
                    <a:pt x="18" y="413"/>
                  </a:lnTo>
                  <a:lnTo>
                    <a:pt x="1" y="361"/>
                  </a:lnTo>
                  <a:lnTo>
                    <a:pt x="1" y="299"/>
                  </a:lnTo>
                  <a:lnTo>
                    <a:pt x="1" y="246"/>
                  </a:lnTo>
                  <a:lnTo>
                    <a:pt x="18" y="194"/>
                  </a:lnTo>
                  <a:lnTo>
                    <a:pt x="36" y="141"/>
                  </a:lnTo>
                  <a:lnTo>
                    <a:pt x="71" y="97"/>
                  </a:lnTo>
                  <a:lnTo>
                    <a:pt x="115" y="53"/>
                  </a:lnTo>
                  <a:lnTo>
                    <a:pt x="168" y="27"/>
                  </a:lnTo>
                  <a:lnTo>
                    <a:pt x="229" y="9"/>
                  </a:lnTo>
                  <a:lnTo>
                    <a:pt x="300" y="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22"/>
          <p:cNvGrpSpPr/>
          <p:nvPr/>
        </p:nvGrpSpPr>
        <p:grpSpPr>
          <a:xfrm>
            <a:off x="5277796" y="1261562"/>
            <a:ext cx="666267" cy="1448798"/>
            <a:chOff x="4651097" y="1686200"/>
            <a:chExt cx="666267" cy="1448798"/>
          </a:xfrm>
        </p:grpSpPr>
        <p:sp>
          <p:nvSpPr>
            <p:cNvPr id="915" name="Google Shape;915;p22"/>
            <p:cNvSpPr/>
            <p:nvPr/>
          </p:nvSpPr>
          <p:spPr>
            <a:xfrm>
              <a:off x="4904443" y="2513720"/>
              <a:ext cx="159579" cy="121382"/>
            </a:xfrm>
            <a:custGeom>
              <a:avLst/>
              <a:gdLst/>
              <a:ahLst/>
              <a:cxnLst/>
              <a:rect l="l" t="t" r="r" b="b"/>
              <a:pathLst>
                <a:path w="1433" h="1090" extrusionOk="0">
                  <a:moveTo>
                    <a:pt x="1" y="1090"/>
                  </a:moveTo>
                  <a:lnTo>
                    <a:pt x="1433" y="1090"/>
                  </a:lnTo>
                  <a:lnTo>
                    <a:pt x="1433" y="1"/>
                  </a:lnTo>
                  <a:lnTo>
                    <a:pt x="1" y="1"/>
                  </a:lnTo>
                  <a:lnTo>
                    <a:pt x="1" y="10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4763572" y="2694681"/>
              <a:ext cx="441320" cy="440317"/>
            </a:xfrm>
            <a:custGeom>
              <a:avLst/>
              <a:gdLst/>
              <a:ahLst/>
              <a:cxnLst/>
              <a:rect l="l" t="t" r="r" b="b"/>
              <a:pathLst>
                <a:path w="3963" h="3954" extrusionOk="0">
                  <a:moveTo>
                    <a:pt x="1986" y="3953"/>
                  </a:moveTo>
                  <a:lnTo>
                    <a:pt x="1986" y="3953"/>
                  </a:lnTo>
                  <a:lnTo>
                    <a:pt x="2188" y="3945"/>
                  </a:lnTo>
                  <a:lnTo>
                    <a:pt x="2381" y="3918"/>
                  </a:lnTo>
                  <a:lnTo>
                    <a:pt x="2566" y="3866"/>
                  </a:lnTo>
                  <a:lnTo>
                    <a:pt x="2750" y="3804"/>
                  </a:lnTo>
                  <a:lnTo>
                    <a:pt x="2926" y="3716"/>
                  </a:lnTo>
                  <a:lnTo>
                    <a:pt x="3084" y="3620"/>
                  </a:lnTo>
                  <a:lnTo>
                    <a:pt x="3242" y="3505"/>
                  </a:lnTo>
                  <a:lnTo>
                    <a:pt x="3383" y="3374"/>
                  </a:lnTo>
                  <a:lnTo>
                    <a:pt x="3506" y="3233"/>
                  </a:lnTo>
                  <a:lnTo>
                    <a:pt x="3620" y="3084"/>
                  </a:lnTo>
                  <a:lnTo>
                    <a:pt x="3725" y="2917"/>
                  </a:lnTo>
                  <a:lnTo>
                    <a:pt x="3804" y="2750"/>
                  </a:lnTo>
                  <a:lnTo>
                    <a:pt x="3875" y="2566"/>
                  </a:lnTo>
                  <a:lnTo>
                    <a:pt x="3919" y="2372"/>
                  </a:lnTo>
                  <a:lnTo>
                    <a:pt x="3954" y="2179"/>
                  </a:lnTo>
                  <a:lnTo>
                    <a:pt x="3962" y="1977"/>
                  </a:lnTo>
                  <a:lnTo>
                    <a:pt x="3962" y="1977"/>
                  </a:lnTo>
                  <a:lnTo>
                    <a:pt x="3954" y="1775"/>
                  </a:lnTo>
                  <a:lnTo>
                    <a:pt x="3919" y="1582"/>
                  </a:lnTo>
                  <a:lnTo>
                    <a:pt x="3875" y="1389"/>
                  </a:lnTo>
                  <a:lnTo>
                    <a:pt x="3804" y="1213"/>
                  </a:lnTo>
                  <a:lnTo>
                    <a:pt x="3725" y="1037"/>
                  </a:lnTo>
                  <a:lnTo>
                    <a:pt x="3620" y="870"/>
                  </a:lnTo>
                  <a:lnTo>
                    <a:pt x="3506" y="721"/>
                  </a:lnTo>
                  <a:lnTo>
                    <a:pt x="3383" y="580"/>
                  </a:lnTo>
                  <a:lnTo>
                    <a:pt x="3242" y="449"/>
                  </a:lnTo>
                  <a:lnTo>
                    <a:pt x="3084" y="334"/>
                  </a:lnTo>
                  <a:lnTo>
                    <a:pt x="2926" y="238"/>
                  </a:lnTo>
                  <a:lnTo>
                    <a:pt x="2750" y="159"/>
                  </a:lnTo>
                  <a:lnTo>
                    <a:pt x="2566" y="89"/>
                  </a:lnTo>
                  <a:lnTo>
                    <a:pt x="2381" y="36"/>
                  </a:lnTo>
                  <a:lnTo>
                    <a:pt x="2188" y="9"/>
                  </a:lnTo>
                  <a:lnTo>
                    <a:pt x="1986" y="1"/>
                  </a:lnTo>
                  <a:lnTo>
                    <a:pt x="1986" y="1"/>
                  </a:lnTo>
                  <a:lnTo>
                    <a:pt x="1784" y="9"/>
                  </a:lnTo>
                  <a:lnTo>
                    <a:pt x="1582" y="36"/>
                  </a:lnTo>
                  <a:lnTo>
                    <a:pt x="1398" y="89"/>
                  </a:lnTo>
                  <a:lnTo>
                    <a:pt x="1213" y="159"/>
                  </a:lnTo>
                  <a:lnTo>
                    <a:pt x="1037" y="238"/>
                  </a:lnTo>
                  <a:lnTo>
                    <a:pt x="879" y="334"/>
                  </a:lnTo>
                  <a:lnTo>
                    <a:pt x="730" y="449"/>
                  </a:lnTo>
                  <a:lnTo>
                    <a:pt x="589" y="580"/>
                  </a:lnTo>
                  <a:lnTo>
                    <a:pt x="458" y="721"/>
                  </a:lnTo>
                  <a:lnTo>
                    <a:pt x="343" y="870"/>
                  </a:lnTo>
                  <a:lnTo>
                    <a:pt x="247" y="1037"/>
                  </a:lnTo>
                  <a:lnTo>
                    <a:pt x="159" y="1213"/>
                  </a:lnTo>
                  <a:lnTo>
                    <a:pt x="97" y="1389"/>
                  </a:lnTo>
                  <a:lnTo>
                    <a:pt x="45" y="1582"/>
                  </a:lnTo>
                  <a:lnTo>
                    <a:pt x="18" y="1775"/>
                  </a:lnTo>
                  <a:lnTo>
                    <a:pt x="1" y="1977"/>
                  </a:lnTo>
                  <a:lnTo>
                    <a:pt x="1" y="1977"/>
                  </a:lnTo>
                  <a:lnTo>
                    <a:pt x="18" y="2179"/>
                  </a:lnTo>
                  <a:lnTo>
                    <a:pt x="45" y="2372"/>
                  </a:lnTo>
                  <a:lnTo>
                    <a:pt x="97" y="2566"/>
                  </a:lnTo>
                  <a:lnTo>
                    <a:pt x="159" y="2750"/>
                  </a:lnTo>
                  <a:lnTo>
                    <a:pt x="247" y="2917"/>
                  </a:lnTo>
                  <a:lnTo>
                    <a:pt x="343" y="3084"/>
                  </a:lnTo>
                  <a:lnTo>
                    <a:pt x="458" y="3233"/>
                  </a:lnTo>
                  <a:lnTo>
                    <a:pt x="589" y="3374"/>
                  </a:lnTo>
                  <a:lnTo>
                    <a:pt x="730" y="3505"/>
                  </a:lnTo>
                  <a:lnTo>
                    <a:pt x="879" y="3620"/>
                  </a:lnTo>
                  <a:lnTo>
                    <a:pt x="1037" y="3716"/>
                  </a:lnTo>
                  <a:lnTo>
                    <a:pt x="1213" y="3804"/>
                  </a:lnTo>
                  <a:lnTo>
                    <a:pt x="1398" y="3866"/>
                  </a:lnTo>
                  <a:lnTo>
                    <a:pt x="1582" y="3918"/>
                  </a:lnTo>
                  <a:lnTo>
                    <a:pt x="1784" y="3945"/>
                  </a:lnTo>
                  <a:lnTo>
                    <a:pt x="1986" y="3953"/>
                  </a:lnTo>
                  <a:lnTo>
                    <a:pt x="1986" y="39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4959233" y="1686200"/>
              <a:ext cx="50001" cy="932306"/>
            </a:xfrm>
            <a:custGeom>
              <a:avLst/>
              <a:gdLst/>
              <a:ahLst/>
              <a:cxnLst/>
              <a:rect l="l" t="t" r="r" b="b"/>
              <a:pathLst>
                <a:path w="449" h="8372" extrusionOk="0">
                  <a:moveTo>
                    <a:pt x="1" y="8372"/>
                  </a:moveTo>
                  <a:lnTo>
                    <a:pt x="449" y="8372"/>
                  </a:lnTo>
                  <a:lnTo>
                    <a:pt x="449" y="0"/>
                  </a:lnTo>
                  <a:lnTo>
                    <a:pt x="1" y="0"/>
                  </a:lnTo>
                  <a:lnTo>
                    <a:pt x="1" y="837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4699094" y="2606706"/>
              <a:ext cx="570386" cy="272943"/>
            </a:xfrm>
            <a:custGeom>
              <a:avLst/>
              <a:gdLst/>
              <a:ahLst/>
              <a:cxnLst/>
              <a:rect l="l" t="t" r="r" b="b"/>
              <a:pathLst>
                <a:path w="5122" h="2451" extrusionOk="0">
                  <a:moveTo>
                    <a:pt x="1511" y="0"/>
                  </a:moveTo>
                  <a:lnTo>
                    <a:pt x="3786" y="0"/>
                  </a:lnTo>
                  <a:lnTo>
                    <a:pt x="5121" y="2451"/>
                  </a:lnTo>
                  <a:lnTo>
                    <a:pt x="0" y="2451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2"/>
            <p:cNvSpPr/>
            <p:nvPr/>
          </p:nvSpPr>
          <p:spPr>
            <a:xfrm>
              <a:off x="4989523" y="2606706"/>
              <a:ext cx="279959" cy="272943"/>
            </a:xfrm>
            <a:custGeom>
              <a:avLst/>
              <a:gdLst/>
              <a:ahLst/>
              <a:cxnLst/>
              <a:rect l="l" t="t" r="r" b="b"/>
              <a:pathLst>
                <a:path w="2514" h="2451" extrusionOk="0">
                  <a:moveTo>
                    <a:pt x="1" y="0"/>
                  </a:moveTo>
                  <a:lnTo>
                    <a:pt x="1178" y="0"/>
                  </a:lnTo>
                  <a:lnTo>
                    <a:pt x="2513" y="2451"/>
                  </a:lnTo>
                  <a:lnTo>
                    <a:pt x="554" y="24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4651097" y="2877646"/>
              <a:ext cx="666267" cy="67596"/>
            </a:xfrm>
            <a:custGeom>
              <a:avLst/>
              <a:gdLst/>
              <a:ahLst/>
              <a:cxnLst/>
              <a:rect l="l" t="t" r="r" b="b"/>
              <a:pathLst>
                <a:path w="5983" h="607" extrusionOk="0">
                  <a:moveTo>
                    <a:pt x="299" y="0"/>
                  </a:moveTo>
                  <a:lnTo>
                    <a:pt x="5684" y="0"/>
                  </a:lnTo>
                  <a:lnTo>
                    <a:pt x="5684" y="0"/>
                  </a:lnTo>
                  <a:lnTo>
                    <a:pt x="5754" y="9"/>
                  </a:lnTo>
                  <a:lnTo>
                    <a:pt x="5816" y="27"/>
                  </a:lnTo>
                  <a:lnTo>
                    <a:pt x="5868" y="53"/>
                  </a:lnTo>
                  <a:lnTo>
                    <a:pt x="5912" y="97"/>
                  </a:lnTo>
                  <a:lnTo>
                    <a:pt x="5939" y="141"/>
                  </a:lnTo>
                  <a:lnTo>
                    <a:pt x="5965" y="194"/>
                  </a:lnTo>
                  <a:lnTo>
                    <a:pt x="5983" y="246"/>
                  </a:lnTo>
                  <a:lnTo>
                    <a:pt x="5983" y="308"/>
                  </a:lnTo>
                  <a:lnTo>
                    <a:pt x="5983" y="360"/>
                  </a:lnTo>
                  <a:lnTo>
                    <a:pt x="5965" y="413"/>
                  </a:lnTo>
                  <a:lnTo>
                    <a:pt x="5939" y="466"/>
                  </a:lnTo>
                  <a:lnTo>
                    <a:pt x="5912" y="510"/>
                  </a:lnTo>
                  <a:lnTo>
                    <a:pt x="5868" y="554"/>
                  </a:lnTo>
                  <a:lnTo>
                    <a:pt x="5816" y="580"/>
                  </a:lnTo>
                  <a:lnTo>
                    <a:pt x="5754" y="598"/>
                  </a:lnTo>
                  <a:lnTo>
                    <a:pt x="5684" y="606"/>
                  </a:lnTo>
                  <a:lnTo>
                    <a:pt x="299" y="606"/>
                  </a:lnTo>
                  <a:lnTo>
                    <a:pt x="299" y="606"/>
                  </a:lnTo>
                  <a:lnTo>
                    <a:pt x="229" y="598"/>
                  </a:lnTo>
                  <a:lnTo>
                    <a:pt x="168" y="580"/>
                  </a:lnTo>
                  <a:lnTo>
                    <a:pt x="115" y="554"/>
                  </a:lnTo>
                  <a:lnTo>
                    <a:pt x="71" y="510"/>
                  </a:lnTo>
                  <a:lnTo>
                    <a:pt x="45" y="466"/>
                  </a:lnTo>
                  <a:lnTo>
                    <a:pt x="18" y="413"/>
                  </a:lnTo>
                  <a:lnTo>
                    <a:pt x="1" y="360"/>
                  </a:lnTo>
                  <a:lnTo>
                    <a:pt x="1" y="308"/>
                  </a:lnTo>
                  <a:lnTo>
                    <a:pt x="1" y="246"/>
                  </a:lnTo>
                  <a:lnTo>
                    <a:pt x="18" y="194"/>
                  </a:lnTo>
                  <a:lnTo>
                    <a:pt x="45" y="141"/>
                  </a:lnTo>
                  <a:lnTo>
                    <a:pt x="71" y="97"/>
                  </a:lnTo>
                  <a:lnTo>
                    <a:pt x="115" y="53"/>
                  </a:lnTo>
                  <a:lnTo>
                    <a:pt x="168" y="27"/>
                  </a:lnTo>
                  <a:lnTo>
                    <a:pt x="229" y="9"/>
                  </a:lnTo>
                  <a:lnTo>
                    <a:pt x="299" y="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22"/>
          <p:cNvGrpSpPr/>
          <p:nvPr/>
        </p:nvGrpSpPr>
        <p:grpSpPr>
          <a:xfrm>
            <a:off x="7356438" y="1261562"/>
            <a:ext cx="667269" cy="1448798"/>
            <a:chOff x="6465663" y="1686200"/>
            <a:chExt cx="667269" cy="1448798"/>
          </a:xfrm>
        </p:grpSpPr>
        <p:sp>
          <p:nvSpPr>
            <p:cNvPr id="922" name="Google Shape;922;p22"/>
            <p:cNvSpPr/>
            <p:nvPr/>
          </p:nvSpPr>
          <p:spPr>
            <a:xfrm>
              <a:off x="6719009" y="2513720"/>
              <a:ext cx="160581" cy="121382"/>
            </a:xfrm>
            <a:custGeom>
              <a:avLst/>
              <a:gdLst/>
              <a:ahLst/>
              <a:cxnLst/>
              <a:rect l="l" t="t" r="r" b="b"/>
              <a:pathLst>
                <a:path w="1442" h="1090" extrusionOk="0">
                  <a:moveTo>
                    <a:pt x="1" y="1090"/>
                  </a:moveTo>
                  <a:lnTo>
                    <a:pt x="1441" y="1090"/>
                  </a:lnTo>
                  <a:lnTo>
                    <a:pt x="1441" y="1"/>
                  </a:lnTo>
                  <a:lnTo>
                    <a:pt x="1" y="1"/>
                  </a:lnTo>
                  <a:lnTo>
                    <a:pt x="1" y="10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6579139" y="2694681"/>
              <a:ext cx="440317" cy="440317"/>
            </a:xfrm>
            <a:custGeom>
              <a:avLst/>
              <a:gdLst/>
              <a:ahLst/>
              <a:cxnLst/>
              <a:rect l="l" t="t" r="r" b="b"/>
              <a:pathLst>
                <a:path w="3954" h="3954" extrusionOk="0">
                  <a:moveTo>
                    <a:pt x="1977" y="3953"/>
                  </a:moveTo>
                  <a:lnTo>
                    <a:pt x="1977" y="3953"/>
                  </a:lnTo>
                  <a:lnTo>
                    <a:pt x="2179" y="3945"/>
                  </a:lnTo>
                  <a:lnTo>
                    <a:pt x="2372" y="3918"/>
                  </a:lnTo>
                  <a:lnTo>
                    <a:pt x="2565" y="3866"/>
                  </a:lnTo>
                  <a:lnTo>
                    <a:pt x="2750" y="3804"/>
                  </a:lnTo>
                  <a:lnTo>
                    <a:pt x="2917" y="3716"/>
                  </a:lnTo>
                  <a:lnTo>
                    <a:pt x="3084" y="3620"/>
                  </a:lnTo>
                  <a:lnTo>
                    <a:pt x="3233" y="3505"/>
                  </a:lnTo>
                  <a:lnTo>
                    <a:pt x="3374" y="3374"/>
                  </a:lnTo>
                  <a:lnTo>
                    <a:pt x="3505" y="3233"/>
                  </a:lnTo>
                  <a:lnTo>
                    <a:pt x="3620" y="3084"/>
                  </a:lnTo>
                  <a:lnTo>
                    <a:pt x="3716" y="2917"/>
                  </a:lnTo>
                  <a:lnTo>
                    <a:pt x="3804" y="2750"/>
                  </a:lnTo>
                  <a:lnTo>
                    <a:pt x="3865" y="2566"/>
                  </a:lnTo>
                  <a:lnTo>
                    <a:pt x="3918" y="2372"/>
                  </a:lnTo>
                  <a:lnTo>
                    <a:pt x="3945" y="2179"/>
                  </a:lnTo>
                  <a:lnTo>
                    <a:pt x="3953" y="1977"/>
                  </a:lnTo>
                  <a:lnTo>
                    <a:pt x="3953" y="1977"/>
                  </a:lnTo>
                  <a:lnTo>
                    <a:pt x="3945" y="1775"/>
                  </a:lnTo>
                  <a:lnTo>
                    <a:pt x="3918" y="1582"/>
                  </a:lnTo>
                  <a:lnTo>
                    <a:pt x="3865" y="1389"/>
                  </a:lnTo>
                  <a:lnTo>
                    <a:pt x="3804" y="1213"/>
                  </a:lnTo>
                  <a:lnTo>
                    <a:pt x="3716" y="1037"/>
                  </a:lnTo>
                  <a:lnTo>
                    <a:pt x="3620" y="870"/>
                  </a:lnTo>
                  <a:lnTo>
                    <a:pt x="3505" y="721"/>
                  </a:lnTo>
                  <a:lnTo>
                    <a:pt x="3374" y="580"/>
                  </a:lnTo>
                  <a:lnTo>
                    <a:pt x="3233" y="449"/>
                  </a:lnTo>
                  <a:lnTo>
                    <a:pt x="3084" y="334"/>
                  </a:lnTo>
                  <a:lnTo>
                    <a:pt x="2917" y="238"/>
                  </a:lnTo>
                  <a:lnTo>
                    <a:pt x="2750" y="159"/>
                  </a:lnTo>
                  <a:lnTo>
                    <a:pt x="2565" y="89"/>
                  </a:lnTo>
                  <a:lnTo>
                    <a:pt x="2372" y="36"/>
                  </a:lnTo>
                  <a:lnTo>
                    <a:pt x="2179" y="9"/>
                  </a:lnTo>
                  <a:lnTo>
                    <a:pt x="1977" y="1"/>
                  </a:lnTo>
                  <a:lnTo>
                    <a:pt x="1977" y="1"/>
                  </a:lnTo>
                  <a:lnTo>
                    <a:pt x="1775" y="9"/>
                  </a:lnTo>
                  <a:lnTo>
                    <a:pt x="1582" y="36"/>
                  </a:lnTo>
                  <a:lnTo>
                    <a:pt x="1388" y="89"/>
                  </a:lnTo>
                  <a:lnTo>
                    <a:pt x="1213" y="159"/>
                  </a:lnTo>
                  <a:lnTo>
                    <a:pt x="1037" y="238"/>
                  </a:lnTo>
                  <a:lnTo>
                    <a:pt x="870" y="334"/>
                  </a:lnTo>
                  <a:lnTo>
                    <a:pt x="721" y="449"/>
                  </a:lnTo>
                  <a:lnTo>
                    <a:pt x="580" y="580"/>
                  </a:lnTo>
                  <a:lnTo>
                    <a:pt x="449" y="721"/>
                  </a:lnTo>
                  <a:lnTo>
                    <a:pt x="334" y="870"/>
                  </a:lnTo>
                  <a:lnTo>
                    <a:pt x="238" y="1037"/>
                  </a:lnTo>
                  <a:lnTo>
                    <a:pt x="159" y="1213"/>
                  </a:lnTo>
                  <a:lnTo>
                    <a:pt x="88" y="1389"/>
                  </a:lnTo>
                  <a:lnTo>
                    <a:pt x="36" y="1582"/>
                  </a:lnTo>
                  <a:lnTo>
                    <a:pt x="9" y="1775"/>
                  </a:lnTo>
                  <a:lnTo>
                    <a:pt x="1" y="1977"/>
                  </a:lnTo>
                  <a:lnTo>
                    <a:pt x="1" y="1977"/>
                  </a:lnTo>
                  <a:lnTo>
                    <a:pt x="9" y="2179"/>
                  </a:lnTo>
                  <a:lnTo>
                    <a:pt x="36" y="2372"/>
                  </a:lnTo>
                  <a:lnTo>
                    <a:pt x="88" y="2566"/>
                  </a:lnTo>
                  <a:lnTo>
                    <a:pt x="159" y="2750"/>
                  </a:lnTo>
                  <a:lnTo>
                    <a:pt x="238" y="2917"/>
                  </a:lnTo>
                  <a:lnTo>
                    <a:pt x="334" y="3084"/>
                  </a:lnTo>
                  <a:lnTo>
                    <a:pt x="449" y="3233"/>
                  </a:lnTo>
                  <a:lnTo>
                    <a:pt x="580" y="3374"/>
                  </a:lnTo>
                  <a:lnTo>
                    <a:pt x="721" y="3505"/>
                  </a:lnTo>
                  <a:lnTo>
                    <a:pt x="870" y="3620"/>
                  </a:lnTo>
                  <a:lnTo>
                    <a:pt x="1037" y="3716"/>
                  </a:lnTo>
                  <a:lnTo>
                    <a:pt x="1213" y="3804"/>
                  </a:lnTo>
                  <a:lnTo>
                    <a:pt x="1388" y="3866"/>
                  </a:lnTo>
                  <a:lnTo>
                    <a:pt x="1582" y="3918"/>
                  </a:lnTo>
                  <a:lnTo>
                    <a:pt x="1775" y="3945"/>
                  </a:lnTo>
                  <a:lnTo>
                    <a:pt x="1977" y="3953"/>
                  </a:lnTo>
                  <a:lnTo>
                    <a:pt x="1977" y="39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6773798" y="1686200"/>
              <a:ext cx="51003" cy="932306"/>
            </a:xfrm>
            <a:custGeom>
              <a:avLst/>
              <a:gdLst/>
              <a:ahLst/>
              <a:cxnLst/>
              <a:rect l="l" t="t" r="r" b="b"/>
              <a:pathLst>
                <a:path w="458" h="8372" extrusionOk="0">
                  <a:moveTo>
                    <a:pt x="1" y="8372"/>
                  </a:moveTo>
                  <a:lnTo>
                    <a:pt x="457" y="8372"/>
                  </a:lnTo>
                  <a:lnTo>
                    <a:pt x="457" y="0"/>
                  </a:lnTo>
                  <a:lnTo>
                    <a:pt x="1" y="0"/>
                  </a:lnTo>
                  <a:lnTo>
                    <a:pt x="1" y="837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2"/>
            <p:cNvSpPr/>
            <p:nvPr/>
          </p:nvSpPr>
          <p:spPr>
            <a:xfrm>
              <a:off x="6514550" y="2606706"/>
              <a:ext cx="569495" cy="272943"/>
            </a:xfrm>
            <a:custGeom>
              <a:avLst/>
              <a:gdLst/>
              <a:ahLst/>
              <a:cxnLst/>
              <a:rect l="l" t="t" r="r" b="b"/>
              <a:pathLst>
                <a:path w="5114" h="2451" extrusionOk="0">
                  <a:moveTo>
                    <a:pt x="1512" y="0"/>
                  </a:moveTo>
                  <a:lnTo>
                    <a:pt x="3787" y="0"/>
                  </a:lnTo>
                  <a:lnTo>
                    <a:pt x="5113" y="2451"/>
                  </a:lnTo>
                  <a:lnTo>
                    <a:pt x="1" y="2451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2"/>
            <p:cNvSpPr/>
            <p:nvPr/>
          </p:nvSpPr>
          <p:spPr>
            <a:xfrm>
              <a:off x="6804089" y="2606706"/>
              <a:ext cx="279959" cy="272943"/>
            </a:xfrm>
            <a:custGeom>
              <a:avLst/>
              <a:gdLst/>
              <a:ahLst/>
              <a:cxnLst/>
              <a:rect l="l" t="t" r="r" b="b"/>
              <a:pathLst>
                <a:path w="2514" h="2451" extrusionOk="0">
                  <a:moveTo>
                    <a:pt x="1" y="0"/>
                  </a:moveTo>
                  <a:lnTo>
                    <a:pt x="1187" y="0"/>
                  </a:lnTo>
                  <a:lnTo>
                    <a:pt x="2513" y="2451"/>
                  </a:lnTo>
                  <a:lnTo>
                    <a:pt x="563" y="24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2"/>
            <p:cNvSpPr/>
            <p:nvPr/>
          </p:nvSpPr>
          <p:spPr>
            <a:xfrm>
              <a:off x="6465663" y="2877646"/>
              <a:ext cx="667269" cy="67596"/>
            </a:xfrm>
            <a:custGeom>
              <a:avLst/>
              <a:gdLst/>
              <a:ahLst/>
              <a:cxnLst/>
              <a:rect l="l" t="t" r="r" b="b"/>
              <a:pathLst>
                <a:path w="5992" h="607" extrusionOk="0">
                  <a:moveTo>
                    <a:pt x="308" y="0"/>
                  </a:moveTo>
                  <a:lnTo>
                    <a:pt x="5693" y="0"/>
                  </a:lnTo>
                  <a:lnTo>
                    <a:pt x="5693" y="0"/>
                  </a:lnTo>
                  <a:lnTo>
                    <a:pt x="5763" y="9"/>
                  </a:lnTo>
                  <a:lnTo>
                    <a:pt x="5824" y="27"/>
                  </a:lnTo>
                  <a:lnTo>
                    <a:pt x="5868" y="53"/>
                  </a:lnTo>
                  <a:lnTo>
                    <a:pt x="5912" y="97"/>
                  </a:lnTo>
                  <a:lnTo>
                    <a:pt x="5947" y="141"/>
                  </a:lnTo>
                  <a:lnTo>
                    <a:pt x="5974" y="194"/>
                  </a:lnTo>
                  <a:lnTo>
                    <a:pt x="5982" y="246"/>
                  </a:lnTo>
                  <a:lnTo>
                    <a:pt x="5991" y="308"/>
                  </a:lnTo>
                  <a:lnTo>
                    <a:pt x="5982" y="360"/>
                  </a:lnTo>
                  <a:lnTo>
                    <a:pt x="5974" y="413"/>
                  </a:lnTo>
                  <a:lnTo>
                    <a:pt x="5947" y="466"/>
                  </a:lnTo>
                  <a:lnTo>
                    <a:pt x="5912" y="510"/>
                  </a:lnTo>
                  <a:lnTo>
                    <a:pt x="5868" y="554"/>
                  </a:lnTo>
                  <a:lnTo>
                    <a:pt x="5824" y="580"/>
                  </a:lnTo>
                  <a:lnTo>
                    <a:pt x="5763" y="598"/>
                  </a:lnTo>
                  <a:lnTo>
                    <a:pt x="5693" y="606"/>
                  </a:lnTo>
                  <a:lnTo>
                    <a:pt x="308" y="606"/>
                  </a:lnTo>
                  <a:lnTo>
                    <a:pt x="308" y="606"/>
                  </a:lnTo>
                  <a:lnTo>
                    <a:pt x="238" y="598"/>
                  </a:lnTo>
                  <a:lnTo>
                    <a:pt x="176" y="580"/>
                  </a:lnTo>
                  <a:lnTo>
                    <a:pt x="124" y="554"/>
                  </a:lnTo>
                  <a:lnTo>
                    <a:pt x="80" y="510"/>
                  </a:lnTo>
                  <a:lnTo>
                    <a:pt x="45" y="466"/>
                  </a:lnTo>
                  <a:lnTo>
                    <a:pt x="27" y="413"/>
                  </a:lnTo>
                  <a:lnTo>
                    <a:pt x="9" y="360"/>
                  </a:lnTo>
                  <a:lnTo>
                    <a:pt x="1" y="308"/>
                  </a:lnTo>
                  <a:lnTo>
                    <a:pt x="9" y="246"/>
                  </a:lnTo>
                  <a:lnTo>
                    <a:pt x="27" y="194"/>
                  </a:lnTo>
                  <a:lnTo>
                    <a:pt x="45" y="141"/>
                  </a:lnTo>
                  <a:lnTo>
                    <a:pt x="80" y="97"/>
                  </a:lnTo>
                  <a:lnTo>
                    <a:pt x="124" y="53"/>
                  </a:lnTo>
                  <a:lnTo>
                    <a:pt x="176" y="27"/>
                  </a:lnTo>
                  <a:lnTo>
                    <a:pt x="238" y="9"/>
                  </a:lnTo>
                  <a:lnTo>
                    <a:pt x="308" y="0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22"/>
          <p:cNvGrpSpPr/>
          <p:nvPr/>
        </p:nvGrpSpPr>
        <p:grpSpPr>
          <a:xfrm>
            <a:off x="2535940" y="3189050"/>
            <a:ext cx="1993399" cy="1543076"/>
            <a:chOff x="2535940" y="3189050"/>
            <a:chExt cx="1993399" cy="1543076"/>
          </a:xfrm>
        </p:grpSpPr>
        <p:sp>
          <p:nvSpPr>
            <p:cNvPr id="931" name="Google Shape;931;p22"/>
            <p:cNvSpPr txBox="1"/>
            <p:nvPr/>
          </p:nvSpPr>
          <p:spPr>
            <a:xfrm>
              <a:off x="2535940" y="4220926"/>
              <a:ext cx="1993399" cy="51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Memudahkan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dalam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menemukan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kesalahan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atau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bug yang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sebelumnya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tidak</a:t>
              </a:r>
              <a:r>
                <a:rPr lang="en-ID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terlihat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2" name="Google Shape;932;p22"/>
            <p:cNvSpPr txBox="1"/>
            <p:nvPr/>
          </p:nvSpPr>
          <p:spPr>
            <a:xfrm>
              <a:off x="3105450" y="3189050"/>
              <a:ext cx="854400" cy="504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2.0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33" name="Google Shape;933;p22"/>
          <p:cNvGrpSpPr/>
          <p:nvPr/>
        </p:nvGrpSpPr>
        <p:grpSpPr>
          <a:xfrm>
            <a:off x="457201" y="3192050"/>
            <a:ext cx="1993399" cy="1539836"/>
            <a:chOff x="457201" y="3192050"/>
            <a:chExt cx="1993399" cy="1539836"/>
          </a:xfrm>
        </p:grpSpPr>
        <p:sp>
          <p:nvSpPr>
            <p:cNvPr id="936" name="Google Shape;936;p22"/>
            <p:cNvSpPr txBox="1"/>
            <p:nvPr/>
          </p:nvSpPr>
          <p:spPr>
            <a:xfrm>
              <a:off x="457201" y="4226986"/>
              <a:ext cx="1993399" cy="5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Meningkatkan ketelitian dalam mengimplementasikan perangkat lunak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7" name="Google Shape;937;p22"/>
            <p:cNvSpPr txBox="1"/>
            <p:nvPr/>
          </p:nvSpPr>
          <p:spPr>
            <a:xfrm>
              <a:off x="1026700" y="3192050"/>
              <a:ext cx="854400" cy="498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1.0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38" name="Google Shape;938;p22"/>
          <p:cNvGrpSpPr/>
          <p:nvPr/>
        </p:nvGrpSpPr>
        <p:grpSpPr>
          <a:xfrm>
            <a:off x="6693391" y="3189050"/>
            <a:ext cx="1993399" cy="1543076"/>
            <a:chOff x="6693391" y="3189050"/>
            <a:chExt cx="1993399" cy="1543076"/>
          </a:xfrm>
        </p:grpSpPr>
        <p:sp>
          <p:nvSpPr>
            <p:cNvPr id="941" name="Google Shape;941;p22"/>
            <p:cNvSpPr txBox="1"/>
            <p:nvPr/>
          </p:nvSpPr>
          <p:spPr>
            <a:xfrm>
              <a:off x="6693391" y="4220926"/>
              <a:ext cx="1993399" cy="51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Meminimalisir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kesalahan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atau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bug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sebelum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peluncuran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2" name="Google Shape;942;p22"/>
            <p:cNvSpPr txBox="1"/>
            <p:nvPr/>
          </p:nvSpPr>
          <p:spPr>
            <a:xfrm>
              <a:off x="7262925" y="3189050"/>
              <a:ext cx="854400" cy="504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4.0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43" name="Google Shape;943;p22"/>
          <p:cNvGrpSpPr/>
          <p:nvPr/>
        </p:nvGrpSpPr>
        <p:grpSpPr>
          <a:xfrm>
            <a:off x="4614678" y="3192050"/>
            <a:ext cx="1993399" cy="1540137"/>
            <a:chOff x="4614678" y="3192050"/>
            <a:chExt cx="1993399" cy="1540137"/>
          </a:xfrm>
        </p:grpSpPr>
        <p:sp>
          <p:nvSpPr>
            <p:cNvPr id="946" name="Google Shape;946;p22"/>
            <p:cNvSpPr txBox="1"/>
            <p:nvPr/>
          </p:nvSpPr>
          <p:spPr>
            <a:xfrm>
              <a:off x="4614678" y="4226987"/>
              <a:ext cx="1993399" cy="50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Pengujian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dilakukan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secara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menyeluruh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mengurangi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kemungkinan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kesalahan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pada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kode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7" name="Google Shape;947;p22"/>
            <p:cNvSpPr txBox="1"/>
            <p:nvPr/>
          </p:nvSpPr>
          <p:spPr>
            <a:xfrm>
              <a:off x="5184200" y="3192050"/>
              <a:ext cx="854400" cy="49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3.0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48" name="Google Shape;948;p22"/>
          <p:cNvSpPr/>
          <p:nvPr/>
        </p:nvSpPr>
        <p:spPr>
          <a:xfrm>
            <a:off x="457196" y="1130875"/>
            <a:ext cx="8229600" cy="121333"/>
          </a:xfrm>
          <a:custGeom>
            <a:avLst/>
            <a:gdLst/>
            <a:ahLst/>
            <a:cxnLst/>
            <a:rect l="l" t="t" r="r" b="b"/>
            <a:pathLst>
              <a:path w="285750" h="15110" extrusionOk="0">
                <a:moveTo>
                  <a:pt x="0" y="15110"/>
                </a:moveTo>
                <a:lnTo>
                  <a:pt x="285750" y="15110"/>
                </a:lnTo>
                <a:lnTo>
                  <a:pt x="285750" y="0"/>
                </a:lnTo>
                <a:lnTo>
                  <a:pt x="0" y="0"/>
                </a:lnTo>
                <a:lnTo>
                  <a:pt x="0" y="1511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7163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Google Shape;2863;p45"/>
          <p:cNvSpPr/>
          <p:nvPr/>
        </p:nvSpPr>
        <p:spPr>
          <a:xfrm>
            <a:off x="4476750" y="3579550"/>
            <a:ext cx="4209900" cy="1163700"/>
          </a:xfrm>
          <a:prstGeom prst="rect">
            <a:avLst/>
          </a:prstGeom>
          <a:solidFill>
            <a:srgbClr val="5D5D5D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2864;p4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Kekurangan</a:t>
            </a:r>
            <a:r>
              <a:rPr lang="en-ID" dirty="0"/>
              <a:t> White Box Testing</a:t>
            </a:r>
            <a:endParaRPr dirty="0"/>
          </a:p>
        </p:txBody>
      </p:sp>
      <p:sp>
        <p:nvSpPr>
          <p:cNvPr id="2865" name="Google Shape;2865;p45"/>
          <p:cNvSpPr/>
          <p:nvPr/>
        </p:nvSpPr>
        <p:spPr>
          <a:xfrm>
            <a:off x="4887475" y="2323000"/>
            <a:ext cx="109700" cy="109725"/>
          </a:xfrm>
          <a:custGeom>
            <a:avLst/>
            <a:gdLst/>
            <a:ahLst/>
            <a:cxnLst/>
            <a:rect l="l" t="t" r="r" b="b"/>
            <a:pathLst>
              <a:path w="4388" h="4389" extrusionOk="0">
                <a:moveTo>
                  <a:pt x="0" y="1"/>
                </a:moveTo>
                <a:lnTo>
                  <a:pt x="4388" y="4388"/>
                </a:lnTo>
                <a:lnTo>
                  <a:pt x="438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6" name="Google Shape;2866;p45"/>
          <p:cNvSpPr/>
          <p:nvPr/>
        </p:nvSpPr>
        <p:spPr>
          <a:xfrm>
            <a:off x="5300825" y="2323000"/>
            <a:ext cx="110025" cy="109725"/>
          </a:xfrm>
          <a:custGeom>
            <a:avLst/>
            <a:gdLst/>
            <a:ahLst/>
            <a:cxnLst/>
            <a:rect l="l" t="t" r="r" b="b"/>
            <a:pathLst>
              <a:path w="4401" h="4389" extrusionOk="0">
                <a:moveTo>
                  <a:pt x="1" y="1"/>
                </a:moveTo>
                <a:lnTo>
                  <a:pt x="1" y="4388"/>
                </a:lnTo>
                <a:lnTo>
                  <a:pt x="440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7" name="Google Shape;2867;p45"/>
          <p:cNvSpPr/>
          <p:nvPr/>
        </p:nvSpPr>
        <p:spPr>
          <a:xfrm>
            <a:off x="5040200" y="2145775"/>
            <a:ext cx="216425" cy="148250"/>
          </a:xfrm>
          <a:custGeom>
            <a:avLst/>
            <a:gdLst/>
            <a:ahLst/>
            <a:cxnLst/>
            <a:rect l="l" t="t" r="r" b="b"/>
            <a:pathLst>
              <a:path w="8657" h="5930" extrusionOk="0">
                <a:moveTo>
                  <a:pt x="3037" y="0"/>
                </a:moveTo>
                <a:lnTo>
                  <a:pt x="2882" y="12"/>
                </a:lnTo>
                <a:lnTo>
                  <a:pt x="2726" y="24"/>
                </a:lnTo>
                <a:lnTo>
                  <a:pt x="2571" y="36"/>
                </a:lnTo>
                <a:lnTo>
                  <a:pt x="2427" y="72"/>
                </a:lnTo>
                <a:lnTo>
                  <a:pt x="2272" y="96"/>
                </a:lnTo>
                <a:lnTo>
                  <a:pt x="2129" y="143"/>
                </a:lnTo>
                <a:lnTo>
                  <a:pt x="1985" y="191"/>
                </a:lnTo>
                <a:lnTo>
                  <a:pt x="1854" y="239"/>
                </a:lnTo>
                <a:lnTo>
                  <a:pt x="1722" y="299"/>
                </a:lnTo>
                <a:lnTo>
                  <a:pt x="1591" y="371"/>
                </a:lnTo>
                <a:lnTo>
                  <a:pt x="1340" y="526"/>
                </a:lnTo>
                <a:lnTo>
                  <a:pt x="1100" y="693"/>
                </a:lnTo>
                <a:lnTo>
                  <a:pt x="885" y="897"/>
                </a:lnTo>
                <a:lnTo>
                  <a:pt x="694" y="1112"/>
                </a:lnTo>
                <a:lnTo>
                  <a:pt x="515" y="1339"/>
                </a:lnTo>
                <a:lnTo>
                  <a:pt x="359" y="1590"/>
                </a:lnTo>
                <a:lnTo>
                  <a:pt x="299" y="1722"/>
                </a:lnTo>
                <a:lnTo>
                  <a:pt x="240" y="1865"/>
                </a:lnTo>
                <a:lnTo>
                  <a:pt x="180" y="1997"/>
                </a:lnTo>
                <a:lnTo>
                  <a:pt x="132" y="2140"/>
                </a:lnTo>
                <a:lnTo>
                  <a:pt x="96" y="2284"/>
                </a:lnTo>
                <a:lnTo>
                  <a:pt x="60" y="2427"/>
                </a:lnTo>
                <a:lnTo>
                  <a:pt x="36" y="2582"/>
                </a:lnTo>
                <a:lnTo>
                  <a:pt x="12" y="2738"/>
                </a:lnTo>
                <a:lnTo>
                  <a:pt x="1" y="2881"/>
                </a:lnTo>
                <a:lnTo>
                  <a:pt x="1" y="3049"/>
                </a:lnTo>
                <a:lnTo>
                  <a:pt x="1" y="5930"/>
                </a:lnTo>
                <a:lnTo>
                  <a:pt x="8656" y="5930"/>
                </a:lnTo>
                <a:lnTo>
                  <a:pt x="8656" y="3049"/>
                </a:lnTo>
                <a:lnTo>
                  <a:pt x="8656" y="2881"/>
                </a:lnTo>
                <a:lnTo>
                  <a:pt x="8644" y="2738"/>
                </a:lnTo>
                <a:lnTo>
                  <a:pt x="8620" y="2582"/>
                </a:lnTo>
                <a:lnTo>
                  <a:pt x="8597" y="2427"/>
                </a:lnTo>
                <a:lnTo>
                  <a:pt x="8561" y="2284"/>
                </a:lnTo>
                <a:lnTo>
                  <a:pt x="8525" y="2140"/>
                </a:lnTo>
                <a:lnTo>
                  <a:pt x="8477" y="1997"/>
                </a:lnTo>
                <a:lnTo>
                  <a:pt x="8417" y="1865"/>
                </a:lnTo>
                <a:lnTo>
                  <a:pt x="8357" y="1722"/>
                </a:lnTo>
                <a:lnTo>
                  <a:pt x="8298" y="1590"/>
                </a:lnTo>
                <a:lnTo>
                  <a:pt x="8142" y="1339"/>
                </a:lnTo>
                <a:lnTo>
                  <a:pt x="7963" y="1112"/>
                </a:lnTo>
                <a:lnTo>
                  <a:pt x="7772" y="897"/>
                </a:lnTo>
                <a:lnTo>
                  <a:pt x="7556" y="693"/>
                </a:lnTo>
                <a:lnTo>
                  <a:pt x="7317" y="526"/>
                </a:lnTo>
                <a:lnTo>
                  <a:pt x="7066" y="371"/>
                </a:lnTo>
                <a:lnTo>
                  <a:pt x="6935" y="299"/>
                </a:lnTo>
                <a:lnTo>
                  <a:pt x="6803" y="239"/>
                </a:lnTo>
                <a:lnTo>
                  <a:pt x="6672" y="191"/>
                </a:lnTo>
                <a:lnTo>
                  <a:pt x="6528" y="143"/>
                </a:lnTo>
                <a:lnTo>
                  <a:pt x="6385" y="96"/>
                </a:lnTo>
                <a:lnTo>
                  <a:pt x="6229" y="72"/>
                </a:lnTo>
                <a:lnTo>
                  <a:pt x="6086" y="36"/>
                </a:lnTo>
                <a:lnTo>
                  <a:pt x="5930" y="24"/>
                </a:lnTo>
                <a:lnTo>
                  <a:pt x="5775" y="12"/>
                </a:lnTo>
                <a:lnTo>
                  <a:pt x="562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8" name="Google Shape;2868;p45"/>
          <p:cNvSpPr/>
          <p:nvPr/>
        </p:nvSpPr>
        <p:spPr>
          <a:xfrm>
            <a:off x="3802800" y="1820575"/>
            <a:ext cx="114200" cy="730200"/>
          </a:xfrm>
          <a:custGeom>
            <a:avLst/>
            <a:gdLst/>
            <a:ahLst/>
            <a:cxnLst/>
            <a:rect l="l" t="t" r="r" b="b"/>
            <a:pathLst>
              <a:path w="4568" h="29208" extrusionOk="0">
                <a:moveTo>
                  <a:pt x="0" y="0"/>
                </a:moveTo>
                <a:lnTo>
                  <a:pt x="0" y="29208"/>
                </a:lnTo>
                <a:lnTo>
                  <a:pt x="4567" y="29208"/>
                </a:lnTo>
                <a:lnTo>
                  <a:pt x="456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9" name="Google Shape;2869;p45"/>
          <p:cNvSpPr/>
          <p:nvPr/>
        </p:nvSpPr>
        <p:spPr>
          <a:xfrm>
            <a:off x="3830600" y="1329200"/>
            <a:ext cx="472575" cy="472575"/>
          </a:xfrm>
          <a:custGeom>
            <a:avLst/>
            <a:gdLst/>
            <a:ahLst/>
            <a:cxnLst/>
            <a:rect l="l" t="t" r="r" b="b"/>
            <a:pathLst>
              <a:path w="18903" h="18903" extrusionOk="0">
                <a:moveTo>
                  <a:pt x="16642" y="1"/>
                </a:moveTo>
                <a:lnTo>
                  <a:pt x="0" y="16631"/>
                </a:lnTo>
                <a:lnTo>
                  <a:pt x="2272" y="18902"/>
                </a:lnTo>
                <a:lnTo>
                  <a:pt x="18902" y="2272"/>
                </a:lnTo>
                <a:lnTo>
                  <a:pt x="1664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0" name="Google Shape;2870;p45"/>
          <p:cNvSpPr/>
          <p:nvPr/>
        </p:nvSpPr>
        <p:spPr>
          <a:xfrm>
            <a:off x="4308525" y="1329200"/>
            <a:ext cx="877550" cy="877550"/>
          </a:xfrm>
          <a:custGeom>
            <a:avLst/>
            <a:gdLst/>
            <a:ahLst/>
            <a:cxnLst/>
            <a:rect l="l" t="t" r="r" b="b"/>
            <a:pathLst>
              <a:path w="35102" h="35102" extrusionOk="0">
                <a:moveTo>
                  <a:pt x="2260" y="1"/>
                </a:moveTo>
                <a:lnTo>
                  <a:pt x="0" y="2272"/>
                </a:lnTo>
                <a:lnTo>
                  <a:pt x="32830" y="35102"/>
                </a:lnTo>
                <a:lnTo>
                  <a:pt x="35102" y="32830"/>
                </a:lnTo>
                <a:lnTo>
                  <a:pt x="22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1" name="Google Shape;2871;p45"/>
          <p:cNvSpPr/>
          <p:nvPr/>
        </p:nvSpPr>
        <p:spPr>
          <a:xfrm>
            <a:off x="3747200" y="2412075"/>
            <a:ext cx="223300" cy="1101125"/>
          </a:xfrm>
          <a:custGeom>
            <a:avLst/>
            <a:gdLst/>
            <a:ahLst/>
            <a:cxnLst/>
            <a:rect l="l" t="t" r="r" b="b"/>
            <a:pathLst>
              <a:path w="8932" h="44045" extrusionOk="0">
                <a:moveTo>
                  <a:pt x="2141" y="0"/>
                </a:moveTo>
                <a:lnTo>
                  <a:pt x="1926" y="12"/>
                </a:lnTo>
                <a:lnTo>
                  <a:pt x="1710" y="48"/>
                </a:lnTo>
                <a:lnTo>
                  <a:pt x="1507" y="96"/>
                </a:lnTo>
                <a:lnTo>
                  <a:pt x="1316" y="168"/>
                </a:lnTo>
                <a:lnTo>
                  <a:pt x="1125" y="263"/>
                </a:lnTo>
                <a:lnTo>
                  <a:pt x="945" y="371"/>
                </a:lnTo>
                <a:lnTo>
                  <a:pt x="790" y="491"/>
                </a:lnTo>
                <a:lnTo>
                  <a:pt x="634" y="634"/>
                </a:lnTo>
                <a:lnTo>
                  <a:pt x="491" y="778"/>
                </a:lnTo>
                <a:lnTo>
                  <a:pt x="371" y="945"/>
                </a:lnTo>
                <a:lnTo>
                  <a:pt x="264" y="1124"/>
                </a:lnTo>
                <a:lnTo>
                  <a:pt x="180" y="1304"/>
                </a:lnTo>
                <a:lnTo>
                  <a:pt x="108" y="1507"/>
                </a:lnTo>
                <a:lnTo>
                  <a:pt x="49" y="1710"/>
                </a:lnTo>
                <a:lnTo>
                  <a:pt x="13" y="1925"/>
                </a:lnTo>
                <a:lnTo>
                  <a:pt x="1" y="2140"/>
                </a:lnTo>
                <a:lnTo>
                  <a:pt x="1" y="41905"/>
                </a:lnTo>
                <a:lnTo>
                  <a:pt x="13" y="42120"/>
                </a:lnTo>
                <a:lnTo>
                  <a:pt x="49" y="42335"/>
                </a:lnTo>
                <a:lnTo>
                  <a:pt x="96" y="42538"/>
                </a:lnTo>
                <a:lnTo>
                  <a:pt x="180" y="42741"/>
                </a:lnTo>
                <a:lnTo>
                  <a:pt x="264" y="42921"/>
                </a:lnTo>
                <a:lnTo>
                  <a:pt x="371" y="43100"/>
                </a:lnTo>
                <a:lnTo>
                  <a:pt x="491" y="43267"/>
                </a:lnTo>
                <a:lnTo>
                  <a:pt x="634" y="43423"/>
                </a:lnTo>
                <a:lnTo>
                  <a:pt x="790" y="43554"/>
                </a:lnTo>
                <a:lnTo>
                  <a:pt x="945" y="43674"/>
                </a:lnTo>
                <a:lnTo>
                  <a:pt x="1125" y="43782"/>
                </a:lnTo>
                <a:lnTo>
                  <a:pt x="1316" y="43877"/>
                </a:lnTo>
                <a:lnTo>
                  <a:pt x="1507" y="43949"/>
                </a:lnTo>
                <a:lnTo>
                  <a:pt x="1710" y="43997"/>
                </a:lnTo>
                <a:lnTo>
                  <a:pt x="1926" y="44033"/>
                </a:lnTo>
                <a:lnTo>
                  <a:pt x="2141" y="44045"/>
                </a:lnTo>
                <a:lnTo>
                  <a:pt x="6791" y="44045"/>
                </a:lnTo>
                <a:lnTo>
                  <a:pt x="7007" y="44033"/>
                </a:lnTo>
                <a:lnTo>
                  <a:pt x="7222" y="43997"/>
                </a:lnTo>
                <a:lnTo>
                  <a:pt x="7425" y="43949"/>
                </a:lnTo>
                <a:lnTo>
                  <a:pt x="7628" y="43877"/>
                </a:lnTo>
                <a:lnTo>
                  <a:pt x="7808" y="43782"/>
                </a:lnTo>
                <a:lnTo>
                  <a:pt x="7987" y="43674"/>
                </a:lnTo>
                <a:lnTo>
                  <a:pt x="8154" y="43554"/>
                </a:lnTo>
                <a:lnTo>
                  <a:pt x="8310" y="43423"/>
                </a:lnTo>
                <a:lnTo>
                  <a:pt x="8441" y="43267"/>
                </a:lnTo>
                <a:lnTo>
                  <a:pt x="8573" y="43100"/>
                </a:lnTo>
                <a:lnTo>
                  <a:pt x="8669" y="42921"/>
                </a:lnTo>
                <a:lnTo>
                  <a:pt x="8764" y="42741"/>
                </a:lnTo>
                <a:lnTo>
                  <a:pt x="8836" y="42538"/>
                </a:lnTo>
                <a:lnTo>
                  <a:pt x="8884" y="42335"/>
                </a:lnTo>
                <a:lnTo>
                  <a:pt x="8920" y="42120"/>
                </a:lnTo>
                <a:lnTo>
                  <a:pt x="8932" y="41905"/>
                </a:lnTo>
                <a:lnTo>
                  <a:pt x="8932" y="2140"/>
                </a:lnTo>
                <a:lnTo>
                  <a:pt x="8920" y="1925"/>
                </a:lnTo>
                <a:lnTo>
                  <a:pt x="8884" y="1710"/>
                </a:lnTo>
                <a:lnTo>
                  <a:pt x="8836" y="1507"/>
                </a:lnTo>
                <a:lnTo>
                  <a:pt x="8764" y="1304"/>
                </a:lnTo>
                <a:lnTo>
                  <a:pt x="8680" y="1124"/>
                </a:lnTo>
                <a:lnTo>
                  <a:pt x="8573" y="945"/>
                </a:lnTo>
                <a:lnTo>
                  <a:pt x="8441" y="778"/>
                </a:lnTo>
                <a:lnTo>
                  <a:pt x="8310" y="634"/>
                </a:lnTo>
                <a:lnTo>
                  <a:pt x="8154" y="491"/>
                </a:lnTo>
                <a:lnTo>
                  <a:pt x="7987" y="371"/>
                </a:lnTo>
                <a:lnTo>
                  <a:pt x="7808" y="263"/>
                </a:lnTo>
                <a:lnTo>
                  <a:pt x="7628" y="168"/>
                </a:lnTo>
                <a:lnTo>
                  <a:pt x="7425" y="96"/>
                </a:lnTo>
                <a:lnTo>
                  <a:pt x="7222" y="48"/>
                </a:lnTo>
                <a:lnTo>
                  <a:pt x="7007" y="12"/>
                </a:lnTo>
                <a:lnTo>
                  <a:pt x="67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2" name="Google Shape;2872;p45"/>
          <p:cNvSpPr/>
          <p:nvPr/>
        </p:nvSpPr>
        <p:spPr>
          <a:xfrm>
            <a:off x="4988500" y="2312550"/>
            <a:ext cx="52025" cy="520975"/>
          </a:xfrm>
          <a:custGeom>
            <a:avLst/>
            <a:gdLst/>
            <a:ahLst/>
            <a:cxnLst/>
            <a:rect l="l" t="t" r="r" b="b"/>
            <a:pathLst>
              <a:path w="2081" h="20839" extrusionOk="0">
                <a:moveTo>
                  <a:pt x="0" y="0"/>
                </a:moveTo>
                <a:lnTo>
                  <a:pt x="0" y="19440"/>
                </a:lnTo>
                <a:lnTo>
                  <a:pt x="0" y="19583"/>
                </a:lnTo>
                <a:lnTo>
                  <a:pt x="24" y="19715"/>
                </a:lnTo>
                <a:lnTo>
                  <a:pt x="60" y="19846"/>
                </a:lnTo>
                <a:lnTo>
                  <a:pt x="108" y="19978"/>
                </a:lnTo>
                <a:lnTo>
                  <a:pt x="168" y="20097"/>
                </a:lnTo>
                <a:lnTo>
                  <a:pt x="239" y="20217"/>
                </a:lnTo>
                <a:lnTo>
                  <a:pt x="311" y="20325"/>
                </a:lnTo>
                <a:lnTo>
                  <a:pt x="407" y="20420"/>
                </a:lnTo>
                <a:lnTo>
                  <a:pt x="502" y="20516"/>
                </a:lnTo>
                <a:lnTo>
                  <a:pt x="610" y="20600"/>
                </a:lnTo>
                <a:lnTo>
                  <a:pt x="729" y="20659"/>
                </a:lnTo>
                <a:lnTo>
                  <a:pt x="849" y="20719"/>
                </a:lnTo>
                <a:lnTo>
                  <a:pt x="981" y="20767"/>
                </a:lnTo>
                <a:lnTo>
                  <a:pt x="1112" y="20803"/>
                </a:lnTo>
                <a:lnTo>
                  <a:pt x="1256" y="20827"/>
                </a:lnTo>
                <a:lnTo>
                  <a:pt x="1399" y="20839"/>
                </a:lnTo>
                <a:lnTo>
                  <a:pt x="2080" y="20839"/>
                </a:lnTo>
                <a:lnTo>
                  <a:pt x="208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3" name="Google Shape;2873;p45"/>
          <p:cNvSpPr/>
          <p:nvPr/>
        </p:nvSpPr>
        <p:spPr>
          <a:xfrm>
            <a:off x="5257200" y="2312550"/>
            <a:ext cx="52325" cy="520975"/>
          </a:xfrm>
          <a:custGeom>
            <a:avLst/>
            <a:gdLst/>
            <a:ahLst/>
            <a:cxnLst/>
            <a:rect l="l" t="t" r="r" b="b"/>
            <a:pathLst>
              <a:path w="2093" h="20839" extrusionOk="0">
                <a:moveTo>
                  <a:pt x="0" y="0"/>
                </a:moveTo>
                <a:lnTo>
                  <a:pt x="0" y="20839"/>
                </a:lnTo>
                <a:lnTo>
                  <a:pt x="694" y="20839"/>
                </a:lnTo>
                <a:lnTo>
                  <a:pt x="837" y="20827"/>
                </a:lnTo>
                <a:lnTo>
                  <a:pt x="969" y="20803"/>
                </a:lnTo>
                <a:lnTo>
                  <a:pt x="1100" y="20767"/>
                </a:lnTo>
                <a:lnTo>
                  <a:pt x="1232" y="20719"/>
                </a:lnTo>
                <a:lnTo>
                  <a:pt x="1351" y="20659"/>
                </a:lnTo>
                <a:lnTo>
                  <a:pt x="1471" y="20600"/>
                </a:lnTo>
                <a:lnTo>
                  <a:pt x="1578" y="20516"/>
                </a:lnTo>
                <a:lnTo>
                  <a:pt x="1674" y="20420"/>
                </a:lnTo>
                <a:lnTo>
                  <a:pt x="1770" y="20325"/>
                </a:lnTo>
                <a:lnTo>
                  <a:pt x="1853" y="20217"/>
                </a:lnTo>
                <a:lnTo>
                  <a:pt x="1913" y="20097"/>
                </a:lnTo>
                <a:lnTo>
                  <a:pt x="1973" y="19978"/>
                </a:lnTo>
                <a:lnTo>
                  <a:pt x="2021" y="19846"/>
                </a:lnTo>
                <a:lnTo>
                  <a:pt x="2057" y="19715"/>
                </a:lnTo>
                <a:lnTo>
                  <a:pt x="2081" y="19583"/>
                </a:lnTo>
                <a:lnTo>
                  <a:pt x="2092" y="19440"/>
                </a:lnTo>
                <a:lnTo>
                  <a:pt x="20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4" name="Google Shape;2874;p45"/>
          <p:cNvSpPr/>
          <p:nvPr/>
        </p:nvSpPr>
        <p:spPr>
          <a:xfrm>
            <a:off x="3630050" y="2705575"/>
            <a:ext cx="457625" cy="92675"/>
          </a:xfrm>
          <a:custGeom>
            <a:avLst/>
            <a:gdLst/>
            <a:ahLst/>
            <a:cxnLst/>
            <a:rect l="l" t="t" r="r" b="b"/>
            <a:pathLst>
              <a:path w="18305" h="3707" extrusionOk="0">
                <a:moveTo>
                  <a:pt x="801" y="1"/>
                </a:moveTo>
                <a:lnTo>
                  <a:pt x="717" y="13"/>
                </a:lnTo>
                <a:lnTo>
                  <a:pt x="634" y="37"/>
                </a:lnTo>
                <a:lnTo>
                  <a:pt x="550" y="72"/>
                </a:lnTo>
                <a:lnTo>
                  <a:pt x="466" y="108"/>
                </a:lnTo>
                <a:lnTo>
                  <a:pt x="395" y="156"/>
                </a:lnTo>
                <a:lnTo>
                  <a:pt x="323" y="204"/>
                </a:lnTo>
                <a:lnTo>
                  <a:pt x="263" y="264"/>
                </a:lnTo>
                <a:lnTo>
                  <a:pt x="203" y="324"/>
                </a:lnTo>
                <a:lnTo>
                  <a:pt x="156" y="395"/>
                </a:lnTo>
                <a:lnTo>
                  <a:pt x="108" y="467"/>
                </a:lnTo>
                <a:lnTo>
                  <a:pt x="72" y="539"/>
                </a:lnTo>
                <a:lnTo>
                  <a:pt x="48" y="622"/>
                </a:lnTo>
                <a:lnTo>
                  <a:pt x="24" y="706"/>
                </a:lnTo>
                <a:lnTo>
                  <a:pt x="12" y="802"/>
                </a:lnTo>
                <a:lnTo>
                  <a:pt x="0" y="885"/>
                </a:lnTo>
                <a:lnTo>
                  <a:pt x="0" y="2822"/>
                </a:lnTo>
                <a:lnTo>
                  <a:pt x="12" y="2906"/>
                </a:lnTo>
                <a:lnTo>
                  <a:pt x="24" y="3002"/>
                </a:lnTo>
                <a:lnTo>
                  <a:pt x="48" y="3085"/>
                </a:lnTo>
                <a:lnTo>
                  <a:pt x="72" y="3169"/>
                </a:lnTo>
                <a:lnTo>
                  <a:pt x="108" y="3241"/>
                </a:lnTo>
                <a:lnTo>
                  <a:pt x="156" y="3312"/>
                </a:lnTo>
                <a:lnTo>
                  <a:pt x="203" y="3384"/>
                </a:lnTo>
                <a:lnTo>
                  <a:pt x="263" y="3444"/>
                </a:lnTo>
                <a:lnTo>
                  <a:pt x="323" y="3504"/>
                </a:lnTo>
                <a:lnTo>
                  <a:pt x="395" y="3552"/>
                </a:lnTo>
                <a:lnTo>
                  <a:pt x="466" y="3599"/>
                </a:lnTo>
                <a:lnTo>
                  <a:pt x="550" y="3635"/>
                </a:lnTo>
                <a:lnTo>
                  <a:pt x="634" y="3671"/>
                </a:lnTo>
                <a:lnTo>
                  <a:pt x="717" y="3695"/>
                </a:lnTo>
                <a:lnTo>
                  <a:pt x="801" y="3707"/>
                </a:lnTo>
                <a:lnTo>
                  <a:pt x="17503" y="3707"/>
                </a:lnTo>
                <a:lnTo>
                  <a:pt x="17599" y="3695"/>
                </a:lnTo>
                <a:lnTo>
                  <a:pt x="17682" y="3671"/>
                </a:lnTo>
                <a:lnTo>
                  <a:pt x="17766" y="3635"/>
                </a:lnTo>
                <a:lnTo>
                  <a:pt x="17838" y="3599"/>
                </a:lnTo>
                <a:lnTo>
                  <a:pt x="17910" y="3552"/>
                </a:lnTo>
                <a:lnTo>
                  <a:pt x="17981" y="3504"/>
                </a:lnTo>
                <a:lnTo>
                  <a:pt x="18041" y="3444"/>
                </a:lnTo>
                <a:lnTo>
                  <a:pt x="18101" y="3384"/>
                </a:lnTo>
                <a:lnTo>
                  <a:pt x="18161" y="3312"/>
                </a:lnTo>
                <a:lnTo>
                  <a:pt x="18197" y="3241"/>
                </a:lnTo>
                <a:lnTo>
                  <a:pt x="18232" y="3169"/>
                </a:lnTo>
                <a:lnTo>
                  <a:pt x="18268" y="3085"/>
                </a:lnTo>
                <a:lnTo>
                  <a:pt x="18292" y="3002"/>
                </a:lnTo>
                <a:lnTo>
                  <a:pt x="18304" y="2906"/>
                </a:lnTo>
                <a:lnTo>
                  <a:pt x="18304" y="2822"/>
                </a:lnTo>
                <a:lnTo>
                  <a:pt x="18304" y="885"/>
                </a:lnTo>
                <a:lnTo>
                  <a:pt x="18304" y="802"/>
                </a:lnTo>
                <a:lnTo>
                  <a:pt x="18292" y="706"/>
                </a:lnTo>
                <a:lnTo>
                  <a:pt x="18268" y="622"/>
                </a:lnTo>
                <a:lnTo>
                  <a:pt x="18232" y="539"/>
                </a:lnTo>
                <a:lnTo>
                  <a:pt x="18197" y="467"/>
                </a:lnTo>
                <a:lnTo>
                  <a:pt x="18161" y="395"/>
                </a:lnTo>
                <a:lnTo>
                  <a:pt x="18101" y="324"/>
                </a:lnTo>
                <a:lnTo>
                  <a:pt x="18041" y="264"/>
                </a:lnTo>
                <a:lnTo>
                  <a:pt x="17981" y="204"/>
                </a:lnTo>
                <a:lnTo>
                  <a:pt x="17910" y="156"/>
                </a:lnTo>
                <a:lnTo>
                  <a:pt x="17838" y="108"/>
                </a:lnTo>
                <a:lnTo>
                  <a:pt x="17766" y="72"/>
                </a:lnTo>
                <a:lnTo>
                  <a:pt x="17682" y="37"/>
                </a:lnTo>
                <a:lnTo>
                  <a:pt x="17599" y="13"/>
                </a:lnTo>
                <a:lnTo>
                  <a:pt x="1750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45"/>
          <p:cNvSpPr/>
          <p:nvPr/>
        </p:nvSpPr>
        <p:spPr>
          <a:xfrm>
            <a:off x="3777400" y="1688175"/>
            <a:ext cx="162900" cy="162600"/>
          </a:xfrm>
          <a:custGeom>
            <a:avLst/>
            <a:gdLst/>
            <a:ahLst/>
            <a:cxnLst/>
            <a:rect l="l" t="t" r="r" b="b"/>
            <a:pathLst>
              <a:path w="6516" h="6504" extrusionOk="0">
                <a:moveTo>
                  <a:pt x="3264" y="0"/>
                </a:moveTo>
                <a:lnTo>
                  <a:pt x="3097" y="12"/>
                </a:lnTo>
                <a:lnTo>
                  <a:pt x="2929" y="24"/>
                </a:lnTo>
                <a:lnTo>
                  <a:pt x="2762" y="36"/>
                </a:lnTo>
                <a:lnTo>
                  <a:pt x="2607" y="72"/>
                </a:lnTo>
                <a:lnTo>
                  <a:pt x="2451" y="108"/>
                </a:lnTo>
                <a:lnTo>
                  <a:pt x="2296" y="144"/>
                </a:lnTo>
                <a:lnTo>
                  <a:pt x="2140" y="203"/>
                </a:lnTo>
                <a:lnTo>
                  <a:pt x="1997" y="263"/>
                </a:lnTo>
                <a:lnTo>
                  <a:pt x="1853" y="323"/>
                </a:lnTo>
                <a:lnTo>
                  <a:pt x="1710" y="395"/>
                </a:lnTo>
                <a:lnTo>
                  <a:pt x="1566" y="478"/>
                </a:lnTo>
                <a:lnTo>
                  <a:pt x="1435" y="562"/>
                </a:lnTo>
                <a:lnTo>
                  <a:pt x="1315" y="646"/>
                </a:lnTo>
                <a:lnTo>
                  <a:pt x="1184" y="741"/>
                </a:lnTo>
                <a:lnTo>
                  <a:pt x="1076" y="849"/>
                </a:lnTo>
                <a:lnTo>
                  <a:pt x="957" y="957"/>
                </a:lnTo>
                <a:lnTo>
                  <a:pt x="849" y="1064"/>
                </a:lnTo>
                <a:lnTo>
                  <a:pt x="753" y="1184"/>
                </a:lnTo>
                <a:lnTo>
                  <a:pt x="658" y="1303"/>
                </a:lnTo>
                <a:lnTo>
                  <a:pt x="562" y="1435"/>
                </a:lnTo>
                <a:lnTo>
                  <a:pt x="478" y="1566"/>
                </a:lnTo>
                <a:lnTo>
                  <a:pt x="395" y="1710"/>
                </a:lnTo>
                <a:lnTo>
                  <a:pt x="323" y="1841"/>
                </a:lnTo>
                <a:lnTo>
                  <a:pt x="263" y="1985"/>
                </a:lnTo>
                <a:lnTo>
                  <a:pt x="203" y="2140"/>
                </a:lnTo>
                <a:lnTo>
                  <a:pt x="156" y="2284"/>
                </a:lnTo>
                <a:lnTo>
                  <a:pt x="108" y="2439"/>
                </a:lnTo>
                <a:lnTo>
                  <a:pt x="72" y="2594"/>
                </a:lnTo>
                <a:lnTo>
                  <a:pt x="48" y="2762"/>
                </a:lnTo>
                <a:lnTo>
                  <a:pt x="24" y="2917"/>
                </a:lnTo>
                <a:lnTo>
                  <a:pt x="12" y="3085"/>
                </a:lnTo>
                <a:lnTo>
                  <a:pt x="0" y="3252"/>
                </a:lnTo>
                <a:lnTo>
                  <a:pt x="12" y="3419"/>
                </a:lnTo>
                <a:lnTo>
                  <a:pt x="24" y="3587"/>
                </a:lnTo>
                <a:lnTo>
                  <a:pt x="48" y="3754"/>
                </a:lnTo>
                <a:lnTo>
                  <a:pt x="72" y="3910"/>
                </a:lnTo>
                <a:lnTo>
                  <a:pt x="108" y="4065"/>
                </a:lnTo>
                <a:lnTo>
                  <a:pt x="156" y="4220"/>
                </a:lnTo>
                <a:lnTo>
                  <a:pt x="203" y="4376"/>
                </a:lnTo>
                <a:lnTo>
                  <a:pt x="263" y="4519"/>
                </a:lnTo>
                <a:lnTo>
                  <a:pt x="323" y="4663"/>
                </a:lnTo>
                <a:lnTo>
                  <a:pt x="395" y="4806"/>
                </a:lnTo>
                <a:lnTo>
                  <a:pt x="478" y="4938"/>
                </a:lnTo>
                <a:lnTo>
                  <a:pt x="562" y="5069"/>
                </a:lnTo>
                <a:lnTo>
                  <a:pt x="658" y="5201"/>
                </a:lnTo>
                <a:lnTo>
                  <a:pt x="753" y="5320"/>
                </a:lnTo>
                <a:lnTo>
                  <a:pt x="849" y="5440"/>
                </a:lnTo>
                <a:lnTo>
                  <a:pt x="957" y="5559"/>
                </a:lnTo>
                <a:lnTo>
                  <a:pt x="1076" y="5667"/>
                </a:lnTo>
                <a:lnTo>
                  <a:pt x="1184" y="5763"/>
                </a:lnTo>
                <a:lnTo>
                  <a:pt x="1315" y="5858"/>
                </a:lnTo>
                <a:lnTo>
                  <a:pt x="1435" y="5954"/>
                </a:lnTo>
                <a:lnTo>
                  <a:pt x="1566" y="6038"/>
                </a:lnTo>
                <a:lnTo>
                  <a:pt x="1710" y="6109"/>
                </a:lnTo>
                <a:lnTo>
                  <a:pt x="1853" y="6193"/>
                </a:lnTo>
                <a:lnTo>
                  <a:pt x="1997" y="6253"/>
                </a:lnTo>
                <a:lnTo>
                  <a:pt x="2140" y="6313"/>
                </a:lnTo>
                <a:lnTo>
                  <a:pt x="2296" y="6360"/>
                </a:lnTo>
                <a:lnTo>
                  <a:pt x="2451" y="6408"/>
                </a:lnTo>
                <a:lnTo>
                  <a:pt x="2607" y="6444"/>
                </a:lnTo>
                <a:lnTo>
                  <a:pt x="2762" y="6468"/>
                </a:lnTo>
                <a:lnTo>
                  <a:pt x="2929" y="6492"/>
                </a:lnTo>
                <a:lnTo>
                  <a:pt x="3097" y="6504"/>
                </a:lnTo>
                <a:lnTo>
                  <a:pt x="3431" y="6504"/>
                </a:lnTo>
                <a:lnTo>
                  <a:pt x="3587" y="6492"/>
                </a:lnTo>
                <a:lnTo>
                  <a:pt x="3754" y="6468"/>
                </a:lnTo>
                <a:lnTo>
                  <a:pt x="3910" y="6444"/>
                </a:lnTo>
                <a:lnTo>
                  <a:pt x="4077" y="6408"/>
                </a:lnTo>
                <a:lnTo>
                  <a:pt x="4221" y="6360"/>
                </a:lnTo>
                <a:lnTo>
                  <a:pt x="4376" y="6313"/>
                </a:lnTo>
                <a:lnTo>
                  <a:pt x="4519" y="6253"/>
                </a:lnTo>
                <a:lnTo>
                  <a:pt x="4675" y="6193"/>
                </a:lnTo>
                <a:lnTo>
                  <a:pt x="4806" y="6109"/>
                </a:lnTo>
                <a:lnTo>
                  <a:pt x="4950" y="6038"/>
                </a:lnTo>
                <a:lnTo>
                  <a:pt x="5081" y="5954"/>
                </a:lnTo>
                <a:lnTo>
                  <a:pt x="5201" y="5858"/>
                </a:lnTo>
                <a:lnTo>
                  <a:pt x="5332" y="5763"/>
                </a:lnTo>
                <a:lnTo>
                  <a:pt x="5452" y="5667"/>
                </a:lnTo>
                <a:lnTo>
                  <a:pt x="5560" y="5559"/>
                </a:lnTo>
                <a:lnTo>
                  <a:pt x="5667" y="5440"/>
                </a:lnTo>
                <a:lnTo>
                  <a:pt x="5775" y="5320"/>
                </a:lnTo>
                <a:lnTo>
                  <a:pt x="5870" y="5201"/>
                </a:lnTo>
                <a:lnTo>
                  <a:pt x="5954" y="5069"/>
                </a:lnTo>
                <a:lnTo>
                  <a:pt x="6038" y="4938"/>
                </a:lnTo>
                <a:lnTo>
                  <a:pt x="6121" y="4806"/>
                </a:lnTo>
                <a:lnTo>
                  <a:pt x="6193" y="4663"/>
                </a:lnTo>
                <a:lnTo>
                  <a:pt x="6253" y="4519"/>
                </a:lnTo>
                <a:lnTo>
                  <a:pt x="6313" y="4376"/>
                </a:lnTo>
                <a:lnTo>
                  <a:pt x="6361" y="4220"/>
                </a:lnTo>
                <a:lnTo>
                  <a:pt x="6408" y="4065"/>
                </a:lnTo>
                <a:lnTo>
                  <a:pt x="6444" y="3910"/>
                </a:lnTo>
                <a:lnTo>
                  <a:pt x="6480" y="3754"/>
                </a:lnTo>
                <a:lnTo>
                  <a:pt x="6492" y="3587"/>
                </a:lnTo>
                <a:lnTo>
                  <a:pt x="6504" y="3419"/>
                </a:lnTo>
                <a:lnTo>
                  <a:pt x="6516" y="3252"/>
                </a:lnTo>
                <a:lnTo>
                  <a:pt x="6504" y="3085"/>
                </a:lnTo>
                <a:lnTo>
                  <a:pt x="6492" y="2917"/>
                </a:lnTo>
                <a:lnTo>
                  <a:pt x="6480" y="2762"/>
                </a:lnTo>
                <a:lnTo>
                  <a:pt x="6444" y="2594"/>
                </a:lnTo>
                <a:lnTo>
                  <a:pt x="6408" y="2439"/>
                </a:lnTo>
                <a:lnTo>
                  <a:pt x="6361" y="2284"/>
                </a:lnTo>
                <a:lnTo>
                  <a:pt x="6313" y="2140"/>
                </a:lnTo>
                <a:lnTo>
                  <a:pt x="6253" y="1985"/>
                </a:lnTo>
                <a:lnTo>
                  <a:pt x="6193" y="1841"/>
                </a:lnTo>
                <a:lnTo>
                  <a:pt x="6121" y="1710"/>
                </a:lnTo>
                <a:lnTo>
                  <a:pt x="6038" y="1566"/>
                </a:lnTo>
                <a:lnTo>
                  <a:pt x="5954" y="1435"/>
                </a:lnTo>
                <a:lnTo>
                  <a:pt x="5870" y="1303"/>
                </a:lnTo>
                <a:lnTo>
                  <a:pt x="5775" y="1184"/>
                </a:lnTo>
                <a:lnTo>
                  <a:pt x="5667" y="1064"/>
                </a:lnTo>
                <a:lnTo>
                  <a:pt x="5560" y="957"/>
                </a:lnTo>
                <a:lnTo>
                  <a:pt x="5452" y="849"/>
                </a:lnTo>
                <a:lnTo>
                  <a:pt x="5332" y="741"/>
                </a:lnTo>
                <a:lnTo>
                  <a:pt x="5201" y="646"/>
                </a:lnTo>
                <a:lnTo>
                  <a:pt x="5081" y="562"/>
                </a:lnTo>
                <a:lnTo>
                  <a:pt x="4950" y="478"/>
                </a:lnTo>
                <a:lnTo>
                  <a:pt x="4806" y="395"/>
                </a:lnTo>
                <a:lnTo>
                  <a:pt x="4675" y="323"/>
                </a:lnTo>
                <a:lnTo>
                  <a:pt x="4519" y="263"/>
                </a:lnTo>
                <a:lnTo>
                  <a:pt x="4376" y="203"/>
                </a:lnTo>
                <a:lnTo>
                  <a:pt x="4221" y="144"/>
                </a:lnTo>
                <a:lnTo>
                  <a:pt x="4077" y="108"/>
                </a:lnTo>
                <a:lnTo>
                  <a:pt x="3910" y="72"/>
                </a:lnTo>
                <a:lnTo>
                  <a:pt x="3754" y="36"/>
                </a:lnTo>
                <a:lnTo>
                  <a:pt x="3587" y="24"/>
                </a:lnTo>
                <a:lnTo>
                  <a:pt x="3431" y="12"/>
                </a:lnTo>
                <a:lnTo>
                  <a:pt x="326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45"/>
          <p:cNvSpPr/>
          <p:nvPr/>
        </p:nvSpPr>
        <p:spPr>
          <a:xfrm>
            <a:off x="3792350" y="1702800"/>
            <a:ext cx="133325" cy="133350"/>
          </a:xfrm>
          <a:custGeom>
            <a:avLst/>
            <a:gdLst/>
            <a:ahLst/>
            <a:cxnLst/>
            <a:rect l="l" t="t" r="r" b="b"/>
            <a:pathLst>
              <a:path w="5333" h="5334" extrusionOk="0">
                <a:moveTo>
                  <a:pt x="2666" y="1"/>
                </a:moveTo>
                <a:lnTo>
                  <a:pt x="2391" y="13"/>
                </a:lnTo>
                <a:lnTo>
                  <a:pt x="2128" y="61"/>
                </a:lnTo>
                <a:lnTo>
                  <a:pt x="1865" y="120"/>
                </a:lnTo>
                <a:lnTo>
                  <a:pt x="1626" y="216"/>
                </a:lnTo>
                <a:lnTo>
                  <a:pt x="1387" y="324"/>
                </a:lnTo>
                <a:lnTo>
                  <a:pt x="1172" y="455"/>
                </a:lnTo>
                <a:lnTo>
                  <a:pt x="968" y="611"/>
                </a:lnTo>
                <a:lnTo>
                  <a:pt x="777" y="790"/>
                </a:lnTo>
                <a:lnTo>
                  <a:pt x="598" y="969"/>
                </a:lnTo>
                <a:lnTo>
                  <a:pt x="454" y="1185"/>
                </a:lnTo>
                <a:lnTo>
                  <a:pt x="311" y="1400"/>
                </a:lnTo>
                <a:lnTo>
                  <a:pt x="203" y="1627"/>
                </a:lnTo>
                <a:lnTo>
                  <a:pt x="120" y="1878"/>
                </a:lnTo>
                <a:lnTo>
                  <a:pt x="48" y="2129"/>
                </a:lnTo>
                <a:lnTo>
                  <a:pt x="12" y="2392"/>
                </a:lnTo>
                <a:lnTo>
                  <a:pt x="0" y="2667"/>
                </a:lnTo>
                <a:lnTo>
                  <a:pt x="12" y="2942"/>
                </a:lnTo>
                <a:lnTo>
                  <a:pt x="48" y="3205"/>
                </a:lnTo>
                <a:lnTo>
                  <a:pt x="120" y="3468"/>
                </a:lnTo>
                <a:lnTo>
                  <a:pt x="203" y="3707"/>
                </a:lnTo>
                <a:lnTo>
                  <a:pt x="311" y="3946"/>
                </a:lnTo>
                <a:lnTo>
                  <a:pt x="454" y="4161"/>
                </a:lnTo>
                <a:lnTo>
                  <a:pt x="598" y="4365"/>
                </a:lnTo>
                <a:lnTo>
                  <a:pt x="777" y="4556"/>
                </a:lnTo>
                <a:lnTo>
                  <a:pt x="968" y="4723"/>
                </a:lnTo>
                <a:lnTo>
                  <a:pt x="1172" y="4879"/>
                </a:lnTo>
                <a:lnTo>
                  <a:pt x="1387" y="5010"/>
                </a:lnTo>
                <a:lnTo>
                  <a:pt x="1626" y="5130"/>
                </a:lnTo>
                <a:lnTo>
                  <a:pt x="1865" y="5214"/>
                </a:lnTo>
                <a:lnTo>
                  <a:pt x="2128" y="5285"/>
                </a:lnTo>
                <a:lnTo>
                  <a:pt x="2391" y="5321"/>
                </a:lnTo>
                <a:lnTo>
                  <a:pt x="2666" y="5333"/>
                </a:lnTo>
                <a:lnTo>
                  <a:pt x="2929" y="5321"/>
                </a:lnTo>
                <a:lnTo>
                  <a:pt x="3204" y="5285"/>
                </a:lnTo>
                <a:lnTo>
                  <a:pt x="3455" y="5214"/>
                </a:lnTo>
                <a:lnTo>
                  <a:pt x="3694" y="5130"/>
                </a:lnTo>
                <a:lnTo>
                  <a:pt x="3933" y="5010"/>
                </a:lnTo>
                <a:lnTo>
                  <a:pt x="4149" y="4879"/>
                </a:lnTo>
                <a:lnTo>
                  <a:pt x="4352" y="4723"/>
                </a:lnTo>
                <a:lnTo>
                  <a:pt x="4543" y="4556"/>
                </a:lnTo>
                <a:lnTo>
                  <a:pt x="4722" y="4365"/>
                </a:lnTo>
                <a:lnTo>
                  <a:pt x="4866" y="4161"/>
                </a:lnTo>
                <a:lnTo>
                  <a:pt x="5009" y="3946"/>
                </a:lnTo>
                <a:lnTo>
                  <a:pt x="5117" y="3707"/>
                </a:lnTo>
                <a:lnTo>
                  <a:pt x="5213" y="3468"/>
                </a:lnTo>
                <a:lnTo>
                  <a:pt x="5272" y="3205"/>
                </a:lnTo>
                <a:lnTo>
                  <a:pt x="5308" y="2942"/>
                </a:lnTo>
                <a:lnTo>
                  <a:pt x="5332" y="2667"/>
                </a:lnTo>
                <a:lnTo>
                  <a:pt x="5308" y="2392"/>
                </a:lnTo>
                <a:lnTo>
                  <a:pt x="5272" y="2129"/>
                </a:lnTo>
                <a:lnTo>
                  <a:pt x="5213" y="1878"/>
                </a:lnTo>
                <a:lnTo>
                  <a:pt x="5117" y="1627"/>
                </a:lnTo>
                <a:lnTo>
                  <a:pt x="5009" y="1400"/>
                </a:lnTo>
                <a:lnTo>
                  <a:pt x="4866" y="1185"/>
                </a:lnTo>
                <a:lnTo>
                  <a:pt x="4722" y="969"/>
                </a:lnTo>
                <a:lnTo>
                  <a:pt x="4543" y="790"/>
                </a:lnTo>
                <a:lnTo>
                  <a:pt x="4352" y="611"/>
                </a:lnTo>
                <a:lnTo>
                  <a:pt x="4149" y="455"/>
                </a:lnTo>
                <a:lnTo>
                  <a:pt x="3933" y="324"/>
                </a:lnTo>
                <a:lnTo>
                  <a:pt x="3694" y="216"/>
                </a:lnTo>
                <a:lnTo>
                  <a:pt x="3455" y="120"/>
                </a:lnTo>
                <a:lnTo>
                  <a:pt x="3204" y="61"/>
                </a:lnTo>
                <a:lnTo>
                  <a:pt x="2929" y="13"/>
                </a:lnTo>
                <a:lnTo>
                  <a:pt x="266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Google Shape;2877;p45"/>
          <p:cNvSpPr/>
          <p:nvPr/>
        </p:nvSpPr>
        <p:spPr>
          <a:xfrm>
            <a:off x="3827900" y="1738375"/>
            <a:ext cx="62200" cy="62200"/>
          </a:xfrm>
          <a:custGeom>
            <a:avLst/>
            <a:gdLst/>
            <a:ahLst/>
            <a:cxnLst/>
            <a:rect l="l" t="t" r="r" b="b"/>
            <a:pathLst>
              <a:path w="2488" h="2488" extrusionOk="0">
                <a:moveTo>
                  <a:pt x="1244" y="1"/>
                </a:moveTo>
                <a:lnTo>
                  <a:pt x="1113" y="13"/>
                </a:lnTo>
                <a:lnTo>
                  <a:pt x="993" y="25"/>
                </a:lnTo>
                <a:lnTo>
                  <a:pt x="873" y="60"/>
                </a:lnTo>
                <a:lnTo>
                  <a:pt x="754" y="96"/>
                </a:lnTo>
                <a:lnTo>
                  <a:pt x="646" y="156"/>
                </a:lnTo>
                <a:lnTo>
                  <a:pt x="539" y="216"/>
                </a:lnTo>
                <a:lnTo>
                  <a:pt x="443" y="288"/>
                </a:lnTo>
                <a:lnTo>
                  <a:pt x="359" y="371"/>
                </a:lnTo>
                <a:lnTo>
                  <a:pt x="276" y="455"/>
                </a:lnTo>
                <a:lnTo>
                  <a:pt x="204" y="551"/>
                </a:lnTo>
                <a:lnTo>
                  <a:pt x="144" y="658"/>
                </a:lnTo>
                <a:lnTo>
                  <a:pt x="96" y="766"/>
                </a:lnTo>
                <a:lnTo>
                  <a:pt x="49" y="873"/>
                </a:lnTo>
                <a:lnTo>
                  <a:pt x="25" y="993"/>
                </a:lnTo>
                <a:lnTo>
                  <a:pt x="1" y="1124"/>
                </a:lnTo>
                <a:lnTo>
                  <a:pt x="1" y="1244"/>
                </a:lnTo>
                <a:lnTo>
                  <a:pt x="1" y="1376"/>
                </a:lnTo>
                <a:lnTo>
                  <a:pt x="25" y="1495"/>
                </a:lnTo>
                <a:lnTo>
                  <a:pt x="49" y="1615"/>
                </a:lnTo>
                <a:lnTo>
                  <a:pt x="96" y="1734"/>
                </a:lnTo>
                <a:lnTo>
                  <a:pt x="144" y="1842"/>
                </a:lnTo>
                <a:lnTo>
                  <a:pt x="204" y="1937"/>
                </a:lnTo>
                <a:lnTo>
                  <a:pt x="276" y="2033"/>
                </a:lnTo>
                <a:lnTo>
                  <a:pt x="359" y="2129"/>
                </a:lnTo>
                <a:lnTo>
                  <a:pt x="443" y="2200"/>
                </a:lnTo>
                <a:lnTo>
                  <a:pt x="539" y="2272"/>
                </a:lnTo>
                <a:lnTo>
                  <a:pt x="646" y="2344"/>
                </a:lnTo>
                <a:lnTo>
                  <a:pt x="754" y="2392"/>
                </a:lnTo>
                <a:lnTo>
                  <a:pt x="873" y="2440"/>
                </a:lnTo>
                <a:lnTo>
                  <a:pt x="993" y="2463"/>
                </a:lnTo>
                <a:lnTo>
                  <a:pt x="1113" y="2487"/>
                </a:lnTo>
                <a:lnTo>
                  <a:pt x="1364" y="2487"/>
                </a:lnTo>
                <a:lnTo>
                  <a:pt x="1495" y="2463"/>
                </a:lnTo>
                <a:lnTo>
                  <a:pt x="1603" y="2440"/>
                </a:lnTo>
                <a:lnTo>
                  <a:pt x="1722" y="2392"/>
                </a:lnTo>
                <a:lnTo>
                  <a:pt x="1830" y="2344"/>
                </a:lnTo>
                <a:lnTo>
                  <a:pt x="1938" y="2272"/>
                </a:lnTo>
                <a:lnTo>
                  <a:pt x="2033" y="2200"/>
                </a:lnTo>
                <a:lnTo>
                  <a:pt x="2117" y="2129"/>
                </a:lnTo>
                <a:lnTo>
                  <a:pt x="2201" y="2033"/>
                </a:lnTo>
                <a:lnTo>
                  <a:pt x="2272" y="1937"/>
                </a:lnTo>
                <a:lnTo>
                  <a:pt x="2332" y="1842"/>
                </a:lnTo>
                <a:lnTo>
                  <a:pt x="2380" y="1734"/>
                </a:lnTo>
                <a:lnTo>
                  <a:pt x="2428" y="1615"/>
                </a:lnTo>
                <a:lnTo>
                  <a:pt x="2452" y="1495"/>
                </a:lnTo>
                <a:lnTo>
                  <a:pt x="2476" y="1376"/>
                </a:lnTo>
                <a:lnTo>
                  <a:pt x="2487" y="1244"/>
                </a:lnTo>
                <a:lnTo>
                  <a:pt x="2476" y="1124"/>
                </a:lnTo>
                <a:lnTo>
                  <a:pt x="2452" y="993"/>
                </a:lnTo>
                <a:lnTo>
                  <a:pt x="2428" y="873"/>
                </a:lnTo>
                <a:lnTo>
                  <a:pt x="2380" y="766"/>
                </a:lnTo>
                <a:lnTo>
                  <a:pt x="2332" y="658"/>
                </a:lnTo>
                <a:lnTo>
                  <a:pt x="2272" y="551"/>
                </a:lnTo>
                <a:lnTo>
                  <a:pt x="2201" y="455"/>
                </a:lnTo>
                <a:lnTo>
                  <a:pt x="2117" y="371"/>
                </a:lnTo>
                <a:lnTo>
                  <a:pt x="2033" y="288"/>
                </a:lnTo>
                <a:lnTo>
                  <a:pt x="1938" y="216"/>
                </a:lnTo>
                <a:lnTo>
                  <a:pt x="1830" y="156"/>
                </a:lnTo>
                <a:lnTo>
                  <a:pt x="1722" y="96"/>
                </a:lnTo>
                <a:lnTo>
                  <a:pt x="1603" y="60"/>
                </a:lnTo>
                <a:lnTo>
                  <a:pt x="1495" y="25"/>
                </a:lnTo>
                <a:lnTo>
                  <a:pt x="1364" y="13"/>
                </a:lnTo>
                <a:lnTo>
                  <a:pt x="124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2878;p45"/>
          <p:cNvSpPr/>
          <p:nvPr/>
        </p:nvSpPr>
        <p:spPr>
          <a:xfrm>
            <a:off x="4222750" y="1245225"/>
            <a:ext cx="162600" cy="162900"/>
          </a:xfrm>
          <a:custGeom>
            <a:avLst/>
            <a:gdLst/>
            <a:ahLst/>
            <a:cxnLst/>
            <a:rect l="l" t="t" r="r" b="b"/>
            <a:pathLst>
              <a:path w="6504" h="6516" extrusionOk="0">
                <a:moveTo>
                  <a:pt x="3252" y="0"/>
                </a:moveTo>
                <a:lnTo>
                  <a:pt x="3085" y="12"/>
                </a:lnTo>
                <a:lnTo>
                  <a:pt x="2917" y="24"/>
                </a:lnTo>
                <a:lnTo>
                  <a:pt x="2762" y="48"/>
                </a:lnTo>
                <a:lnTo>
                  <a:pt x="2594" y="72"/>
                </a:lnTo>
                <a:lnTo>
                  <a:pt x="2439" y="108"/>
                </a:lnTo>
                <a:lnTo>
                  <a:pt x="2284" y="155"/>
                </a:lnTo>
                <a:lnTo>
                  <a:pt x="2140" y="203"/>
                </a:lnTo>
                <a:lnTo>
                  <a:pt x="1985" y="263"/>
                </a:lnTo>
                <a:lnTo>
                  <a:pt x="1841" y="323"/>
                </a:lnTo>
                <a:lnTo>
                  <a:pt x="1710" y="395"/>
                </a:lnTo>
                <a:lnTo>
                  <a:pt x="1566" y="478"/>
                </a:lnTo>
                <a:lnTo>
                  <a:pt x="1435" y="562"/>
                </a:lnTo>
                <a:lnTo>
                  <a:pt x="1303" y="658"/>
                </a:lnTo>
                <a:lnTo>
                  <a:pt x="1184" y="753"/>
                </a:lnTo>
                <a:lnTo>
                  <a:pt x="1064" y="849"/>
                </a:lnTo>
                <a:lnTo>
                  <a:pt x="956" y="956"/>
                </a:lnTo>
                <a:lnTo>
                  <a:pt x="849" y="1076"/>
                </a:lnTo>
                <a:lnTo>
                  <a:pt x="741" y="1184"/>
                </a:lnTo>
                <a:lnTo>
                  <a:pt x="646" y="1315"/>
                </a:lnTo>
                <a:lnTo>
                  <a:pt x="562" y="1435"/>
                </a:lnTo>
                <a:lnTo>
                  <a:pt x="478" y="1566"/>
                </a:lnTo>
                <a:lnTo>
                  <a:pt x="395" y="1710"/>
                </a:lnTo>
                <a:lnTo>
                  <a:pt x="323" y="1853"/>
                </a:lnTo>
                <a:lnTo>
                  <a:pt x="263" y="1997"/>
                </a:lnTo>
                <a:lnTo>
                  <a:pt x="203" y="2140"/>
                </a:lnTo>
                <a:lnTo>
                  <a:pt x="143" y="2295"/>
                </a:lnTo>
                <a:lnTo>
                  <a:pt x="108" y="2451"/>
                </a:lnTo>
                <a:lnTo>
                  <a:pt x="72" y="2606"/>
                </a:lnTo>
                <a:lnTo>
                  <a:pt x="36" y="2762"/>
                </a:lnTo>
                <a:lnTo>
                  <a:pt x="24" y="2929"/>
                </a:lnTo>
                <a:lnTo>
                  <a:pt x="12" y="3096"/>
                </a:lnTo>
                <a:lnTo>
                  <a:pt x="0" y="3264"/>
                </a:lnTo>
                <a:lnTo>
                  <a:pt x="12" y="3431"/>
                </a:lnTo>
                <a:lnTo>
                  <a:pt x="24" y="3587"/>
                </a:lnTo>
                <a:lnTo>
                  <a:pt x="36" y="3754"/>
                </a:lnTo>
                <a:lnTo>
                  <a:pt x="72" y="3909"/>
                </a:lnTo>
                <a:lnTo>
                  <a:pt x="108" y="4077"/>
                </a:lnTo>
                <a:lnTo>
                  <a:pt x="143" y="4220"/>
                </a:lnTo>
                <a:lnTo>
                  <a:pt x="203" y="4376"/>
                </a:lnTo>
                <a:lnTo>
                  <a:pt x="263" y="4519"/>
                </a:lnTo>
                <a:lnTo>
                  <a:pt x="323" y="4675"/>
                </a:lnTo>
                <a:lnTo>
                  <a:pt x="395" y="4806"/>
                </a:lnTo>
                <a:lnTo>
                  <a:pt x="478" y="4950"/>
                </a:lnTo>
                <a:lnTo>
                  <a:pt x="562" y="5081"/>
                </a:lnTo>
                <a:lnTo>
                  <a:pt x="646" y="5201"/>
                </a:lnTo>
                <a:lnTo>
                  <a:pt x="741" y="5332"/>
                </a:lnTo>
                <a:lnTo>
                  <a:pt x="849" y="5452"/>
                </a:lnTo>
                <a:lnTo>
                  <a:pt x="956" y="5559"/>
                </a:lnTo>
                <a:lnTo>
                  <a:pt x="1064" y="5667"/>
                </a:lnTo>
                <a:lnTo>
                  <a:pt x="1184" y="5775"/>
                </a:lnTo>
                <a:lnTo>
                  <a:pt x="1303" y="5870"/>
                </a:lnTo>
                <a:lnTo>
                  <a:pt x="1435" y="5954"/>
                </a:lnTo>
                <a:lnTo>
                  <a:pt x="1566" y="6038"/>
                </a:lnTo>
                <a:lnTo>
                  <a:pt x="1710" y="6121"/>
                </a:lnTo>
                <a:lnTo>
                  <a:pt x="1841" y="6193"/>
                </a:lnTo>
                <a:lnTo>
                  <a:pt x="1985" y="6253"/>
                </a:lnTo>
                <a:lnTo>
                  <a:pt x="2140" y="6313"/>
                </a:lnTo>
                <a:lnTo>
                  <a:pt x="2284" y="6360"/>
                </a:lnTo>
                <a:lnTo>
                  <a:pt x="2439" y="6408"/>
                </a:lnTo>
                <a:lnTo>
                  <a:pt x="2594" y="6444"/>
                </a:lnTo>
                <a:lnTo>
                  <a:pt x="2762" y="6480"/>
                </a:lnTo>
                <a:lnTo>
                  <a:pt x="2917" y="6492"/>
                </a:lnTo>
                <a:lnTo>
                  <a:pt x="3085" y="6504"/>
                </a:lnTo>
                <a:lnTo>
                  <a:pt x="3252" y="6516"/>
                </a:lnTo>
                <a:lnTo>
                  <a:pt x="3419" y="6504"/>
                </a:lnTo>
                <a:lnTo>
                  <a:pt x="3587" y="6492"/>
                </a:lnTo>
                <a:lnTo>
                  <a:pt x="3754" y="6480"/>
                </a:lnTo>
                <a:lnTo>
                  <a:pt x="3909" y="6444"/>
                </a:lnTo>
                <a:lnTo>
                  <a:pt x="4065" y="6408"/>
                </a:lnTo>
                <a:lnTo>
                  <a:pt x="4220" y="6360"/>
                </a:lnTo>
                <a:lnTo>
                  <a:pt x="4376" y="6313"/>
                </a:lnTo>
                <a:lnTo>
                  <a:pt x="4519" y="6253"/>
                </a:lnTo>
                <a:lnTo>
                  <a:pt x="4663" y="6193"/>
                </a:lnTo>
                <a:lnTo>
                  <a:pt x="4806" y="6121"/>
                </a:lnTo>
                <a:lnTo>
                  <a:pt x="4938" y="6038"/>
                </a:lnTo>
                <a:lnTo>
                  <a:pt x="5069" y="5954"/>
                </a:lnTo>
                <a:lnTo>
                  <a:pt x="5201" y="5870"/>
                </a:lnTo>
                <a:lnTo>
                  <a:pt x="5320" y="5775"/>
                </a:lnTo>
                <a:lnTo>
                  <a:pt x="5440" y="5667"/>
                </a:lnTo>
                <a:lnTo>
                  <a:pt x="5559" y="5559"/>
                </a:lnTo>
                <a:lnTo>
                  <a:pt x="5667" y="5452"/>
                </a:lnTo>
                <a:lnTo>
                  <a:pt x="5763" y="5332"/>
                </a:lnTo>
                <a:lnTo>
                  <a:pt x="5858" y="5201"/>
                </a:lnTo>
                <a:lnTo>
                  <a:pt x="5954" y="5081"/>
                </a:lnTo>
                <a:lnTo>
                  <a:pt x="6038" y="4950"/>
                </a:lnTo>
                <a:lnTo>
                  <a:pt x="6121" y="4806"/>
                </a:lnTo>
                <a:lnTo>
                  <a:pt x="6193" y="4675"/>
                </a:lnTo>
                <a:lnTo>
                  <a:pt x="6253" y="4519"/>
                </a:lnTo>
                <a:lnTo>
                  <a:pt x="6313" y="4376"/>
                </a:lnTo>
                <a:lnTo>
                  <a:pt x="6360" y="4220"/>
                </a:lnTo>
                <a:lnTo>
                  <a:pt x="6408" y="4077"/>
                </a:lnTo>
                <a:lnTo>
                  <a:pt x="6444" y="3909"/>
                </a:lnTo>
                <a:lnTo>
                  <a:pt x="6468" y="3754"/>
                </a:lnTo>
                <a:lnTo>
                  <a:pt x="6492" y="3587"/>
                </a:lnTo>
                <a:lnTo>
                  <a:pt x="6504" y="3431"/>
                </a:lnTo>
                <a:lnTo>
                  <a:pt x="6504" y="3264"/>
                </a:lnTo>
                <a:lnTo>
                  <a:pt x="6504" y="3096"/>
                </a:lnTo>
                <a:lnTo>
                  <a:pt x="6492" y="2929"/>
                </a:lnTo>
                <a:lnTo>
                  <a:pt x="6468" y="2762"/>
                </a:lnTo>
                <a:lnTo>
                  <a:pt x="6444" y="2606"/>
                </a:lnTo>
                <a:lnTo>
                  <a:pt x="6408" y="2451"/>
                </a:lnTo>
                <a:lnTo>
                  <a:pt x="6360" y="2295"/>
                </a:lnTo>
                <a:lnTo>
                  <a:pt x="6313" y="2140"/>
                </a:lnTo>
                <a:lnTo>
                  <a:pt x="6253" y="1997"/>
                </a:lnTo>
                <a:lnTo>
                  <a:pt x="6193" y="1853"/>
                </a:lnTo>
                <a:lnTo>
                  <a:pt x="6121" y="1710"/>
                </a:lnTo>
                <a:lnTo>
                  <a:pt x="6038" y="1566"/>
                </a:lnTo>
                <a:lnTo>
                  <a:pt x="5954" y="1435"/>
                </a:lnTo>
                <a:lnTo>
                  <a:pt x="5858" y="1315"/>
                </a:lnTo>
                <a:lnTo>
                  <a:pt x="5763" y="1184"/>
                </a:lnTo>
                <a:lnTo>
                  <a:pt x="5667" y="1076"/>
                </a:lnTo>
                <a:lnTo>
                  <a:pt x="5559" y="956"/>
                </a:lnTo>
                <a:lnTo>
                  <a:pt x="5440" y="849"/>
                </a:lnTo>
                <a:lnTo>
                  <a:pt x="5320" y="753"/>
                </a:lnTo>
                <a:lnTo>
                  <a:pt x="5201" y="658"/>
                </a:lnTo>
                <a:lnTo>
                  <a:pt x="5069" y="562"/>
                </a:lnTo>
                <a:lnTo>
                  <a:pt x="4938" y="478"/>
                </a:lnTo>
                <a:lnTo>
                  <a:pt x="4806" y="395"/>
                </a:lnTo>
                <a:lnTo>
                  <a:pt x="4663" y="323"/>
                </a:lnTo>
                <a:lnTo>
                  <a:pt x="4519" y="263"/>
                </a:lnTo>
                <a:lnTo>
                  <a:pt x="4376" y="203"/>
                </a:lnTo>
                <a:lnTo>
                  <a:pt x="4220" y="155"/>
                </a:lnTo>
                <a:lnTo>
                  <a:pt x="4065" y="108"/>
                </a:lnTo>
                <a:lnTo>
                  <a:pt x="3909" y="72"/>
                </a:lnTo>
                <a:lnTo>
                  <a:pt x="3754" y="48"/>
                </a:lnTo>
                <a:lnTo>
                  <a:pt x="3587" y="24"/>
                </a:lnTo>
                <a:lnTo>
                  <a:pt x="3419" y="12"/>
                </a:lnTo>
                <a:lnTo>
                  <a:pt x="325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45"/>
          <p:cNvSpPr/>
          <p:nvPr/>
        </p:nvSpPr>
        <p:spPr>
          <a:xfrm>
            <a:off x="4237375" y="1260150"/>
            <a:ext cx="133350" cy="133325"/>
          </a:xfrm>
          <a:custGeom>
            <a:avLst/>
            <a:gdLst/>
            <a:ahLst/>
            <a:cxnLst/>
            <a:rect l="l" t="t" r="r" b="b"/>
            <a:pathLst>
              <a:path w="5334" h="5333" extrusionOk="0">
                <a:moveTo>
                  <a:pt x="2667" y="1"/>
                </a:moveTo>
                <a:lnTo>
                  <a:pt x="2392" y="13"/>
                </a:lnTo>
                <a:lnTo>
                  <a:pt x="2129" y="49"/>
                </a:lnTo>
                <a:lnTo>
                  <a:pt x="1878" y="120"/>
                </a:lnTo>
                <a:lnTo>
                  <a:pt x="1627" y="204"/>
                </a:lnTo>
                <a:lnTo>
                  <a:pt x="1400" y="312"/>
                </a:lnTo>
                <a:lnTo>
                  <a:pt x="1184" y="455"/>
                </a:lnTo>
                <a:lnTo>
                  <a:pt x="969" y="599"/>
                </a:lnTo>
                <a:lnTo>
                  <a:pt x="790" y="778"/>
                </a:lnTo>
                <a:lnTo>
                  <a:pt x="611" y="969"/>
                </a:lnTo>
                <a:lnTo>
                  <a:pt x="455" y="1172"/>
                </a:lnTo>
                <a:lnTo>
                  <a:pt x="324" y="1388"/>
                </a:lnTo>
                <a:lnTo>
                  <a:pt x="216" y="1627"/>
                </a:lnTo>
                <a:lnTo>
                  <a:pt x="120" y="1866"/>
                </a:lnTo>
                <a:lnTo>
                  <a:pt x="61" y="2129"/>
                </a:lnTo>
                <a:lnTo>
                  <a:pt x="13" y="2392"/>
                </a:lnTo>
                <a:lnTo>
                  <a:pt x="1" y="2667"/>
                </a:lnTo>
                <a:lnTo>
                  <a:pt x="13" y="2930"/>
                </a:lnTo>
                <a:lnTo>
                  <a:pt x="61" y="3205"/>
                </a:lnTo>
                <a:lnTo>
                  <a:pt x="120" y="3456"/>
                </a:lnTo>
                <a:lnTo>
                  <a:pt x="216" y="3695"/>
                </a:lnTo>
                <a:lnTo>
                  <a:pt x="324" y="3934"/>
                </a:lnTo>
                <a:lnTo>
                  <a:pt x="455" y="4149"/>
                </a:lnTo>
                <a:lnTo>
                  <a:pt x="611" y="4353"/>
                </a:lnTo>
                <a:lnTo>
                  <a:pt x="790" y="4544"/>
                </a:lnTo>
                <a:lnTo>
                  <a:pt x="969" y="4723"/>
                </a:lnTo>
                <a:lnTo>
                  <a:pt x="1184" y="4867"/>
                </a:lnTo>
                <a:lnTo>
                  <a:pt x="1400" y="5010"/>
                </a:lnTo>
                <a:lnTo>
                  <a:pt x="1627" y="5118"/>
                </a:lnTo>
                <a:lnTo>
                  <a:pt x="1878" y="5213"/>
                </a:lnTo>
                <a:lnTo>
                  <a:pt x="2129" y="5273"/>
                </a:lnTo>
                <a:lnTo>
                  <a:pt x="2392" y="5309"/>
                </a:lnTo>
                <a:lnTo>
                  <a:pt x="2667" y="5333"/>
                </a:lnTo>
                <a:lnTo>
                  <a:pt x="2942" y="5309"/>
                </a:lnTo>
                <a:lnTo>
                  <a:pt x="3205" y="5273"/>
                </a:lnTo>
                <a:lnTo>
                  <a:pt x="3468" y="5213"/>
                </a:lnTo>
                <a:lnTo>
                  <a:pt x="3707" y="5118"/>
                </a:lnTo>
                <a:lnTo>
                  <a:pt x="3946" y="5010"/>
                </a:lnTo>
                <a:lnTo>
                  <a:pt x="4161" y="4867"/>
                </a:lnTo>
                <a:lnTo>
                  <a:pt x="4365" y="4723"/>
                </a:lnTo>
                <a:lnTo>
                  <a:pt x="4556" y="4544"/>
                </a:lnTo>
                <a:lnTo>
                  <a:pt x="4723" y="4353"/>
                </a:lnTo>
                <a:lnTo>
                  <a:pt x="4879" y="4149"/>
                </a:lnTo>
                <a:lnTo>
                  <a:pt x="5010" y="3934"/>
                </a:lnTo>
                <a:lnTo>
                  <a:pt x="5130" y="3695"/>
                </a:lnTo>
                <a:lnTo>
                  <a:pt x="5213" y="3456"/>
                </a:lnTo>
                <a:lnTo>
                  <a:pt x="5285" y="3205"/>
                </a:lnTo>
                <a:lnTo>
                  <a:pt x="5321" y="2930"/>
                </a:lnTo>
                <a:lnTo>
                  <a:pt x="5333" y="2667"/>
                </a:lnTo>
                <a:lnTo>
                  <a:pt x="5321" y="2392"/>
                </a:lnTo>
                <a:lnTo>
                  <a:pt x="5285" y="2129"/>
                </a:lnTo>
                <a:lnTo>
                  <a:pt x="5213" y="1866"/>
                </a:lnTo>
                <a:lnTo>
                  <a:pt x="5130" y="1627"/>
                </a:lnTo>
                <a:lnTo>
                  <a:pt x="5010" y="1388"/>
                </a:lnTo>
                <a:lnTo>
                  <a:pt x="4879" y="1172"/>
                </a:lnTo>
                <a:lnTo>
                  <a:pt x="4723" y="969"/>
                </a:lnTo>
                <a:lnTo>
                  <a:pt x="4556" y="778"/>
                </a:lnTo>
                <a:lnTo>
                  <a:pt x="4365" y="599"/>
                </a:lnTo>
                <a:lnTo>
                  <a:pt x="4161" y="455"/>
                </a:lnTo>
                <a:lnTo>
                  <a:pt x="3946" y="312"/>
                </a:lnTo>
                <a:lnTo>
                  <a:pt x="3707" y="204"/>
                </a:lnTo>
                <a:lnTo>
                  <a:pt x="3468" y="120"/>
                </a:lnTo>
                <a:lnTo>
                  <a:pt x="3205" y="49"/>
                </a:lnTo>
                <a:lnTo>
                  <a:pt x="2942" y="13"/>
                </a:lnTo>
                <a:lnTo>
                  <a:pt x="266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0" name="Google Shape;2880;p45"/>
          <p:cNvSpPr/>
          <p:nvPr/>
        </p:nvSpPr>
        <p:spPr>
          <a:xfrm>
            <a:off x="4272950" y="1295725"/>
            <a:ext cx="62200" cy="62200"/>
          </a:xfrm>
          <a:custGeom>
            <a:avLst/>
            <a:gdLst/>
            <a:ahLst/>
            <a:cxnLst/>
            <a:rect l="l" t="t" r="r" b="b"/>
            <a:pathLst>
              <a:path w="2488" h="2488" extrusionOk="0">
                <a:moveTo>
                  <a:pt x="1124" y="0"/>
                </a:moveTo>
                <a:lnTo>
                  <a:pt x="993" y="24"/>
                </a:lnTo>
                <a:lnTo>
                  <a:pt x="873" y="48"/>
                </a:lnTo>
                <a:lnTo>
                  <a:pt x="766" y="96"/>
                </a:lnTo>
                <a:lnTo>
                  <a:pt x="658" y="144"/>
                </a:lnTo>
                <a:lnTo>
                  <a:pt x="551" y="204"/>
                </a:lnTo>
                <a:lnTo>
                  <a:pt x="455" y="275"/>
                </a:lnTo>
                <a:lnTo>
                  <a:pt x="371" y="359"/>
                </a:lnTo>
                <a:lnTo>
                  <a:pt x="287" y="443"/>
                </a:lnTo>
                <a:lnTo>
                  <a:pt x="216" y="538"/>
                </a:lnTo>
                <a:lnTo>
                  <a:pt x="156" y="646"/>
                </a:lnTo>
                <a:lnTo>
                  <a:pt x="108" y="754"/>
                </a:lnTo>
                <a:lnTo>
                  <a:pt x="60" y="873"/>
                </a:lnTo>
                <a:lnTo>
                  <a:pt x="24" y="993"/>
                </a:lnTo>
                <a:lnTo>
                  <a:pt x="13" y="1112"/>
                </a:lnTo>
                <a:lnTo>
                  <a:pt x="1" y="1244"/>
                </a:lnTo>
                <a:lnTo>
                  <a:pt x="13" y="1363"/>
                </a:lnTo>
                <a:lnTo>
                  <a:pt x="24" y="1495"/>
                </a:lnTo>
                <a:lnTo>
                  <a:pt x="60" y="1603"/>
                </a:lnTo>
                <a:lnTo>
                  <a:pt x="108" y="1722"/>
                </a:lnTo>
                <a:lnTo>
                  <a:pt x="156" y="1830"/>
                </a:lnTo>
                <a:lnTo>
                  <a:pt x="216" y="1937"/>
                </a:lnTo>
                <a:lnTo>
                  <a:pt x="287" y="2033"/>
                </a:lnTo>
                <a:lnTo>
                  <a:pt x="371" y="2117"/>
                </a:lnTo>
                <a:lnTo>
                  <a:pt x="455" y="2200"/>
                </a:lnTo>
                <a:lnTo>
                  <a:pt x="551" y="2272"/>
                </a:lnTo>
                <a:lnTo>
                  <a:pt x="658" y="2332"/>
                </a:lnTo>
                <a:lnTo>
                  <a:pt x="766" y="2380"/>
                </a:lnTo>
                <a:lnTo>
                  <a:pt x="873" y="2427"/>
                </a:lnTo>
                <a:lnTo>
                  <a:pt x="993" y="2451"/>
                </a:lnTo>
                <a:lnTo>
                  <a:pt x="1124" y="2475"/>
                </a:lnTo>
                <a:lnTo>
                  <a:pt x="1244" y="2487"/>
                </a:lnTo>
                <a:lnTo>
                  <a:pt x="1375" y="2475"/>
                </a:lnTo>
                <a:lnTo>
                  <a:pt x="1495" y="2451"/>
                </a:lnTo>
                <a:lnTo>
                  <a:pt x="1615" y="2427"/>
                </a:lnTo>
                <a:lnTo>
                  <a:pt x="1734" y="2380"/>
                </a:lnTo>
                <a:lnTo>
                  <a:pt x="1842" y="2332"/>
                </a:lnTo>
                <a:lnTo>
                  <a:pt x="1937" y="2272"/>
                </a:lnTo>
                <a:lnTo>
                  <a:pt x="2033" y="2200"/>
                </a:lnTo>
                <a:lnTo>
                  <a:pt x="2129" y="2117"/>
                </a:lnTo>
                <a:lnTo>
                  <a:pt x="2200" y="2033"/>
                </a:lnTo>
                <a:lnTo>
                  <a:pt x="2272" y="1937"/>
                </a:lnTo>
                <a:lnTo>
                  <a:pt x="2344" y="1830"/>
                </a:lnTo>
                <a:lnTo>
                  <a:pt x="2392" y="1722"/>
                </a:lnTo>
                <a:lnTo>
                  <a:pt x="2439" y="1603"/>
                </a:lnTo>
                <a:lnTo>
                  <a:pt x="2463" y="1495"/>
                </a:lnTo>
                <a:lnTo>
                  <a:pt x="2487" y="1363"/>
                </a:lnTo>
                <a:lnTo>
                  <a:pt x="2487" y="1244"/>
                </a:lnTo>
                <a:lnTo>
                  <a:pt x="2487" y="1112"/>
                </a:lnTo>
                <a:lnTo>
                  <a:pt x="2463" y="993"/>
                </a:lnTo>
                <a:lnTo>
                  <a:pt x="2439" y="873"/>
                </a:lnTo>
                <a:lnTo>
                  <a:pt x="2392" y="754"/>
                </a:lnTo>
                <a:lnTo>
                  <a:pt x="2344" y="646"/>
                </a:lnTo>
                <a:lnTo>
                  <a:pt x="2272" y="538"/>
                </a:lnTo>
                <a:lnTo>
                  <a:pt x="2200" y="443"/>
                </a:lnTo>
                <a:lnTo>
                  <a:pt x="2129" y="359"/>
                </a:lnTo>
                <a:lnTo>
                  <a:pt x="2033" y="275"/>
                </a:lnTo>
                <a:lnTo>
                  <a:pt x="1937" y="204"/>
                </a:lnTo>
                <a:lnTo>
                  <a:pt x="1842" y="144"/>
                </a:lnTo>
                <a:lnTo>
                  <a:pt x="1734" y="96"/>
                </a:lnTo>
                <a:lnTo>
                  <a:pt x="1615" y="48"/>
                </a:lnTo>
                <a:lnTo>
                  <a:pt x="1495" y="24"/>
                </a:lnTo>
                <a:lnTo>
                  <a:pt x="137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45"/>
          <p:cNvSpPr/>
          <p:nvPr/>
        </p:nvSpPr>
        <p:spPr>
          <a:xfrm>
            <a:off x="5068000" y="2089875"/>
            <a:ext cx="162625" cy="162625"/>
          </a:xfrm>
          <a:custGeom>
            <a:avLst/>
            <a:gdLst/>
            <a:ahLst/>
            <a:cxnLst/>
            <a:rect l="l" t="t" r="r" b="b"/>
            <a:pathLst>
              <a:path w="6505" h="6505" extrusionOk="0">
                <a:moveTo>
                  <a:pt x="3252" y="0"/>
                </a:moveTo>
                <a:lnTo>
                  <a:pt x="3085" y="12"/>
                </a:lnTo>
                <a:lnTo>
                  <a:pt x="2918" y="24"/>
                </a:lnTo>
                <a:lnTo>
                  <a:pt x="2762" y="36"/>
                </a:lnTo>
                <a:lnTo>
                  <a:pt x="2595" y="72"/>
                </a:lnTo>
                <a:lnTo>
                  <a:pt x="2439" y="108"/>
                </a:lnTo>
                <a:lnTo>
                  <a:pt x="2284" y="144"/>
                </a:lnTo>
                <a:lnTo>
                  <a:pt x="2140" y="204"/>
                </a:lnTo>
                <a:lnTo>
                  <a:pt x="1985" y="263"/>
                </a:lnTo>
                <a:lnTo>
                  <a:pt x="1842" y="323"/>
                </a:lnTo>
                <a:lnTo>
                  <a:pt x="1710" y="395"/>
                </a:lnTo>
                <a:lnTo>
                  <a:pt x="1567" y="479"/>
                </a:lnTo>
                <a:lnTo>
                  <a:pt x="1435" y="562"/>
                </a:lnTo>
                <a:lnTo>
                  <a:pt x="1304" y="646"/>
                </a:lnTo>
                <a:lnTo>
                  <a:pt x="1184" y="742"/>
                </a:lnTo>
                <a:lnTo>
                  <a:pt x="1064" y="849"/>
                </a:lnTo>
                <a:lnTo>
                  <a:pt x="957" y="957"/>
                </a:lnTo>
                <a:lnTo>
                  <a:pt x="849" y="1064"/>
                </a:lnTo>
                <a:lnTo>
                  <a:pt x="742" y="1184"/>
                </a:lnTo>
                <a:lnTo>
                  <a:pt x="646" y="1315"/>
                </a:lnTo>
                <a:lnTo>
                  <a:pt x="562" y="1435"/>
                </a:lnTo>
                <a:lnTo>
                  <a:pt x="479" y="1567"/>
                </a:lnTo>
                <a:lnTo>
                  <a:pt x="395" y="1710"/>
                </a:lnTo>
                <a:lnTo>
                  <a:pt x="323" y="1841"/>
                </a:lnTo>
                <a:lnTo>
                  <a:pt x="263" y="1985"/>
                </a:lnTo>
                <a:lnTo>
                  <a:pt x="204" y="2140"/>
                </a:lnTo>
                <a:lnTo>
                  <a:pt x="144" y="2284"/>
                </a:lnTo>
                <a:lnTo>
                  <a:pt x="108" y="2439"/>
                </a:lnTo>
                <a:lnTo>
                  <a:pt x="72" y="2595"/>
                </a:lnTo>
                <a:lnTo>
                  <a:pt x="36" y="2762"/>
                </a:lnTo>
                <a:lnTo>
                  <a:pt x="24" y="2917"/>
                </a:lnTo>
                <a:lnTo>
                  <a:pt x="12" y="3085"/>
                </a:lnTo>
                <a:lnTo>
                  <a:pt x="0" y="3252"/>
                </a:lnTo>
                <a:lnTo>
                  <a:pt x="12" y="3420"/>
                </a:lnTo>
                <a:lnTo>
                  <a:pt x="24" y="3587"/>
                </a:lnTo>
                <a:lnTo>
                  <a:pt x="36" y="3754"/>
                </a:lnTo>
                <a:lnTo>
                  <a:pt x="72" y="3910"/>
                </a:lnTo>
                <a:lnTo>
                  <a:pt x="108" y="4065"/>
                </a:lnTo>
                <a:lnTo>
                  <a:pt x="144" y="4221"/>
                </a:lnTo>
                <a:lnTo>
                  <a:pt x="204" y="4376"/>
                </a:lnTo>
                <a:lnTo>
                  <a:pt x="263" y="4520"/>
                </a:lnTo>
                <a:lnTo>
                  <a:pt x="323" y="4663"/>
                </a:lnTo>
                <a:lnTo>
                  <a:pt x="395" y="4806"/>
                </a:lnTo>
                <a:lnTo>
                  <a:pt x="479" y="4938"/>
                </a:lnTo>
                <a:lnTo>
                  <a:pt x="562" y="5069"/>
                </a:lnTo>
                <a:lnTo>
                  <a:pt x="646" y="5201"/>
                </a:lnTo>
                <a:lnTo>
                  <a:pt x="742" y="5321"/>
                </a:lnTo>
                <a:lnTo>
                  <a:pt x="849" y="5440"/>
                </a:lnTo>
                <a:lnTo>
                  <a:pt x="957" y="5560"/>
                </a:lnTo>
                <a:lnTo>
                  <a:pt x="1064" y="5667"/>
                </a:lnTo>
                <a:lnTo>
                  <a:pt x="1184" y="5763"/>
                </a:lnTo>
                <a:lnTo>
                  <a:pt x="1304" y="5859"/>
                </a:lnTo>
                <a:lnTo>
                  <a:pt x="1435" y="5954"/>
                </a:lnTo>
                <a:lnTo>
                  <a:pt x="1567" y="6038"/>
                </a:lnTo>
                <a:lnTo>
                  <a:pt x="1710" y="6122"/>
                </a:lnTo>
                <a:lnTo>
                  <a:pt x="1842" y="6193"/>
                </a:lnTo>
                <a:lnTo>
                  <a:pt x="1985" y="6253"/>
                </a:lnTo>
                <a:lnTo>
                  <a:pt x="2140" y="6313"/>
                </a:lnTo>
                <a:lnTo>
                  <a:pt x="2284" y="6361"/>
                </a:lnTo>
                <a:lnTo>
                  <a:pt x="2439" y="6409"/>
                </a:lnTo>
                <a:lnTo>
                  <a:pt x="2595" y="6444"/>
                </a:lnTo>
                <a:lnTo>
                  <a:pt x="2762" y="6468"/>
                </a:lnTo>
                <a:lnTo>
                  <a:pt x="2918" y="6492"/>
                </a:lnTo>
                <a:lnTo>
                  <a:pt x="3085" y="6504"/>
                </a:lnTo>
                <a:lnTo>
                  <a:pt x="3420" y="6504"/>
                </a:lnTo>
                <a:lnTo>
                  <a:pt x="3587" y="6492"/>
                </a:lnTo>
                <a:lnTo>
                  <a:pt x="3754" y="6468"/>
                </a:lnTo>
                <a:lnTo>
                  <a:pt x="3910" y="6444"/>
                </a:lnTo>
                <a:lnTo>
                  <a:pt x="4065" y="6409"/>
                </a:lnTo>
                <a:lnTo>
                  <a:pt x="4221" y="6361"/>
                </a:lnTo>
                <a:lnTo>
                  <a:pt x="4376" y="6313"/>
                </a:lnTo>
                <a:lnTo>
                  <a:pt x="4520" y="6253"/>
                </a:lnTo>
                <a:lnTo>
                  <a:pt x="4663" y="6193"/>
                </a:lnTo>
                <a:lnTo>
                  <a:pt x="4807" y="6122"/>
                </a:lnTo>
                <a:lnTo>
                  <a:pt x="4938" y="6038"/>
                </a:lnTo>
                <a:lnTo>
                  <a:pt x="5070" y="5954"/>
                </a:lnTo>
                <a:lnTo>
                  <a:pt x="5201" y="5859"/>
                </a:lnTo>
                <a:lnTo>
                  <a:pt x="5321" y="5763"/>
                </a:lnTo>
                <a:lnTo>
                  <a:pt x="5440" y="5667"/>
                </a:lnTo>
                <a:lnTo>
                  <a:pt x="5560" y="5560"/>
                </a:lnTo>
                <a:lnTo>
                  <a:pt x="5667" y="5440"/>
                </a:lnTo>
                <a:lnTo>
                  <a:pt x="5763" y="5321"/>
                </a:lnTo>
                <a:lnTo>
                  <a:pt x="5859" y="5201"/>
                </a:lnTo>
                <a:lnTo>
                  <a:pt x="5954" y="5069"/>
                </a:lnTo>
                <a:lnTo>
                  <a:pt x="6038" y="4938"/>
                </a:lnTo>
                <a:lnTo>
                  <a:pt x="6122" y="4806"/>
                </a:lnTo>
                <a:lnTo>
                  <a:pt x="6193" y="4663"/>
                </a:lnTo>
                <a:lnTo>
                  <a:pt x="6253" y="4520"/>
                </a:lnTo>
                <a:lnTo>
                  <a:pt x="6313" y="4376"/>
                </a:lnTo>
                <a:lnTo>
                  <a:pt x="6361" y="4221"/>
                </a:lnTo>
                <a:lnTo>
                  <a:pt x="6409" y="4065"/>
                </a:lnTo>
                <a:lnTo>
                  <a:pt x="6444" y="3910"/>
                </a:lnTo>
                <a:lnTo>
                  <a:pt x="6468" y="3754"/>
                </a:lnTo>
                <a:lnTo>
                  <a:pt x="6492" y="3587"/>
                </a:lnTo>
                <a:lnTo>
                  <a:pt x="6504" y="3420"/>
                </a:lnTo>
                <a:lnTo>
                  <a:pt x="6504" y="3252"/>
                </a:lnTo>
                <a:lnTo>
                  <a:pt x="6504" y="3085"/>
                </a:lnTo>
                <a:lnTo>
                  <a:pt x="6492" y="2917"/>
                </a:lnTo>
                <a:lnTo>
                  <a:pt x="6468" y="2762"/>
                </a:lnTo>
                <a:lnTo>
                  <a:pt x="6444" y="2595"/>
                </a:lnTo>
                <a:lnTo>
                  <a:pt x="6409" y="2439"/>
                </a:lnTo>
                <a:lnTo>
                  <a:pt x="6361" y="2284"/>
                </a:lnTo>
                <a:lnTo>
                  <a:pt x="6313" y="2140"/>
                </a:lnTo>
                <a:lnTo>
                  <a:pt x="6253" y="1985"/>
                </a:lnTo>
                <a:lnTo>
                  <a:pt x="6193" y="1841"/>
                </a:lnTo>
                <a:lnTo>
                  <a:pt x="6122" y="1710"/>
                </a:lnTo>
                <a:lnTo>
                  <a:pt x="6038" y="1567"/>
                </a:lnTo>
                <a:lnTo>
                  <a:pt x="5954" y="1435"/>
                </a:lnTo>
                <a:lnTo>
                  <a:pt x="5859" y="1315"/>
                </a:lnTo>
                <a:lnTo>
                  <a:pt x="5763" y="1184"/>
                </a:lnTo>
                <a:lnTo>
                  <a:pt x="5667" y="1064"/>
                </a:lnTo>
                <a:lnTo>
                  <a:pt x="5560" y="957"/>
                </a:lnTo>
                <a:lnTo>
                  <a:pt x="5440" y="849"/>
                </a:lnTo>
                <a:lnTo>
                  <a:pt x="5321" y="742"/>
                </a:lnTo>
                <a:lnTo>
                  <a:pt x="5201" y="646"/>
                </a:lnTo>
                <a:lnTo>
                  <a:pt x="5070" y="562"/>
                </a:lnTo>
                <a:lnTo>
                  <a:pt x="4938" y="479"/>
                </a:lnTo>
                <a:lnTo>
                  <a:pt x="4807" y="395"/>
                </a:lnTo>
                <a:lnTo>
                  <a:pt x="4663" y="323"/>
                </a:lnTo>
                <a:lnTo>
                  <a:pt x="4520" y="263"/>
                </a:lnTo>
                <a:lnTo>
                  <a:pt x="4376" y="204"/>
                </a:lnTo>
                <a:lnTo>
                  <a:pt x="4221" y="144"/>
                </a:lnTo>
                <a:lnTo>
                  <a:pt x="4065" y="108"/>
                </a:lnTo>
                <a:lnTo>
                  <a:pt x="3910" y="72"/>
                </a:lnTo>
                <a:lnTo>
                  <a:pt x="3754" y="36"/>
                </a:lnTo>
                <a:lnTo>
                  <a:pt x="3587" y="24"/>
                </a:lnTo>
                <a:lnTo>
                  <a:pt x="3420" y="12"/>
                </a:lnTo>
                <a:lnTo>
                  <a:pt x="325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2" name="Google Shape;2882;p45"/>
          <p:cNvSpPr/>
          <p:nvPr/>
        </p:nvSpPr>
        <p:spPr>
          <a:xfrm>
            <a:off x="5082650" y="2104525"/>
            <a:ext cx="133325" cy="133325"/>
          </a:xfrm>
          <a:custGeom>
            <a:avLst/>
            <a:gdLst/>
            <a:ahLst/>
            <a:cxnLst/>
            <a:rect l="l" t="t" r="r" b="b"/>
            <a:pathLst>
              <a:path w="5333" h="5333" extrusionOk="0">
                <a:moveTo>
                  <a:pt x="2666" y="0"/>
                </a:moveTo>
                <a:lnTo>
                  <a:pt x="2391" y="12"/>
                </a:lnTo>
                <a:lnTo>
                  <a:pt x="2128" y="60"/>
                </a:lnTo>
                <a:lnTo>
                  <a:pt x="1877" y="120"/>
                </a:lnTo>
                <a:lnTo>
                  <a:pt x="1626" y="215"/>
                </a:lnTo>
                <a:lnTo>
                  <a:pt x="1399" y="323"/>
                </a:lnTo>
                <a:lnTo>
                  <a:pt x="1184" y="454"/>
                </a:lnTo>
                <a:lnTo>
                  <a:pt x="969" y="610"/>
                </a:lnTo>
                <a:lnTo>
                  <a:pt x="789" y="789"/>
                </a:lnTo>
                <a:lnTo>
                  <a:pt x="610" y="969"/>
                </a:lnTo>
                <a:lnTo>
                  <a:pt x="455" y="1184"/>
                </a:lnTo>
                <a:lnTo>
                  <a:pt x="323" y="1399"/>
                </a:lnTo>
                <a:lnTo>
                  <a:pt x="215" y="1638"/>
                </a:lnTo>
                <a:lnTo>
                  <a:pt x="120" y="1877"/>
                </a:lnTo>
                <a:lnTo>
                  <a:pt x="60" y="2128"/>
                </a:lnTo>
                <a:lnTo>
                  <a:pt x="12" y="2403"/>
                </a:lnTo>
                <a:lnTo>
                  <a:pt x="0" y="2666"/>
                </a:lnTo>
                <a:lnTo>
                  <a:pt x="12" y="2941"/>
                </a:lnTo>
                <a:lnTo>
                  <a:pt x="60" y="3204"/>
                </a:lnTo>
                <a:lnTo>
                  <a:pt x="120" y="3467"/>
                </a:lnTo>
                <a:lnTo>
                  <a:pt x="215" y="3706"/>
                </a:lnTo>
                <a:lnTo>
                  <a:pt x="323" y="3945"/>
                </a:lnTo>
                <a:lnTo>
                  <a:pt x="455" y="4161"/>
                </a:lnTo>
                <a:lnTo>
                  <a:pt x="610" y="4364"/>
                </a:lnTo>
                <a:lnTo>
                  <a:pt x="789" y="4555"/>
                </a:lnTo>
                <a:lnTo>
                  <a:pt x="969" y="4723"/>
                </a:lnTo>
                <a:lnTo>
                  <a:pt x="1184" y="4878"/>
                </a:lnTo>
                <a:lnTo>
                  <a:pt x="1399" y="5010"/>
                </a:lnTo>
                <a:lnTo>
                  <a:pt x="1626" y="5129"/>
                </a:lnTo>
                <a:lnTo>
                  <a:pt x="1877" y="5213"/>
                </a:lnTo>
                <a:lnTo>
                  <a:pt x="2128" y="5285"/>
                </a:lnTo>
                <a:lnTo>
                  <a:pt x="2391" y="5320"/>
                </a:lnTo>
                <a:lnTo>
                  <a:pt x="2666" y="5332"/>
                </a:lnTo>
                <a:lnTo>
                  <a:pt x="2941" y="5320"/>
                </a:lnTo>
                <a:lnTo>
                  <a:pt x="3204" y="5285"/>
                </a:lnTo>
                <a:lnTo>
                  <a:pt x="3467" y="5213"/>
                </a:lnTo>
                <a:lnTo>
                  <a:pt x="3706" y="5129"/>
                </a:lnTo>
                <a:lnTo>
                  <a:pt x="3946" y="5010"/>
                </a:lnTo>
                <a:lnTo>
                  <a:pt x="4161" y="4878"/>
                </a:lnTo>
                <a:lnTo>
                  <a:pt x="4364" y="4723"/>
                </a:lnTo>
                <a:lnTo>
                  <a:pt x="4555" y="4555"/>
                </a:lnTo>
                <a:lnTo>
                  <a:pt x="4723" y="4364"/>
                </a:lnTo>
                <a:lnTo>
                  <a:pt x="4878" y="4161"/>
                </a:lnTo>
                <a:lnTo>
                  <a:pt x="5010" y="3945"/>
                </a:lnTo>
                <a:lnTo>
                  <a:pt x="5129" y="3706"/>
                </a:lnTo>
                <a:lnTo>
                  <a:pt x="5213" y="3467"/>
                </a:lnTo>
                <a:lnTo>
                  <a:pt x="5285" y="3204"/>
                </a:lnTo>
                <a:lnTo>
                  <a:pt x="5320" y="2941"/>
                </a:lnTo>
                <a:lnTo>
                  <a:pt x="5332" y="2666"/>
                </a:lnTo>
                <a:lnTo>
                  <a:pt x="5320" y="2403"/>
                </a:lnTo>
                <a:lnTo>
                  <a:pt x="5285" y="2128"/>
                </a:lnTo>
                <a:lnTo>
                  <a:pt x="5213" y="1877"/>
                </a:lnTo>
                <a:lnTo>
                  <a:pt x="5129" y="1638"/>
                </a:lnTo>
                <a:lnTo>
                  <a:pt x="5010" y="1399"/>
                </a:lnTo>
                <a:lnTo>
                  <a:pt x="4878" y="1184"/>
                </a:lnTo>
                <a:lnTo>
                  <a:pt x="4723" y="969"/>
                </a:lnTo>
                <a:lnTo>
                  <a:pt x="4555" y="789"/>
                </a:lnTo>
                <a:lnTo>
                  <a:pt x="4364" y="610"/>
                </a:lnTo>
                <a:lnTo>
                  <a:pt x="4161" y="454"/>
                </a:lnTo>
                <a:lnTo>
                  <a:pt x="3946" y="323"/>
                </a:lnTo>
                <a:lnTo>
                  <a:pt x="3706" y="215"/>
                </a:lnTo>
                <a:lnTo>
                  <a:pt x="3467" y="120"/>
                </a:lnTo>
                <a:lnTo>
                  <a:pt x="3204" y="60"/>
                </a:lnTo>
                <a:lnTo>
                  <a:pt x="2941" y="12"/>
                </a:lnTo>
                <a:lnTo>
                  <a:pt x="266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3" name="Google Shape;2883;p45"/>
          <p:cNvSpPr/>
          <p:nvPr/>
        </p:nvSpPr>
        <p:spPr>
          <a:xfrm>
            <a:off x="5118200" y="2140075"/>
            <a:ext cx="62200" cy="62200"/>
          </a:xfrm>
          <a:custGeom>
            <a:avLst/>
            <a:gdLst/>
            <a:ahLst/>
            <a:cxnLst/>
            <a:rect l="l" t="t" r="r" b="b"/>
            <a:pathLst>
              <a:path w="2488" h="2488" extrusionOk="0">
                <a:moveTo>
                  <a:pt x="1244" y="1"/>
                </a:moveTo>
                <a:lnTo>
                  <a:pt x="1125" y="13"/>
                </a:lnTo>
                <a:lnTo>
                  <a:pt x="993" y="25"/>
                </a:lnTo>
                <a:lnTo>
                  <a:pt x="874" y="61"/>
                </a:lnTo>
                <a:lnTo>
                  <a:pt x="766" y="108"/>
                </a:lnTo>
                <a:lnTo>
                  <a:pt x="658" y="156"/>
                </a:lnTo>
                <a:lnTo>
                  <a:pt x="551" y="216"/>
                </a:lnTo>
                <a:lnTo>
                  <a:pt x="455" y="288"/>
                </a:lnTo>
                <a:lnTo>
                  <a:pt x="372" y="371"/>
                </a:lnTo>
                <a:lnTo>
                  <a:pt x="288" y="455"/>
                </a:lnTo>
                <a:lnTo>
                  <a:pt x="216" y="551"/>
                </a:lnTo>
                <a:lnTo>
                  <a:pt x="156" y="658"/>
                </a:lnTo>
                <a:lnTo>
                  <a:pt x="109" y="766"/>
                </a:lnTo>
                <a:lnTo>
                  <a:pt x="61" y="874"/>
                </a:lnTo>
                <a:lnTo>
                  <a:pt x="25" y="993"/>
                </a:lnTo>
                <a:lnTo>
                  <a:pt x="13" y="1125"/>
                </a:lnTo>
                <a:lnTo>
                  <a:pt x="1" y="1244"/>
                </a:lnTo>
                <a:lnTo>
                  <a:pt x="13" y="1376"/>
                </a:lnTo>
                <a:lnTo>
                  <a:pt x="25" y="1495"/>
                </a:lnTo>
                <a:lnTo>
                  <a:pt x="61" y="1615"/>
                </a:lnTo>
                <a:lnTo>
                  <a:pt x="109" y="1734"/>
                </a:lnTo>
                <a:lnTo>
                  <a:pt x="156" y="1842"/>
                </a:lnTo>
                <a:lnTo>
                  <a:pt x="216" y="1938"/>
                </a:lnTo>
                <a:lnTo>
                  <a:pt x="288" y="2033"/>
                </a:lnTo>
                <a:lnTo>
                  <a:pt x="372" y="2129"/>
                </a:lnTo>
                <a:lnTo>
                  <a:pt x="455" y="2213"/>
                </a:lnTo>
                <a:lnTo>
                  <a:pt x="551" y="2272"/>
                </a:lnTo>
                <a:lnTo>
                  <a:pt x="658" y="2344"/>
                </a:lnTo>
                <a:lnTo>
                  <a:pt x="766" y="2392"/>
                </a:lnTo>
                <a:lnTo>
                  <a:pt x="874" y="2440"/>
                </a:lnTo>
                <a:lnTo>
                  <a:pt x="993" y="2464"/>
                </a:lnTo>
                <a:lnTo>
                  <a:pt x="1125" y="2488"/>
                </a:lnTo>
                <a:lnTo>
                  <a:pt x="1376" y="2488"/>
                </a:lnTo>
                <a:lnTo>
                  <a:pt x="1495" y="2464"/>
                </a:lnTo>
                <a:lnTo>
                  <a:pt x="1615" y="2440"/>
                </a:lnTo>
                <a:lnTo>
                  <a:pt x="1734" y="2392"/>
                </a:lnTo>
                <a:lnTo>
                  <a:pt x="1842" y="2344"/>
                </a:lnTo>
                <a:lnTo>
                  <a:pt x="1938" y="2272"/>
                </a:lnTo>
                <a:lnTo>
                  <a:pt x="2033" y="2213"/>
                </a:lnTo>
                <a:lnTo>
                  <a:pt x="2129" y="2129"/>
                </a:lnTo>
                <a:lnTo>
                  <a:pt x="2201" y="2033"/>
                </a:lnTo>
                <a:lnTo>
                  <a:pt x="2272" y="1938"/>
                </a:lnTo>
                <a:lnTo>
                  <a:pt x="2344" y="1842"/>
                </a:lnTo>
                <a:lnTo>
                  <a:pt x="2392" y="1734"/>
                </a:lnTo>
                <a:lnTo>
                  <a:pt x="2440" y="1615"/>
                </a:lnTo>
                <a:lnTo>
                  <a:pt x="2464" y="1495"/>
                </a:lnTo>
                <a:lnTo>
                  <a:pt x="2488" y="1376"/>
                </a:lnTo>
                <a:lnTo>
                  <a:pt x="2488" y="1244"/>
                </a:lnTo>
                <a:lnTo>
                  <a:pt x="2488" y="1125"/>
                </a:lnTo>
                <a:lnTo>
                  <a:pt x="2464" y="993"/>
                </a:lnTo>
                <a:lnTo>
                  <a:pt x="2440" y="874"/>
                </a:lnTo>
                <a:lnTo>
                  <a:pt x="2392" y="766"/>
                </a:lnTo>
                <a:lnTo>
                  <a:pt x="2344" y="658"/>
                </a:lnTo>
                <a:lnTo>
                  <a:pt x="2272" y="551"/>
                </a:lnTo>
                <a:lnTo>
                  <a:pt x="2201" y="455"/>
                </a:lnTo>
                <a:lnTo>
                  <a:pt x="2129" y="371"/>
                </a:lnTo>
                <a:lnTo>
                  <a:pt x="2033" y="288"/>
                </a:lnTo>
                <a:lnTo>
                  <a:pt x="1938" y="216"/>
                </a:lnTo>
                <a:lnTo>
                  <a:pt x="1842" y="156"/>
                </a:lnTo>
                <a:lnTo>
                  <a:pt x="1734" y="108"/>
                </a:lnTo>
                <a:lnTo>
                  <a:pt x="1615" y="61"/>
                </a:lnTo>
                <a:lnTo>
                  <a:pt x="1495" y="25"/>
                </a:lnTo>
                <a:lnTo>
                  <a:pt x="1376" y="13"/>
                </a:lnTo>
                <a:lnTo>
                  <a:pt x="124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4" name="Google Shape;2884;p45"/>
          <p:cNvSpPr/>
          <p:nvPr/>
        </p:nvSpPr>
        <p:spPr>
          <a:xfrm>
            <a:off x="4866850" y="2273975"/>
            <a:ext cx="562525" cy="61600"/>
          </a:xfrm>
          <a:custGeom>
            <a:avLst/>
            <a:gdLst/>
            <a:ahLst/>
            <a:cxnLst/>
            <a:rect l="l" t="t" r="r" b="b"/>
            <a:pathLst>
              <a:path w="22501" h="2464" extrusionOk="0">
                <a:moveTo>
                  <a:pt x="1100" y="1"/>
                </a:moveTo>
                <a:lnTo>
                  <a:pt x="981" y="25"/>
                </a:lnTo>
                <a:lnTo>
                  <a:pt x="861" y="49"/>
                </a:lnTo>
                <a:lnTo>
                  <a:pt x="753" y="97"/>
                </a:lnTo>
                <a:lnTo>
                  <a:pt x="646" y="144"/>
                </a:lnTo>
                <a:lnTo>
                  <a:pt x="538" y="204"/>
                </a:lnTo>
                <a:lnTo>
                  <a:pt x="443" y="276"/>
                </a:lnTo>
                <a:lnTo>
                  <a:pt x="359" y="360"/>
                </a:lnTo>
                <a:lnTo>
                  <a:pt x="275" y="443"/>
                </a:lnTo>
                <a:lnTo>
                  <a:pt x="204" y="539"/>
                </a:lnTo>
                <a:lnTo>
                  <a:pt x="144" y="647"/>
                </a:lnTo>
                <a:lnTo>
                  <a:pt x="96" y="754"/>
                </a:lnTo>
                <a:lnTo>
                  <a:pt x="48" y="862"/>
                </a:lnTo>
                <a:lnTo>
                  <a:pt x="24" y="981"/>
                </a:lnTo>
                <a:lnTo>
                  <a:pt x="0" y="1101"/>
                </a:lnTo>
                <a:lnTo>
                  <a:pt x="0" y="1232"/>
                </a:lnTo>
                <a:lnTo>
                  <a:pt x="0" y="1352"/>
                </a:lnTo>
                <a:lnTo>
                  <a:pt x="24" y="1483"/>
                </a:lnTo>
                <a:lnTo>
                  <a:pt x="48" y="1603"/>
                </a:lnTo>
                <a:lnTo>
                  <a:pt x="96" y="1711"/>
                </a:lnTo>
                <a:lnTo>
                  <a:pt x="144" y="1818"/>
                </a:lnTo>
                <a:lnTo>
                  <a:pt x="204" y="1926"/>
                </a:lnTo>
                <a:lnTo>
                  <a:pt x="275" y="2021"/>
                </a:lnTo>
                <a:lnTo>
                  <a:pt x="359" y="2105"/>
                </a:lnTo>
                <a:lnTo>
                  <a:pt x="443" y="2189"/>
                </a:lnTo>
                <a:lnTo>
                  <a:pt x="538" y="2261"/>
                </a:lnTo>
                <a:lnTo>
                  <a:pt x="646" y="2320"/>
                </a:lnTo>
                <a:lnTo>
                  <a:pt x="753" y="2368"/>
                </a:lnTo>
                <a:lnTo>
                  <a:pt x="861" y="2416"/>
                </a:lnTo>
                <a:lnTo>
                  <a:pt x="981" y="2440"/>
                </a:lnTo>
                <a:lnTo>
                  <a:pt x="1100" y="2464"/>
                </a:lnTo>
                <a:lnTo>
                  <a:pt x="21389" y="2464"/>
                </a:lnTo>
                <a:lnTo>
                  <a:pt x="21520" y="2440"/>
                </a:lnTo>
                <a:lnTo>
                  <a:pt x="21640" y="2416"/>
                </a:lnTo>
                <a:lnTo>
                  <a:pt x="21747" y="2368"/>
                </a:lnTo>
                <a:lnTo>
                  <a:pt x="21855" y="2320"/>
                </a:lnTo>
                <a:lnTo>
                  <a:pt x="21963" y="2261"/>
                </a:lnTo>
                <a:lnTo>
                  <a:pt x="22058" y="2189"/>
                </a:lnTo>
                <a:lnTo>
                  <a:pt x="22142" y="2105"/>
                </a:lnTo>
                <a:lnTo>
                  <a:pt x="22226" y="2021"/>
                </a:lnTo>
                <a:lnTo>
                  <a:pt x="22285" y="1926"/>
                </a:lnTo>
                <a:lnTo>
                  <a:pt x="22357" y="1818"/>
                </a:lnTo>
                <a:lnTo>
                  <a:pt x="22405" y="1711"/>
                </a:lnTo>
                <a:lnTo>
                  <a:pt x="22441" y="1603"/>
                </a:lnTo>
                <a:lnTo>
                  <a:pt x="22477" y="1483"/>
                </a:lnTo>
                <a:lnTo>
                  <a:pt x="22501" y="1352"/>
                </a:lnTo>
                <a:lnTo>
                  <a:pt x="22501" y="1232"/>
                </a:lnTo>
                <a:lnTo>
                  <a:pt x="22501" y="1101"/>
                </a:lnTo>
                <a:lnTo>
                  <a:pt x="22477" y="981"/>
                </a:lnTo>
                <a:lnTo>
                  <a:pt x="22441" y="862"/>
                </a:lnTo>
                <a:lnTo>
                  <a:pt x="22405" y="754"/>
                </a:lnTo>
                <a:lnTo>
                  <a:pt x="22357" y="647"/>
                </a:lnTo>
                <a:lnTo>
                  <a:pt x="22285" y="539"/>
                </a:lnTo>
                <a:lnTo>
                  <a:pt x="22226" y="443"/>
                </a:lnTo>
                <a:lnTo>
                  <a:pt x="22142" y="360"/>
                </a:lnTo>
                <a:lnTo>
                  <a:pt x="22058" y="276"/>
                </a:lnTo>
                <a:lnTo>
                  <a:pt x="21963" y="204"/>
                </a:lnTo>
                <a:lnTo>
                  <a:pt x="21855" y="144"/>
                </a:lnTo>
                <a:lnTo>
                  <a:pt x="21747" y="97"/>
                </a:lnTo>
                <a:lnTo>
                  <a:pt x="21640" y="49"/>
                </a:lnTo>
                <a:lnTo>
                  <a:pt x="21520" y="25"/>
                </a:lnTo>
                <a:lnTo>
                  <a:pt x="213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5" name="Google Shape;2885;p45"/>
          <p:cNvSpPr/>
          <p:nvPr/>
        </p:nvSpPr>
        <p:spPr>
          <a:xfrm>
            <a:off x="3660225" y="4481875"/>
            <a:ext cx="395750" cy="221500"/>
          </a:xfrm>
          <a:custGeom>
            <a:avLst/>
            <a:gdLst/>
            <a:ahLst/>
            <a:cxnLst/>
            <a:rect l="l" t="t" r="r" b="b"/>
            <a:pathLst>
              <a:path w="15830" h="8860" extrusionOk="0">
                <a:moveTo>
                  <a:pt x="1" y="0"/>
                </a:moveTo>
                <a:lnTo>
                  <a:pt x="1" y="8860"/>
                </a:lnTo>
                <a:lnTo>
                  <a:pt x="15830" y="8860"/>
                </a:lnTo>
                <a:lnTo>
                  <a:pt x="1583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6" name="Google Shape;2886;p45"/>
          <p:cNvSpPr/>
          <p:nvPr/>
        </p:nvSpPr>
        <p:spPr>
          <a:xfrm>
            <a:off x="3542175" y="4652850"/>
            <a:ext cx="631875" cy="79225"/>
          </a:xfrm>
          <a:custGeom>
            <a:avLst/>
            <a:gdLst/>
            <a:ahLst/>
            <a:cxnLst/>
            <a:rect l="l" t="t" r="r" b="b"/>
            <a:pathLst>
              <a:path w="25275" h="3169" extrusionOk="0">
                <a:moveTo>
                  <a:pt x="682" y="0"/>
                </a:moveTo>
                <a:lnTo>
                  <a:pt x="610" y="12"/>
                </a:lnTo>
                <a:lnTo>
                  <a:pt x="538" y="24"/>
                </a:lnTo>
                <a:lnTo>
                  <a:pt x="466" y="60"/>
                </a:lnTo>
                <a:lnTo>
                  <a:pt x="407" y="84"/>
                </a:lnTo>
                <a:lnTo>
                  <a:pt x="335" y="120"/>
                </a:lnTo>
                <a:lnTo>
                  <a:pt x="227" y="215"/>
                </a:lnTo>
                <a:lnTo>
                  <a:pt x="132" y="335"/>
                </a:lnTo>
                <a:lnTo>
                  <a:pt x="96" y="395"/>
                </a:lnTo>
                <a:lnTo>
                  <a:pt x="60" y="454"/>
                </a:lnTo>
                <a:lnTo>
                  <a:pt x="36" y="526"/>
                </a:lnTo>
                <a:lnTo>
                  <a:pt x="24" y="598"/>
                </a:lnTo>
                <a:lnTo>
                  <a:pt x="12" y="682"/>
                </a:lnTo>
                <a:lnTo>
                  <a:pt x="0" y="753"/>
                </a:lnTo>
                <a:lnTo>
                  <a:pt x="0" y="2403"/>
                </a:lnTo>
                <a:lnTo>
                  <a:pt x="12" y="2487"/>
                </a:lnTo>
                <a:lnTo>
                  <a:pt x="24" y="2559"/>
                </a:lnTo>
                <a:lnTo>
                  <a:pt x="36" y="2630"/>
                </a:lnTo>
                <a:lnTo>
                  <a:pt x="60" y="2702"/>
                </a:lnTo>
                <a:lnTo>
                  <a:pt x="96" y="2762"/>
                </a:lnTo>
                <a:lnTo>
                  <a:pt x="132" y="2834"/>
                </a:lnTo>
                <a:lnTo>
                  <a:pt x="227" y="2941"/>
                </a:lnTo>
                <a:lnTo>
                  <a:pt x="335" y="3037"/>
                </a:lnTo>
                <a:lnTo>
                  <a:pt x="407" y="3073"/>
                </a:lnTo>
                <a:lnTo>
                  <a:pt x="466" y="3108"/>
                </a:lnTo>
                <a:lnTo>
                  <a:pt x="538" y="3132"/>
                </a:lnTo>
                <a:lnTo>
                  <a:pt x="610" y="3144"/>
                </a:lnTo>
                <a:lnTo>
                  <a:pt x="682" y="3156"/>
                </a:lnTo>
                <a:lnTo>
                  <a:pt x="765" y="3168"/>
                </a:lnTo>
                <a:lnTo>
                  <a:pt x="24509" y="3168"/>
                </a:lnTo>
                <a:lnTo>
                  <a:pt x="24593" y="3156"/>
                </a:lnTo>
                <a:lnTo>
                  <a:pt x="24665" y="3144"/>
                </a:lnTo>
                <a:lnTo>
                  <a:pt x="24736" y="3132"/>
                </a:lnTo>
                <a:lnTo>
                  <a:pt x="24808" y="3108"/>
                </a:lnTo>
                <a:lnTo>
                  <a:pt x="24868" y="3073"/>
                </a:lnTo>
                <a:lnTo>
                  <a:pt x="24940" y="3037"/>
                </a:lnTo>
                <a:lnTo>
                  <a:pt x="25047" y="2941"/>
                </a:lnTo>
                <a:lnTo>
                  <a:pt x="25143" y="2834"/>
                </a:lnTo>
                <a:lnTo>
                  <a:pt x="25179" y="2762"/>
                </a:lnTo>
                <a:lnTo>
                  <a:pt x="25214" y="2702"/>
                </a:lnTo>
                <a:lnTo>
                  <a:pt x="25238" y="2630"/>
                </a:lnTo>
                <a:lnTo>
                  <a:pt x="25250" y="2559"/>
                </a:lnTo>
                <a:lnTo>
                  <a:pt x="25262" y="2487"/>
                </a:lnTo>
                <a:lnTo>
                  <a:pt x="25274" y="2403"/>
                </a:lnTo>
                <a:lnTo>
                  <a:pt x="25274" y="753"/>
                </a:lnTo>
                <a:lnTo>
                  <a:pt x="25262" y="682"/>
                </a:lnTo>
                <a:lnTo>
                  <a:pt x="25250" y="598"/>
                </a:lnTo>
                <a:lnTo>
                  <a:pt x="25238" y="526"/>
                </a:lnTo>
                <a:lnTo>
                  <a:pt x="25214" y="454"/>
                </a:lnTo>
                <a:lnTo>
                  <a:pt x="25179" y="395"/>
                </a:lnTo>
                <a:lnTo>
                  <a:pt x="25143" y="335"/>
                </a:lnTo>
                <a:lnTo>
                  <a:pt x="25047" y="215"/>
                </a:lnTo>
                <a:lnTo>
                  <a:pt x="24940" y="120"/>
                </a:lnTo>
                <a:lnTo>
                  <a:pt x="24868" y="84"/>
                </a:lnTo>
                <a:lnTo>
                  <a:pt x="24808" y="60"/>
                </a:lnTo>
                <a:lnTo>
                  <a:pt x="24736" y="24"/>
                </a:lnTo>
                <a:lnTo>
                  <a:pt x="24665" y="12"/>
                </a:lnTo>
                <a:lnTo>
                  <a:pt x="2459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7" name="Google Shape;2887;p45"/>
          <p:cNvSpPr/>
          <p:nvPr/>
        </p:nvSpPr>
        <p:spPr>
          <a:xfrm>
            <a:off x="3542175" y="2755500"/>
            <a:ext cx="631875" cy="1774225"/>
          </a:xfrm>
          <a:custGeom>
            <a:avLst/>
            <a:gdLst/>
            <a:ahLst/>
            <a:cxnLst/>
            <a:rect l="l" t="t" r="r" b="b"/>
            <a:pathLst>
              <a:path w="25275" h="70969" extrusionOk="0">
                <a:moveTo>
                  <a:pt x="765" y="0"/>
                </a:moveTo>
                <a:lnTo>
                  <a:pt x="682" y="12"/>
                </a:lnTo>
                <a:lnTo>
                  <a:pt x="610" y="24"/>
                </a:lnTo>
                <a:lnTo>
                  <a:pt x="538" y="36"/>
                </a:lnTo>
                <a:lnTo>
                  <a:pt x="466" y="60"/>
                </a:lnTo>
                <a:lnTo>
                  <a:pt x="407" y="96"/>
                </a:lnTo>
                <a:lnTo>
                  <a:pt x="335" y="132"/>
                </a:lnTo>
                <a:lnTo>
                  <a:pt x="227" y="227"/>
                </a:lnTo>
                <a:lnTo>
                  <a:pt x="132" y="347"/>
                </a:lnTo>
                <a:lnTo>
                  <a:pt x="96" y="407"/>
                </a:lnTo>
                <a:lnTo>
                  <a:pt x="60" y="467"/>
                </a:lnTo>
                <a:lnTo>
                  <a:pt x="36" y="538"/>
                </a:lnTo>
                <a:lnTo>
                  <a:pt x="24" y="610"/>
                </a:lnTo>
                <a:lnTo>
                  <a:pt x="12" y="694"/>
                </a:lnTo>
                <a:lnTo>
                  <a:pt x="0" y="765"/>
                </a:lnTo>
                <a:lnTo>
                  <a:pt x="0" y="70215"/>
                </a:lnTo>
                <a:lnTo>
                  <a:pt x="12" y="70287"/>
                </a:lnTo>
                <a:lnTo>
                  <a:pt x="24" y="70371"/>
                </a:lnTo>
                <a:lnTo>
                  <a:pt x="36" y="70442"/>
                </a:lnTo>
                <a:lnTo>
                  <a:pt x="60" y="70502"/>
                </a:lnTo>
                <a:lnTo>
                  <a:pt x="96" y="70574"/>
                </a:lnTo>
                <a:lnTo>
                  <a:pt x="132" y="70634"/>
                </a:lnTo>
                <a:lnTo>
                  <a:pt x="227" y="70753"/>
                </a:lnTo>
                <a:lnTo>
                  <a:pt x="335" y="70837"/>
                </a:lnTo>
                <a:lnTo>
                  <a:pt x="407" y="70885"/>
                </a:lnTo>
                <a:lnTo>
                  <a:pt x="466" y="70909"/>
                </a:lnTo>
                <a:lnTo>
                  <a:pt x="538" y="70933"/>
                </a:lnTo>
                <a:lnTo>
                  <a:pt x="610" y="70956"/>
                </a:lnTo>
                <a:lnTo>
                  <a:pt x="682" y="70968"/>
                </a:lnTo>
                <a:lnTo>
                  <a:pt x="24593" y="70968"/>
                </a:lnTo>
                <a:lnTo>
                  <a:pt x="24665" y="70956"/>
                </a:lnTo>
                <a:lnTo>
                  <a:pt x="24736" y="70933"/>
                </a:lnTo>
                <a:lnTo>
                  <a:pt x="24808" y="70909"/>
                </a:lnTo>
                <a:lnTo>
                  <a:pt x="24868" y="70885"/>
                </a:lnTo>
                <a:lnTo>
                  <a:pt x="24940" y="70837"/>
                </a:lnTo>
                <a:lnTo>
                  <a:pt x="25047" y="70753"/>
                </a:lnTo>
                <a:lnTo>
                  <a:pt x="25143" y="70634"/>
                </a:lnTo>
                <a:lnTo>
                  <a:pt x="25179" y="70574"/>
                </a:lnTo>
                <a:lnTo>
                  <a:pt x="25214" y="70502"/>
                </a:lnTo>
                <a:lnTo>
                  <a:pt x="25238" y="70442"/>
                </a:lnTo>
                <a:lnTo>
                  <a:pt x="25250" y="70371"/>
                </a:lnTo>
                <a:lnTo>
                  <a:pt x="25262" y="70287"/>
                </a:lnTo>
                <a:lnTo>
                  <a:pt x="25274" y="70215"/>
                </a:lnTo>
                <a:lnTo>
                  <a:pt x="25274" y="765"/>
                </a:lnTo>
                <a:lnTo>
                  <a:pt x="25262" y="694"/>
                </a:lnTo>
                <a:lnTo>
                  <a:pt x="25250" y="610"/>
                </a:lnTo>
                <a:lnTo>
                  <a:pt x="25238" y="538"/>
                </a:lnTo>
                <a:lnTo>
                  <a:pt x="25214" y="467"/>
                </a:lnTo>
                <a:lnTo>
                  <a:pt x="25179" y="407"/>
                </a:lnTo>
                <a:lnTo>
                  <a:pt x="25143" y="347"/>
                </a:lnTo>
                <a:lnTo>
                  <a:pt x="25047" y="227"/>
                </a:lnTo>
                <a:lnTo>
                  <a:pt x="24940" y="132"/>
                </a:lnTo>
                <a:lnTo>
                  <a:pt x="24868" y="96"/>
                </a:lnTo>
                <a:lnTo>
                  <a:pt x="24808" y="60"/>
                </a:lnTo>
                <a:lnTo>
                  <a:pt x="24736" y="36"/>
                </a:lnTo>
                <a:lnTo>
                  <a:pt x="24665" y="24"/>
                </a:lnTo>
                <a:lnTo>
                  <a:pt x="24593" y="12"/>
                </a:lnTo>
                <a:lnTo>
                  <a:pt x="2450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8" name="Google Shape;2888;p45"/>
          <p:cNvSpPr/>
          <p:nvPr/>
        </p:nvSpPr>
        <p:spPr>
          <a:xfrm>
            <a:off x="5143325" y="3084275"/>
            <a:ext cx="458500" cy="164700"/>
          </a:xfrm>
          <a:custGeom>
            <a:avLst/>
            <a:gdLst/>
            <a:ahLst/>
            <a:cxnLst/>
            <a:rect l="l" t="t" r="r" b="b"/>
            <a:pathLst>
              <a:path w="18340" h="6588" extrusionOk="0">
                <a:moveTo>
                  <a:pt x="0" y="0"/>
                </a:moveTo>
                <a:lnTo>
                  <a:pt x="5583" y="6588"/>
                </a:lnTo>
                <a:lnTo>
                  <a:pt x="18340" y="6588"/>
                </a:lnTo>
                <a:lnTo>
                  <a:pt x="12745" y="0"/>
                </a:lnTo>
                <a:close/>
              </a:path>
            </a:pathLst>
          </a:custGeom>
          <a:solidFill>
            <a:srgbClr val="936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9" name="Google Shape;2889;p45"/>
          <p:cNvSpPr/>
          <p:nvPr/>
        </p:nvSpPr>
        <p:spPr>
          <a:xfrm>
            <a:off x="4831575" y="3084275"/>
            <a:ext cx="630375" cy="495275"/>
          </a:xfrm>
          <a:custGeom>
            <a:avLst/>
            <a:gdLst/>
            <a:ahLst/>
            <a:cxnLst/>
            <a:rect l="l" t="t" r="r" b="b"/>
            <a:pathLst>
              <a:path w="25215" h="19811" extrusionOk="0">
                <a:moveTo>
                  <a:pt x="1" y="0"/>
                </a:moveTo>
                <a:lnTo>
                  <a:pt x="1" y="19811"/>
                </a:lnTo>
                <a:lnTo>
                  <a:pt x="25215" y="19811"/>
                </a:lnTo>
                <a:lnTo>
                  <a:pt x="252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0" name="Google Shape;2890;p45"/>
          <p:cNvSpPr/>
          <p:nvPr/>
        </p:nvSpPr>
        <p:spPr>
          <a:xfrm>
            <a:off x="5149600" y="3084275"/>
            <a:ext cx="312350" cy="495275"/>
          </a:xfrm>
          <a:custGeom>
            <a:avLst/>
            <a:gdLst/>
            <a:ahLst/>
            <a:cxnLst/>
            <a:rect l="l" t="t" r="r" b="b"/>
            <a:pathLst>
              <a:path w="12494" h="19811" extrusionOk="0">
                <a:moveTo>
                  <a:pt x="0" y="0"/>
                </a:moveTo>
                <a:lnTo>
                  <a:pt x="0" y="19811"/>
                </a:lnTo>
                <a:lnTo>
                  <a:pt x="12494" y="19811"/>
                </a:lnTo>
                <a:lnTo>
                  <a:pt x="12494" y="0"/>
                </a:lnTo>
                <a:close/>
              </a:path>
            </a:pathLst>
          </a:custGeom>
          <a:solidFill>
            <a:srgbClr val="B78D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1" name="Google Shape;2891;p45"/>
          <p:cNvSpPr/>
          <p:nvPr/>
        </p:nvSpPr>
        <p:spPr>
          <a:xfrm>
            <a:off x="4691100" y="3084275"/>
            <a:ext cx="458525" cy="164700"/>
          </a:xfrm>
          <a:custGeom>
            <a:avLst/>
            <a:gdLst/>
            <a:ahLst/>
            <a:cxnLst/>
            <a:rect l="l" t="t" r="r" b="b"/>
            <a:pathLst>
              <a:path w="18341" h="6588" extrusionOk="0">
                <a:moveTo>
                  <a:pt x="5596" y="0"/>
                </a:moveTo>
                <a:lnTo>
                  <a:pt x="0" y="6588"/>
                </a:lnTo>
                <a:lnTo>
                  <a:pt x="12757" y="6588"/>
                </a:lnTo>
                <a:lnTo>
                  <a:pt x="18340" y="0"/>
                </a:lnTo>
                <a:close/>
              </a:path>
            </a:pathLst>
          </a:custGeom>
          <a:solidFill>
            <a:srgbClr val="FFDD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" name="Google Shape;2892;p45"/>
          <p:cNvSpPr/>
          <p:nvPr/>
        </p:nvSpPr>
        <p:spPr>
          <a:xfrm>
            <a:off x="3580125" y="2797350"/>
            <a:ext cx="550875" cy="664450"/>
          </a:xfrm>
          <a:custGeom>
            <a:avLst/>
            <a:gdLst/>
            <a:ahLst/>
            <a:cxnLst/>
            <a:rect l="l" t="t" r="r" b="b"/>
            <a:pathLst>
              <a:path w="22035" h="26578" extrusionOk="0">
                <a:moveTo>
                  <a:pt x="2882" y="0"/>
                </a:moveTo>
                <a:lnTo>
                  <a:pt x="2726" y="12"/>
                </a:lnTo>
                <a:lnTo>
                  <a:pt x="2571" y="24"/>
                </a:lnTo>
                <a:lnTo>
                  <a:pt x="2428" y="60"/>
                </a:lnTo>
                <a:lnTo>
                  <a:pt x="2284" y="96"/>
                </a:lnTo>
                <a:lnTo>
                  <a:pt x="2141" y="132"/>
                </a:lnTo>
                <a:lnTo>
                  <a:pt x="1997" y="179"/>
                </a:lnTo>
                <a:lnTo>
                  <a:pt x="1854" y="227"/>
                </a:lnTo>
                <a:lnTo>
                  <a:pt x="1722" y="299"/>
                </a:lnTo>
                <a:lnTo>
                  <a:pt x="1591" y="359"/>
                </a:lnTo>
                <a:lnTo>
                  <a:pt x="1340" y="514"/>
                </a:lnTo>
                <a:lnTo>
                  <a:pt x="1100" y="694"/>
                </a:lnTo>
                <a:lnTo>
                  <a:pt x="885" y="885"/>
                </a:lnTo>
                <a:lnTo>
                  <a:pt x="694" y="1100"/>
                </a:lnTo>
                <a:lnTo>
                  <a:pt x="515" y="1339"/>
                </a:lnTo>
                <a:lnTo>
                  <a:pt x="371" y="1590"/>
                </a:lnTo>
                <a:lnTo>
                  <a:pt x="299" y="1710"/>
                </a:lnTo>
                <a:lnTo>
                  <a:pt x="240" y="1853"/>
                </a:lnTo>
                <a:lnTo>
                  <a:pt x="180" y="1985"/>
                </a:lnTo>
                <a:lnTo>
                  <a:pt x="132" y="2128"/>
                </a:lnTo>
                <a:lnTo>
                  <a:pt x="96" y="2272"/>
                </a:lnTo>
                <a:lnTo>
                  <a:pt x="60" y="2415"/>
                </a:lnTo>
                <a:lnTo>
                  <a:pt x="36" y="2571"/>
                </a:lnTo>
                <a:lnTo>
                  <a:pt x="13" y="2726"/>
                </a:lnTo>
                <a:lnTo>
                  <a:pt x="1" y="2881"/>
                </a:lnTo>
                <a:lnTo>
                  <a:pt x="1" y="3037"/>
                </a:lnTo>
                <a:lnTo>
                  <a:pt x="1" y="23541"/>
                </a:lnTo>
                <a:lnTo>
                  <a:pt x="1" y="23696"/>
                </a:lnTo>
                <a:lnTo>
                  <a:pt x="13" y="23851"/>
                </a:lnTo>
                <a:lnTo>
                  <a:pt x="36" y="24007"/>
                </a:lnTo>
                <a:lnTo>
                  <a:pt x="60" y="24150"/>
                </a:lnTo>
                <a:lnTo>
                  <a:pt x="96" y="24306"/>
                </a:lnTo>
                <a:lnTo>
                  <a:pt x="132" y="24449"/>
                </a:lnTo>
                <a:lnTo>
                  <a:pt x="180" y="24593"/>
                </a:lnTo>
                <a:lnTo>
                  <a:pt x="240" y="24724"/>
                </a:lnTo>
                <a:lnTo>
                  <a:pt x="299" y="24856"/>
                </a:lnTo>
                <a:lnTo>
                  <a:pt x="371" y="24987"/>
                </a:lnTo>
                <a:lnTo>
                  <a:pt x="515" y="25238"/>
                </a:lnTo>
                <a:lnTo>
                  <a:pt x="694" y="25477"/>
                </a:lnTo>
                <a:lnTo>
                  <a:pt x="885" y="25693"/>
                </a:lnTo>
                <a:lnTo>
                  <a:pt x="1100" y="25884"/>
                </a:lnTo>
                <a:lnTo>
                  <a:pt x="1340" y="26063"/>
                </a:lnTo>
                <a:lnTo>
                  <a:pt x="1591" y="26219"/>
                </a:lnTo>
                <a:lnTo>
                  <a:pt x="1722" y="26278"/>
                </a:lnTo>
                <a:lnTo>
                  <a:pt x="1854" y="26338"/>
                </a:lnTo>
                <a:lnTo>
                  <a:pt x="1997" y="26398"/>
                </a:lnTo>
                <a:lnTo>
                  <a:pt x="2141" y="26446"/>
                </a:lnTo>
                <a:lnTo>
                  <a:pt x="2284" y="26482"/>
                </a:lnTo>
                <a:lnTo>
                  <a:pt x="2428" y="26517"/>
                </a:lnTo>
                <a:lnTo>
                  <a:pt x="2571" y="26541"/>
                </a:lnTo>
                <a:lnTo>
                  <a:pt x="2726" y="26565"/>
                </a:lnTo>
                <a:lnTo>
                  <a:pt x="2882" y="26577"/>
                </a:lnTo>
                <a:lnTo>
                  <a:pt x="19153" y="26577"/>
                </a:lnTo>
                <a:lnTo>
                  <a:pt x="19297" y="26565"/>
                </a:lnTo>
                <a:lnTo>
                  <a:pt x="19452" y="26541"/>
                </a:lnTo>
                <a:lnTo>
                  <a:pt x="19608" y="26517"/>
                </a:lnTo>
                <a:lnTo>
                  <a:pt x="19751" y="26482"/>
                </a:lnTo>
                <a:lnTo>
                  <a:pt x="19895" y="26446"/>
                </a:lnTo>
                <a:lnTo>
                  <a:pt x="20038" y="26398"/>
                </a:lnTo>
                <a:lnTo>
                  <a:pt x="20170" y="26338"/>
                </a:lnTo>
                <a:lnTo>
                  <a:pt x="20313" y="26278"/>
                </a:lnTo>
                <a:lnTo>
                  <a:pt x="20445" y="26219"/>
                </a:lnTo>
                <a:lnTo>
                  <a:pt x="20696" y="26063"/>
                </a:lnTo>
                <a:lnTo>
                  <a:pt x="20923" y="25884"/>
                </a:lnTo>
                <a:lnTo>
                  <a:pt x="21138" y="25693"/>
                </a:lnTo>
                <a:lnTo>
                  <a:pt x="21341" y="25477"/>
                </a:lnTo>
                <a:lnTo>
                  <a:pt x="21509" y="25238"/>
                </a:lnTo>
                <a:lnTo>
                  <a:pt x="21664" y="24987"/>
                </a:lnTo>
                <a:lnTo>
                  <a:pt x="21736" y="24856"/>
                </a:lnTo>
                <a:lnTo>
                  <a:pt x="21796" y="24724"/>
                </a:lnTo>
                <a:lnTo>
                  <a:pt x="21843" y="24593"/>
                </a:lnTo>
                <a:lnTo>
                  <a:pt x="21891" y="24449"/>
                </a:lnTo>
                <a:lnTo>
                  <a:pt x="21939" y="24306"/>
                </a:lnTo>
                <a:lnTo>
                  <a:pt x="21963" y="24150"/>
                </a:lnTo>
                <a:lnTo>
                  <a:pt x="21999" y="24007"/>
                </a:lnTo>
                <a:lnTo>
                  <a:pt x="22011" y="23851"/>
                </a:lnTo>
                <a:lnTo>
                  <a:pt x="22023" y="23696"/>
                </a:lnTo>
                <a:lnTo>
                  <a:pt x="22035" y="23541"/>
                </a:lnTo>
                <a:lnTo>
                  <a:pt x="22035" y="3037"/>
                </a:lnTo>
                <a:lnTo>
                  <a:pt x="22023" y="2881"/>
                </a:lnTo>
                <a:lnTo>
                  <a:pt x="22011" y="2726"/>
                </a:lnTo>
                <a:lnTo>
                  <a:pt x="21999" y="2571"/>
                </a:lnTo>
                <a:lnTo>
                  <a:pt x="21963" y="2415"/>
                </a:lnTo>
                <a:lnTo>
                  <a:pt x="21939" y="2272"/>
                </a:lnTo>
                <a:lnTo>
                  <a:pt x="21891" y="2128"/>
                </a:lnTo>
                <a:lnTo>
                  <a:pt x="21843" y="1985"/>
                </a:lnTo>
                <a:lnTo>
                  <a:pt x="21796" y="1853"/>
                </a:lnTo>
                <a:lnTo>
                  <a:pt x="21736" y="1710"/>
                </a:lnTo>
                <a:lnTo>
                  <a:pt x="21664" y="1590"/>
                </a:lnTo>
                <a:lnTo>
                  <a:pt x="21509" y="1339"/>
                </a:lnTo>
                <a:lnTo>
                  <a:pt x="21341" y="1100"/>
                </a:lnTo>
                <a:lnTo>
                  <a:pt x="21138" y="885"/>
                </a:lnTo>
                <a:lnTo>
                  <a:pt x="20923" y="694"/>
                </a:lnTo>
                <a:lnTo>
                  <a:pt x="20696" y="514"/>
                </a:lnTo>
                <a:lnTo>
                  <a:pt x="20445" y="359"/>
                </a:lnTo>
                <a:lnTo>
                  <a:pt x="20313" y="299"/>
                </a:lnTo>
                <a:lnTo>
                  <a:pt x="20170" y="227"/>
                </a:lnTo>
                <a:lnTo>
                  <a:pt x="20038" y="179"/>
                </a:lnTo>
                <a:lnTo>
                  <a:pt x="19895" y="132"/>
                </a:lnTo>
                <a:lnTo>
                  <a:pt x="19751" y="96"/>
                </a:lnTo>
                <a:lnTo>
                  <a:pt x="19608" y="60"/>
                </a:lnTo>
                <a:lnTo>
                  <a:pt x="19452" y="24"/>
                </a:lnTo>
                <a:lnTo>
                  <a:pt x="19297" y="12"/>
                </a:lnTo>
                <a:lnTo>
                  <a:pt x="19153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3" name="Google Shape;2893;p45"/>
          <p:cNvSpPr/>
          <p:nvPr/>
        </p:nvSpPr>
        <p:spPr>
          <a:xfrm>
            <a:off x="3652750" y="3423200"/>
            <a:ext cx="118400" cy="17675"/>
          </a:xfrm>
          <a:custGeom>
            <a:avLst/>
            <a:gdLst/>
            <a:ahLst/>
            <a:cxnLst/>
            <a:rect l="l" t="t" r="r" b="b"/>
            <a:pathLst>
              <a:path w="4736" h="707" extrusionOk="0">
                <a:moveTo>
                  <a:pt x="1" y="1"/>
                </a:moveTo>
                <a:lnTo>
                  <a:pt x="1" y="706"/>
                </a:lnTo>
                <a:lnTo>
                  <a:pt x="4735" y="706"/>
                </a:lnTo>
                <a:lnTo>
                  <a:pt x="473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4" name="Google Shape;2894;p45"/>
          <p:cNvSpPr/>
          <p:nvPr/>
        </p:nvSpPr>
        <p:spPr>
          <a:xfrm>
            <a:off x="3652750" y="3386750"/>
            <a:ext cx="118400" cy="17350"/>
          </a:xfrm>
          <a:custGeom>
            <a:avLst/>
            <a:gdLst/>
            <a:ahLst/>
            <a:cxnLst/>
            <a:rect l="l" t="t" r="r" b="b"/>
            <a:pathLst>
              <a:path w="4736" h="694" extrusionOk="0">
                <a:moveTo>
                  <a:pt x="1" y="0"/>
                </a:moveTo>
                <a:lnTo>
                  <a:pt x="1" y="694"/>
                </a:lnTo>
                <a:lnTo>
                  <a:pt x="4735" y="694"/>
                </a:lnTo>
                <a:lnTo>
                  <a:pt x="47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5" name="Google Shape;2895;p45"/>
          <p:cNvSpPr/>
          <p:nvPr/>
        </p:nvSpPr>
        <p:spPr>
          <a:xfrm>
            <a:off x="3652750" y="3349975"/>
            <a:ext cx="118400" cy="17675"/>
          </a:xfrm>
          <a:custGeom>
            <a:avLst/>
            <a:gdLst/>
            <a:ahLst/>
            <a:cxnLst/>
            <a:rect l="l" t="t" r="r" b="b"/>
            <a:pathLst>
              <a:path w="4736" h="707" extrusionOk="0">
                <a:moveTo>
                  <a:pt x="1" y="1"/>
                </a:moveTo>
                <a:lnTo>
                  <a:pt x="1" y="706"/>
                </a:lnTo>
                <a:lnTo>
                  <a:pt x="4735" y="706"/>
                </a:lnTo>
                <a:lnTo>
                  <a:pt x="473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6" name="Google Shape;2896;p45"/>
          <p:cNvSpPr/>
          <p:nvPr/>
        </p:nvSpPr>
        <p:spPr>
          <a:xfrm>
            <a:off x="3652750" y="3313525"/>
            <a:ext cx="118400" cy="17350"/>
          </a:xfrm>
          <a:custGeom>
            <a:avLst/>
            <a:gdLst/>
            <a:ahLst/>
            <a:cxnLst/>
            <a:rect l="l" t="t" r="r" b="b"/>
            <a:pathLst>
              <a:path w="4736" h="694" extrusionOk="0">
                <a:moveTo>
                  <a:pt x="1" y="0"/>
                </a:moveTo>
                <a:lnTo>
                  <a:pt x="1" y="694"/>
                </a:lnTo>
                <a:lnTo>
                  <a:pt x="4735" y="694"/>
                </a:lnTo>
                <a:lnTo>
                  <a:pt x="47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7" name="Google Shape;2897;p45"/>
          <p:cNvSpPr/>
          <p:nvPr/>
        </p:nvSpPr>
        <p:spPr>
          <a:xfrm>
            <a:off x="3652750" y="3276750"/>
            <a:ext cx="118400" cy="17375"/>
          </a:xfrm>
          <a:custGeom>
            <a:avLst/>
            <a:gdLst/>
            <a:ahLst/>
            <a:cxnLst/>
            <a:rect l="l" t="t" r="r" b="b"/>
            <a:pathLst>
              <a:path w="4736" h="695" extrusionOk="0">
                <a:moveTo>
                  <a:pt x="1" y="1"/>
                </a:moveTo>
                <a:lnTo>
                  <a:pt x="1" y="694"/>
                </a:lnTo>
                <a:lnTo>
                  <a:pt x="4735" y="694"/>
                </a:lnTo>
                <a:lnTo>
                  <a:pt x="47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8" name="Google Shape;2898;p45"/>
          <p:cNvSpPr/>
          <p:nvPr/>
        </p:nvSpPr>
        <p:spPr>
          <a:xfrm>
            <a:off x="3652750" y="3240300"/>
            <a:ext cx="118400" cy="17350"/>
          </a:xfrm>
          <a:custGeom>
            <a:avLst/>
            <a:gdLst/>
            <a:ahLst/>
            <a:cxnLst/>
            <a:rect l="l" t="t" r="r" b="b"/>
            <a:pathLst>
              <a:path w="4736" h="694" extrusionOk="0">
                <a:moveTo>
                  <a:pt x="1" y="0"/>
                </a:moveTo>
                <a:lnTo>
                  <a:pt x="1" y="694"/>
                </a:lnTo>
                <a:lnTo>
                  <a:pt x="4735" y="694"/>
                </a:lnTo>
                <a:lnTo>
                  <a:pt x="47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2899;p45"/>
          <p:cNvSpPr/>
          <p:nvPr/>
        </p:nvSpPr>
        <p:spPr>
          <a:xfrm>
            <a:off x="3652750" y="3203525"/>
            <a:ext cx="118400" cy="17375"/>
          </a:xfrm>
          <a:custGeom>
            <a:avLst/>
            <a:gdLst/>
            <a:ahLst/>
            <a:cxnLst/>
            <a:rect l="l" t="t" r="r" b="b"/>
            <a:pathLst>
              <a:path w="4736" h="695" extrusionOk="0">
                <a:moveTo>
                  <a:pt x="1" y="1"/>
                </a:moveTo>
                <a:lnTo>
                  <a:pt x="1" y="694"/>
                </a:lnTo>
                <a:lnTo>
                  <a:pt x="4735" y="694"/>
                </a:lnTo>
                <a:lnTo>
                  <a:pt x="47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2900;p45"/>
          <p:cNvSpPr/>
          <p:nvPr/>
        </p:nvSpPr>
        <p:spPr>
          <a:xfrm>
            <a:off x="3799200" y="3423200"/>
            <a:ext cx="118700" cy="17675"/>
          </a:xfrm>
          <a:custGeom>
            <a:avLst/>
            <a:gdLst/>
            <a:ahLst/>
            <a:cxnLst/>
            <a:rect l="l" t="t" r="r" b="b"/>
            <a:pathLst>
              <a:path w="4748" h="707" extrusionOk="0">
                <a:moveTo>
                  <a:pt x="1" y="1"/>
                </a:moveTo>
                <a:lnTo>
                  <a:pt x="1" y="706"/>
                </a:lnTo>
                <a:lnTo>
                  <a:pt x="4747" y="706"/>
                </a:lnTo>
                <a:lnTo>
                  <a:pt x="474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1" name="Google Shape;2901;p45"/>
          <p:cNvSpPr/>
          <p:nvPr/>
        </p:nvSpPr>
        <p:spPr>
          <a:xfrm>
            <a:off x="3799200" y="3386750"/>
            <a:ext cx="118700" cy="17350"/>
          </a:xfrm>
          <a:custGeom>
            <a:avLst/>
            <a:gdLst/>
            <a:ahLst/>
            <a:cxnLst/>
            <a:rect l="l" t="t" r="r" b="b"/>
            <a:pathLst>
              <a:path w="4748" h="694" extrusionOk="0">
                <a:moveTo>
                  <a:pt x="1" y="0"/>
                </a:moveTo>
                <a:lnTo>
                  <a:pt x="1" y="694"/>
                </a:lnTo>
                <a:lnTo>
                  <a:pt x="4747" y="694"/>
                </a:lnTo>
                <a:lnTo>
                  <a:pt x="474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2" name="Google Shape;2902;p45"/>
          <p:cNvSpPr/>
          <p:nvPr/>
        </p:nvSpPr>
        <p:spPr>
          <a:xfrm>
            <a:off x="3799200" y="3349975"/>
            <a:ext cx="118700" cy="17675"/>
          </a:xfrm>
          <a:custGeom>
            <a:avLst/>
            <a:gdLst/>
            <a:ahLst/>
            <a:cxnLst/>
            <a:rect l="l" t="t" r="r" b="b"/>
            <a:pathLst>
              <a:path w="4748" h="707" extrusionOk="0">
                <a:moveTo>
                  <a:pt x="1" y="1"/>
                </a:moveTo>
                <a:lnTo>
                  <a:pt x="1" y="706"/>
                </a:lnTo>
                <a:lnTo>
                  <a:pt x="4747" y="706"/>
                </a:lnTo>
                <a:lnTo>
                  <a:pt x="474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3" name="Google Shape;2903;p45"/>
          <p:cNvSpPr/>
          <p:nvPr/>
        </p:nvSpPr>
        <p:spPr>
          <a:xfrm>
            <a:off x="3799200" y="3313525"/>
            <a:ext cx="118700" cy="17350"/>
          </a:xfrm>
          <a:custGeom>
            <a:avLst/>
            <a:gdLst/>
            <a:ahLst/>
            <a:cxnLst/>
            <a:rect l="l" t="t" r="r" b="b"/>
            <a:pathLst>
              <a:path w="4748" h="694" extrusionOk="0">
                <a:moveTo>
                  <a:pt x="1" y="0"/>
                </a:moveTo>
                <a:lnTo>
                  <a:pt x="1" y="694"/>
                </a:lnTo>
                <a:lnTo>
                  <a:pt x="4747" y="694"/>
                </a:lnTo>
                <a:lnTo>
                  <a:pt x="474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45"/>
          <p:cNvSpPr/>
          <p:nvPr/>
        </p:nvSpPr>
        <p:spPr>
          <a:xfrm>
            <a:off x="3799200" y="3276750"/>
            <a:ext cx="118700" cy="17375"/>
          </a:xfrm>
          <a:custGeom>
            <a:avLst/>
            <a:gdLst/>
            <a:ahLst/>
            <a:cxnLst/>
            <a:rect l="l" t="t" r="r" b="b"/>
            <a:pathLst>
              <a:path w="4748" h="695" extrusionOk="0">
                <a:moveTo>
                  <a:pt x="1" y="1"/>
                </a:moveTo>
                <a:lnTo>
                  <a:pt x="1" y="694"/>
                </a:lnTo>
                <a:lnTo>
                  <a:pt x="4747" y="694"/>
                </a:lnTo>
                <a:lnTo>
                  <a:pt x="47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5" name="Google Shape;2905;p45"/>
          <p:cNvSpPr/>
          <p:nvPr/>
        </p:nvSpPr>
        <p:spPr>
          <a:xfrm>
            <a:off x="3799200" y="3240300"/>
            <a:ext cx="118700" cy="17350"/>
          </a:xfrm>
          <a:custGeom>
            <a:avLst/>
            <a:gdLst/>
            <a:ahLst/>
            <a:cxnLst/>
            <a:rect l="l" t="t" r="r" b="b"/>
            <a:pathLst>
              <a:path w="4748" h="694" extrusionOk="0">
                <a:moveTo>
                  <a:pt x="1" y="0"/>
                </a:moveTo>
                <a:lnTo>
                  <a:pt x="1" y="694"/>
                </a:lnTo>
                <a:lnTo>
                  <a:pt x="4747" y="694"/>
                </a:lnTo>
                <a:lnTo>
                  <a:pt x="47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45"/>
          <p:cNvSpPr/>
          <p:nvPr/>
        </p:nvSpPr>
        <p:spPr>
          <a:xfrm>
            <a:off x="3799200" y="3203525"/>
            <a:ext cx="118700" cy="17375"/>
          </a:xfrm>
          <a:custGeom>
            <a:avLst/>
            <a:gdLst/>
            <a:ahLst/>
            <a:cxnLst/>
            <a:rect l="l" t="t" r="r" b="b"/>
            <a:pathLst>
              <a:path w="4748" h="695" extrusionOk="0">
                <a:moveTo>
                  <a:pt x="1" y="1"/>
                </a:moveTo>
                <a:lnTo>
                  <a:pt x="1" y="694"/>
                </a:lnTo>
                <a:lnTo>
                  <a:pt x="4747" y="694"/>
                </a:lnTo>
                <a:lnTo>
                  <a:pt x="47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7" name="Google Shape;2907;p45"/>
          <p:cNvSpPr/>
          <p:nvPr/>
        </p:nvSpPr>
        <p:spPr>
          <a:xfrm>
            <a:off x="3799200" y="3166775"/>
            <a:ext cx="118700" cy="17650"/>
          </a:xfrm>
          <a:custGeom>
            <a:avLst/>
            <a:gdLst/>
            <a:ahLst/>
            <a:cxnLst/>
            <a:rect l="l" t="t" r="r" b="b"/>
            <a:pathLst>
              <a:path w="4748" h="706" extrusionOk="0">
                <a:moveTo>
                  <a:pt x="1" y="0"/>
                </a:moveTo>
                <a:lnTo>
                  <a:pt x="1" y="706"/>
                </a:lnTo>
                <a:lnTo>
                  <a:pt x="4747" y="706"/>
                </a:lnTo>
                <a:lnTo>
                  <a:pt x="4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8" name="Google Shape;2908;p45"/>
          <p:cNvSpPr/>
          <p:nvPr/>
        </p:nvSpPr>
        <p:spPr>
          <a:xfrm>
            <a:off x="3799200" y="3130300"/>
            <a:ext cx="118700" cy="17350"/>
          </a:xfrm>
          <a:custGeom>
            <a:avLst/>
            <a:gdLst/>
            <a:ahLst/>
            <a:cxnLst/>
            <a:rect l="l" t="t" r="r" b="b"/>
            <a:pathLst>
              <a:path w="4748" h="694" extrusionOk="0">
                <a:moveTo>
                  <a:pt x="1" y="1"/>
                </a:moveTo>
                <a:lnTo>
                  <a:pt x="1" y="694"/>
                </a:lnTo>
                <a:lnTo>
                  <a:pt x="4747" y="694"/>
                </a:lnTo>
                <a:lnTo>
                  <a:pt x="474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9" name="Google Shape;2909;p45"/>
          <p:cNvSpPr/>
          <p:nvPr/>
        </p:nvSpPr>
        <p:spPr>
          <a:xfrm>
            <a:off x="3799200" y="3093550"/>
            <a:ext cx="118700" cy="17650"/>
          </a:xfrm>
          <a:custGeom>
            <a:avLst/>
            <a:gdLst/>
            <a:ahLst/>
            <a:cxnLst/>
            <a:rect l="l" t="t" r="r" b="b"/>
            <a:pathLst>
              <a:path w="4748" h="706" extrusionOk="0">
                <a:moveTo>
                  <a:pt x="1" y="0"/>
                </a:moveTo>
                <a:lnTo>
                  <a:pt x="1" y="705"/>
                </a:lnTo>
                <a:lnTo>
                  <a:pt x="4747" y="705"/>
                </a:lnTo>
                <a:lnTo>
                  <a:pt x="4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2910;p45"/>
          <p:cNvSpPr/>
          <p:nvPr/>
        </p:nvSpPr>
        <p:spPr>
          <a:xfrm>
            <a:off x="3799200" y="3057075"/>
            <a:ext cx="118700" cy="17350"/>
          </a:xfrm>
          <a:custGeom>
            <a:avLst/>
            <a:gdLst/>
            <a:ahLst/>
            <a:cxnLst/>
            <a:rect l="l" t="t" r="r" b="b"/>
            <a:pathLst>
              <a:path w="4748" h="694" extrusionOk="0">
                <a:moveTo>
                  <a:pt x="1" y="0"/>
                </a:moveTo>
                <a:lnTo>
                  <a:pt x="1" y="694"/>
                </a:lnTo>
                <a:lnTo>
                  <a:pt x="4747" y="694"/>
                </a:lnTo>
                <a:lnTo>
                  <a:pt x="4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45"/>
          <p:cNvSpPr/>
          <p:nvPr/>
        </p:nvSpPr>
        <p:spPr>
          <a:xfrm>
            <a:off x="3799200" y="3020300"/>
            <a:ext cx="118700" cy="17675"/>
          </a:xfrm>
          <a:custGeom>
            <a:avLst/>
            <a:gdLst/>
            <a:ahLst/>
            <a:cxnLst/>
            <a:rect l="l" t="t" r="r" b="b"/>
            <a:pathLst>
              <a:path w="4748" h="707" extrusionOk="0">
                <a:moveTo>
                  <a:pt x="1" y="1"/>
                </a:moveTo>
                <a:lnTo>
                  <a:pt x="1" y="706"/>
                </a:lnTo>
                <a:lnTo>
                  <a:pt x="4747" y="706"/>
                </a:lnTo>
                <a:lnTo>
                  <a:pt x="474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45"/>
          <p:cNvSpPr/>
          <p:nvPr/>
        </p:nvSpPr>
        <p:spPr>
          <a:xfrm>
            <a:off x="3799200" y="2983850"/>
            <a:ext cx="118700" cy="17350"/>
          </a:xfrm>
          <a:custGeom>
            <a:avLst/>
            <a:gdLst/>
            <a:ahLst/>
            <a:cxnLst/>
            <a:rect l="l" t="t" r="r" b="b"/>
            <a:pathLst>
              <a:path w="4748" h="694" extrusionOk="0">
                <a:moveTo>
                  <a:pt x="1" y="0"/>
                </a:moveTo>
                <a:lnTo>
                  <a:pt x="1" y="694"/>
                </a:lnTo>
                <a:lnTo>
                  <a:pt x="4747" y="694"/>
                </a:lnTo>
                <a:lnTo>
                  <a:pt x="4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45"/>
          <p:cNvSpPr/>
          <p:nvPr/>
        </p:nvSpPr>
        <p:spPr>
          <a:xfrm>
            <a:off x="3945675" y="3423200"/>
            <a:ext cx="118675" cy="17675"/>
          </a:xfrm>
          <a:custGeom>
            <a:avLst/>
            <a:gdLst/>
            <a:ahLst/>
            <a:cxnLst/>
            <a:rect l="l" t="t" r="r" b="b"/>
            <a:pathLst>
              <a:path w="4747" h="707" extrusionOk="0">
                <a:moveTo>
                  <a:pt x="0" y="1"/>
                </a:moveTo>
                <a:lnTo>
                  <a:pt x="0" y="706"/>
                </a:lnTo>
                <a:lnTo>
                  <a:pt x="4747" y="706"/>
                </a:lnTo>
                <a:lnTo>
                  <a:pt x="474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45"/>
          <p:cNvSpPr/>
          <p:nvPr/>
        </p:nvSpPr>
        <p:spPr>
          <a:xfrm>
            <a:off x="3945675" y="3386750"/>
            <a:ext cx="118675" cy="17350"/>
          </a:xfrm>
          <a:custGeom>
            <a:avLst/>
            <a:gdLst/>
            <a:ahLst/>
            <a:cxnLst/>
            <a:rect l="l" t="t" r="r" b="b"/>
            <a:pathLst>
              <a:path w="4747" h="694" extrusionOk="0">
                <a:moveTo>
                  <a:pt x="0" y="0"/>
                </a:moveTo>
                <a:lnTo>
                  <a:pt x="0" y="694"/>
                </a:lnTo>
                <a:lnTo>
                  <a:pt x="4747" y="694"/>
                </a:lnTo>
                <a:lnTo>
                  <a:pt x="474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45"/>
          <p:cNvSpPr/>
          <p:nvPr/>
        </p:nvSpPr>
        <p:spPr>
          <a:xfrm>
            <a:off x="3945675" y="3349975"/>
            <a:ext cx="118675" cy="17675"/>
          </a:xfrm>
          <a:custGeom>
            <a:avLst/>
            <a:gdLst/>
            <a:ahLst/>
            <a:cxnLst/>
            <a:rect l="l" t="t" r="r" b="b"/>
            <a:pathLst>
              <a:path w="4747" h="707" extrusionOk="0">
                <a:moveTo>
                  <a:pt x="0" y="1"/>
                </a:moveTo>
                <a:lnTo>
                  <a:pt x="0" y="706"/>
                </a:lnTo>
                <a:lnTo>
                  <a:pt x="4747" y="706"/>
                </a:lnTo>
                <a:lnTo>
                  <a:pt x="474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45"/>
          <p:cNvSpPr/>
          <p:nvPr/>
        </p:nvSpPr>
        <p:spPr>
          <a:xfrm>
            <a:off x="3945675" y="3313525"/>
            <a:ext cx="118675" cy="17350"/>
          </a:xfrm>
          <a:custGeom>
            <a:avLst/>
            <a:gdLst/>
            <a:ahLst/>
            <a:cxnLst/>
            <a:rect l="l" t="t" r="r" b="b"/>
            <a:pathLst>
              <a:path w="4747" h="694" extrusionOk="0">
                <a:moveTo>
                  <a:pt x="0" y="0"/>
                </a:moveTo>
                <a:lnTo>
                  <a:pt x="0" y="694"/>
                </a:lnTo>
                <a:lnTo>
                  <a:pt x="4747" y="694"/>
                </a:lnTo>
                <a:lnTo>
                  <a:pt x="474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Google Shape;2917;p45"/>
          <p:cNvSpPr/>
          <p:nvPr/>
        </p:nvSpPr>
        <p:spPr>
          <a:xfrm>
            <a:off x="3945675" y="3276750"/>
            <a:ext cx="118675" cy="17375"/>
          </a:xfrm>
          <a:custGeom>
            <a:avLst/>
            <a:gdLst/>
            <a:ahLst/>
            <a:cxnLst/>
            <a:rect l="l" t="t" r="r" b="b"/>
            <a:pathLst>
              <a:path w="4747" h="695" extrusionOk="0">
                <a:moveTo>
                  <a:pt x="0" y="1"/>
                </a:moveTo>
                <a:lnTo>
                  <a:pt x="0" y="694"/>
                </a:lnTo>
                <a:lnTo>
                  <a:pt x="4747" y="694"/>
                </a:lnTo>
                <a:lnTo>
                  <a:pt x="47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2918;p45"/>
          <p:cNvSpPr/>
          <p:nvPr/>
        </p:nvSpPr>
        <p:spPr>
          <a:xfrm>
            <a:off x="3945675" y="3240300"/>
            <a:ext cx="118675" cy="17350"/>
          </a:xfrm>
          <a:custGeom>
            <a:avLst/>
            <a:gdLst/>
            <a:ahLst/>
            <a:cxnLst/>
            <a:rect l="l" t="t" r="r" b="b"/>
            <a:pathLst>
              <a:path w="4747" h="694" extrusionOk="0">
                <a:moveTo>
                  <a:pt x="0" y="0"/>
                </a:moveTo>
                <a:lnTo>
                  <a:pt x="0" y="694"/>
                </a:lnTo>
                <a:lnTo>
                  <a:pt x="4747" y="694"/>
                </a:lnTo>
                <a:lnTo>
                  <a:pt x="47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45"/>
          <p:cNvSpPr/>
          <p:nvPr/>
        </p:nvSpPr>
        <p:spPr>
          <a:xfrm>
            <a:off x="3945675" y="3203525"/>
            <a:ext cx="118675" cy="17375"/>
          </a:xfrm>
          <a:custGeom>
            <a:avLst/>
            <a:gdLst/>
            <a:ahLst/>
            <a:cxnLst/>
            <a:rect l="l" t="t" r="r" b="b"/>
            <a:pathLst>
              <a:path w="4747" h="695" extrusionOk="0">
                <a:moveTo>
                  <a:pt x="0" y="1"/>
                </a:moveTo>
                <a:lnTo>
                  <a:pt x="0" y="694"/>
                </a:lnTo>
                <a:lnTo>
                  <a:pt x="4747" y="694"/>
                </a:lnTo>
                <a:lnTo>
                  <a:pt x="47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0" name="Google Shape;2920;p45"/>
          <p:cNvSpPr/>
          <p:nvPr/>
        </p:nvSpPr>
        <p:spPr>
          <a:xfrm>
            <a:off x="3945675" y="3166775"/>
            <a:ext cx="118675" cy="17650"/>
          </a:xfrm>
          <a:custGeom>
            <a:avLst/>
            <a:gdLst/>
            <a:ahLst/>
            <a:cxnLst/>
            <a:rect l="l" t="t" r="r" b="b"/>
            <a:pathLst>
              <a:path w="4747" h="706" extrusionOk="0">
                <a:moveTo>
                  <a:pt x="0" y="0"/>
                </a:moveTo>
                <a:lnTo>
                  <a:pt x="0" y="706"/>
                </a:lnTo>
                <a:lnTo>
                  <a:pt x="4747" y="706"/>
                </a:lnTo>
                <a:lnTo>
                  <a:pt x="4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1" name="Google Shape;2921;p45"/>
          <p:cNvSpPr/>
          <p:nvPr/>
        </p:nvSpPr>
        <p:spPr>
          <a:xfrm>
            <a:off x="3945675" y="3130300"/>
            <a:ext cx="118675" cy="17350"/>
          </a:xfrm>
          <a:custGeom>
            <a:avLst/>
            <a:gdLst/>
            <a:ahLst/>
            <a:cxnLst/>
            <a:rect l="l" t="t" r="r" b="b"/>
            <a:pathLst>
              <a:path w="4747" h="694" extrusionOk="0">
                <a:moveTo>
                  <a:pt x="0" y="1"/>
                </a:moveTo>
                <a:lnTo>
                  <a:pt x="0" y="694"/>
                </a:lnTo>
                <a:lnTo>
                  <a:pt x="4747" y="694"/>
                </a:lnTo>
                <a:lnTo>
                  <a:pt x="474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2" name="Google Shape;2922;p45"/>
          <p:cNvSpPr/>
          <p:nvPr/>
        </p:nvSpPr>
        <p:spPr>
          <a:xfrm>
            <a:off x="3603750" y="3516475"/>
            <a:ext cx="140200" cy="140200"/>
          </a:xfrm>
          <a:custGeom>
            <a:avLst/>
            <a:gdLst/>
            <a:ahLst/>
            <a:cxnLst/>
            <a:rect l="l" t="t" r="r" b="b"/>
            <a:pathLst>
              <a:path w="5608" h="5608" extrusionOk="0">
                <a:moveTo>
                  <a:pt x="2666" y="0"/>
                </a:moveTo>
                <a:lnTo>
                  <a:pt x="2523" y="12"/>
                </a:lnTo>
                <a:lnTo>
                  <a:pt x="2248" y="60"/>
                </a:lnTo>
                <a:lnTo>
                  <a:pt x="1973" y="132"/>
                </a:lnTo>
                <a:lnTo>
                  <a:pt x="1722" y="227"/>
                </a:lnTo>
                <a:lnTo>
                  <a:pt x="1471" y="335"/>
                </a:lnTo>
                <a:lnTo>
                  <a:pt x="1243" y="478"/>
                </a:lnTo>
                <a:lnTo>
                  <a:pt x="1028" y="646"/>
                </a:lnTo>
                <a:lnTo>
                  <a:pt x="825" y="825"/>
                </a:lnTo>
                <a:lnTo>
                  <a:pt x="646" y="1016"/>
                </a:lnTo>
                <a:lnTo>
                  <a:pt x="478" y="1232"/>
                </a:lnTo>
                <a:lnTo>
                  <a:pt x="347" y="1471"/>
                </a:lnTo>
                <a:lnTo>
                  <a:pt x="227" y="1710"/>
                </a:lnTo>
                <a:lnTo>
                  <a:pt x="132" y="1973"/>
                </a:lnTo>
                <a:lnTo>
                  <a:pt x="60" y="2236"/>
                </a:lnTo>
                <a:lnTo>
                  <a:pt x="24" y="2511"/>
                </a:lnTo>
                <a:lnTo>
                  <a:pt x="12" y="2654"/>
                </a:lnTo>
                <a:lnTo>
                  <a:pt x="0" y="2798"/>
                </a:lnTo>
                <a:lnTo>
                  <a:pt x="12" y="2941"/>
                </a:lnTo>
                <a:lnTo>
                  <a:pt x="24" y="3085"/>
                </a:lnTo>
                <a:lnTo>
                  <a:pt x="60" y="3372"/>
                </a:lnTo>
                <a:lnTo>
                  <a:pt x="132" y="3635"/>
                </a:lnTo>
                <a:lnTo>
                  <a:pt x="227" y="3886"/>
                </a:lnTo>
                <a:lnTo>
                  <a:pt x="347" y="4137"/>
                </a:lnTo>
                <a:lnTo>
                  <a:pt x="478" y="4364"/>
                </a:lnTo>
                <a:lnTo>
                  <a:pt x="646" y="4579"/>
                </a:lnTo>
                <a:lnTo>
                  <a:pt x="825" y="4782"/>
                </a:lnTo>
                <a:lnTo>
                  <a:pt x="1028" y="4962"/>
                </a:lnTo>
                <a:lnTo>
                  <a:pt x="1243" y="5129"/>
                </a:lnTo>
                <a:lnTo>
                  <a:pt x="1471" y="5261"/>
                </a:lnTo>
                <a:lnTo>
                  <a:pt x="1722" y="5380"/>
                </a:lnTo>
                <a:lnTo>
                  <a:pt x="1973" y="5476"/>
                </a:lnTo>
                <a:lnTo>
                  <a:pt x="2248" y="5547"/>
                </a:lnTo>
                <a:lnTo>
                  <a:pt x="2523" y="5583"/>
                </a:lnTo>
                <a:lnTo>
                  <a:pt x="2666" y="5595"/>
                </a:lnTo>
                <a:lnTo>
                  <a:pt x="2810" y="5607"/>
                </a:lnTo>
                <a:lnTo>
                  <a:pt x="2953" y="5595"/>
                </a:lnTo>
                <a:lnTo>
                  <a:pt x="3097" y="5583"/>
                </a:lnTo>
                <a:lnTo>
                  <a:pt x="3372" y="5547"/>
                </a:lnTo>
                <a:lnTo>
                  <a:pt x="3635" y="5476"/>
                </a:lnTo>
                <a:lnTo>
                  <a:pt x="3898" y="5380"/>
                </a:lnTo>
                <a:lnTo>
                  <a:pt x="4137" y="5261"/>
                </a:lnTo>
                <a:lnTo>
                  <a:pt x="4376" y="5129"/>
                </a:lnTo>
                <a:lnTo>
                  <a:pt x="4591" y="4962"/>
                </a:lnTo>
                <a:lnTo>
                  <a:pt x="4782" y="4782"/>
                </a:lnTo>
                <a:lnTo>
                  <a:pt x="4962" y="4579"/>
                </a:lnTo>
                <a:lnTo>
                  <a:pt x="5129" y="4364"/>
                </a:lnTo>
                <a:lnTo>
                  <a:pt x="5272" y="4137"/>
                </a:lnTo>
                <a:lnTo>
                  <a:pt x="5392" y="3886"/>
                </a:lnTo>
                <a:lnTo>
                  <a:pt x="5476" y="3635"/>
                </a:lnTo>
                <a:lnTo>
                  <a:pt x="5547" y="3372"/>
                </a:lnTo>
                <a:lnTo>
                  <a:pt x="5595" y="3085"/>
                </a:lnTo>
                <a:lnTo>
                  <a:pt x="5607" y="2941"/>
                </a:lnTo>
                <a:lnTo>
                  <a:pt x="5607" y="2798"/>
                </a:lnTo>
                <a:lnTo>
                  <a:pt x="5607" y="2654"/>
                </a:lnTo>
                <a:lnTo>
                  <a:pt x="5595" y="2511"/>
                </a:lnTo>
                <a:lnTo>
                  <a:pt x="5547" y="2236"/>
                </a:lnTo>
                <a:lnTo>
                  <a:pt x="5476" y="1973"/>
                </a:lnTo>
                <a:lnTo>
                  <a:pt x="5392" y="1710"/>
                </a:lnTo>
                <a:lnTo>
                  <a:pt x="5272" y="1471"/>
                </a:lnTo>
                <a:lnTo>
                  <a:pt x="5129" y="1232"/>
                </a:lnTo>
                <a:lnTo>
                  <a:pt x="4962" y="1016"/>
                </a:lnTo>
                <a:lnTo>
                  <a:pt x="4782" y="825"/>
                </a:lnTo>
                <a:lnTo>
                  <a:pt x="4591" y="646"/>
                </a:lnTo>
                <a:lnTo>
                  <a:pt x="4376" y="478"/>
                </a:lnTo>
                <a:lnTo>
                  <a:pt x="4137" y="335"/>
                </a:lnTo>
                <a:lnTo>
                  <a:pt x="3898" y="227"/>
                </a:lnTo>
                <a:lnTo>
                  <a:pt x="3635" y="132"/>
                </a:lnTo>
                <a:lnTo>
                  <a:pt x="3372" y="60"/>
                </a:lnTo>
                <a:lnTo>
                  <a:pt x="3097" y="12"/>
                </a:lnTo>
                <a:lnTo>
                  <a:pt x="295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3" name="Google Shape;2923;p45"/>
          <p:cNvSpPr/>
          <p:nvPr/>
        </p:nvSpPr>
        <p:spPr>
          <a:xfrm>
            <a:off x="3622875" y="3535600"/>
            <a:ext cx="101950" cy="101950"/>
          </a:xfrm>
          <a:custGeom>
            <a:avLst/>
            <a:gdLst/>
            <a:ahLst/>
            <a:cxnLst/>
            <a:rect l="l" t="t" r="r" b="b"/>
            <a:pathLst>
              <a:path w="4078" h="4078" extrusionOk="0">
                <a:moveTo>
                  <a:pt x="1829" y="0"/>
                </a:moveTo>
                <a:lnTo>
                  <a:pt x="1626" y="36"/>
                </a:lnTo>
                <a:lnTo>
                  <a:pt x="1435" y="84"/>
                </a:lnTo>
                <a:lnTo>
                  <a:pt x="1244" y="156"/>
                </a:lnTo>
                <a:lnTo>
                  <a:pt x="1064" y="239"/>
                </a:lnTo>
                <a:lnTo>
                  <a:pt x="897" y="347"/>
                </a:lnTo>
                <a:lnTo>
                  <a:pt x="741" y="467"/>
                </a:lnTo>
                <a:lnTo>
                  <a:pt x="598" y="598"/>
                </a:lnTo>
                <a:lnTo>
                  <a:pt x="466" y="742"/>
                </a:lnTo>
                <a:lnTo>
                  <a:pt x="347" y="897"/>
                </a:lnTo>
                <a:lnTo>
                  <a:pt x="251" y="1064"/>
                </a:lnTo>
                <a:lnTo>
                  <a:pt x="156" y="1244"/>
                </a:lnTo>
                <a:lnTo>
                  <a:pt x="96" y="1435"/>
                </a:lnTo>
                <a:lnTo>
                  <a:pt x="36" y="1626"/>
                </a:lnTo>
                <a:lnTo>
                  <a:pt x="12" y="1829"/>
                </a:lnTo>
                <a:lnTo>
                  <a:pt x="0" y="2033"/>
                </a:lnTo>
                <a:lnTo>
                  <a:pt x="12" y="2248"/>
                </a:lnTo>
                <a:lnTo>
                  <a:pt x="36" y="2451"/>
                </a:lnTo>
                <a:lnTo>
                  <a:pt x="96" y="2642"/>
                </a:lnTo>
                <a:lnTo>
                  <a:pt x="156" y="2834"/>
                </a:lnTo>
                <a:lnTo>
                  <a:pt x="251" y="3013"/>
                </a:lnTo>
                <a:lnTo>
                  <a:pt x="347" y="3180"/>
                </a:lnTo>
                <a:lnTo>
                  <a:pt x="466" y="3336"/>
                </a:lnTo>
                <a:lnTo>
                  <a:pt x="598" y="3479"/>
                </a:lnTo>
                <a:lnTo>
                  <a:pt x="741" y="3611"/>
                </a:lnTo>
                <a:lnTo>
                  <a:pt x="897" y="3730"/>
                </a:lnTo>
                <a:lnTo>
                  <a:pt x="1064" y="3838"/>
                </a:lnTo>
                <a:lnTo>
                  <a:pt x="1244" y="3922"/>
                </a:lnTo>
                <a:lnTo>
                  <a:pt x="1435" y="3981"/>
                </a:lnTo>
                <a:lnTo>
                  <a:pt x="1626" y="4041"/>
                </a:lnTo>
                <a:lnTo>
                  <a:pt x="1829" y="4065"/>
                </a:lnTo>
                <a:lnTo>
                  <a:pt x="2045" y="4077"/>
                </a:lnTo>
                <a:lnTo>
                  <a:pt x="2248" y="4065"/>
                </a:lnTo>
                <a:lnTo>
                  <a:pt x="2451" y="4041"/>
                </a:lnTo>
                <a:lnTo>
                  <a:pt x="2642" y="3981"/>
                </a:lnTo>
                <a:lnTo>
                  <a:pt x="2834" y="3922"/>
                </a:lnTo>
                <a:lnTo>
                  <a:pt x="3013" y="3838"/>
                </a:lnTo>
                <a:lnTo>
                  <a:pt x="3180" y="3730"/>
                </a:lnTo>
                <a:lnTo>
                  <a:pt x="3336" y="3611"/>
                </a:lnTo>
                <a:lnTo>
                  <a:pt x="3479" y="3479"/>
                </a:lnTo>
                <a:lnTo>
                  <a:pt x="3611" y="3336"/>
                </a:lnTo>
                <a:lnTo>
                  <a:pt x="3730" y="3180"/>
                </a:lnTo>
                <a:lnTo>
                  <a:pt x="3838" y="3013"/>
                </a:lnTo>
                <a:lnTo>
                  <a:pt x="3922" y="2834"/>
                </a:lnTo>
                <a:lnTo>
                  <a:pt x="3993" y="2642"/>
                </a:lnTo>
                <a:lnTo>
                  <a:pt x="4041" y="2451"/>
                </a:lnTo>
                <a:lnTo>
                  <a:pt x="4077" y="2248"/>
                </a:lnTo>
                <a:lnTo>
                  <a:pt x="4077" y="2033"/>
                </a:lnTo>
                <a:lnTo>
                  <a:pt x="4077" y="1829"/>
                </a:lnTo>
                <a:lnTo>
                  <a:pt x="4041" y="1626"/>
                </a:lnTo>
                <a:lnTo>
                  <a:pt x="3993" y="1435"/>
                </a:lnTo>
                <a:lnTo>
                  <a:pt x="3922" y="1244"/>
                </a:lnTo>
                <a:lnTo>
                  <a:pt x="3838" y="1064"/>
                </a:lnTo>
                <a:lnTo>
                  <a:pt x="3730" y="897"/>
                </a:lnTo>
                <a:lnTo>
                  <a:pt x="3611" y="742"/>
                </a:lnTo>
                <a:lnTo>
                  <a:pt x="3479" y="598"/>
                </a:lnTo>
                <a:lnTo>
                  <a:pt x="3336" y="467"/>
                </a:lnTo>
                <a:lnTo>
                  <a:pt x="3180" y="347"/>
                </a:lnTo>
                <a:lnTo>
                  <a:pt x="3013" y="239"/>
                </a:lnTo>
                <a:lnTo>
                  <a:pt x="2834" y="156"/>
                </a:lnTo>
                <a:lnTo>
                  <a:pt x="2642" y="84"/>
                </a:lnTo>
                <a:lnTo>
                  <a:pt x="2451" y="36"/>
                </a:lnTo>
                <a:lnTo>
                  <a:pt x="224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4" name="Google Shape;2924;p45"/>
          <p:cNvSpPr/>
          <p:nvPr/>
        </p:nvSpPr>
        <p:spPr>
          <a:xfrm>
            <a:off x="3791450" y="3516475"/>
            <a:ext cx="139900" cy="140200"/>
          </a:xfrm>
          <a:custGeom>
            <a:avLst/>
            <a:gdLst/>
            <a:ahLst/>
            <a:cxnLst/>
            <a:rect l="l" t="t" r="r" b="b"/>
            <a:pathLst>
              <a:path w="5596" h="5608" extrusionOk="0">
                <a:moveTo>
                  <a:pt x="2654" y="0"/>
                </a:moveTo>
                <a:lnTo>
                  <a:pt x="2511" y="12"/>
                </a:lnTo>
                <a:lnTo>
                  <a:pt x="2236" y="60"/>
                </a:lnTo>
                <a:lnTo>
                  <a:pt x="1973" y="132"/>
                </a:lnTo>
                <a:lnTo>
                  <a:pt x="1710" y="227"/>
                </a:lnTo>
                <a:lnTo>
                  <a:pt x="1471" y="335"/>
                </a:lnTo>
                <a:lnTo>
                  <a:pt x="1232" y="478"/>
                </a:lnTo>
                <a:lnTo>
                  <a:pt x="1016" y="646"/>
                </a:lnTo>
                <a:lnTo>
                  <a:pt x="825" y="825"/>
                </a:lnTo>
                <a:lnTo>
                  <a:pt x="634" y="1016"/>
                </a:lnTo>
                <a:lnTo>
                  <a:pt x="478" y="1232"/>
                </a:lnTo>
                <a:lnTo>
                  <a:pt x="335" y="1471"/>
                </a:lnTo>
                <a:lnTo>
                  <a:pt x="215" y="1710"/>
                </a:lnTo>
                <a:lnTo>
                  <a:pt x="120" y="1973"/>
                </a:lnTo>
                <a:lnTo>
                  <a:pt x="60" y="2236"/>
                </a:lnTo>
                <a:lnTo>
                  <a:pt x="12" y="2511"/>
                </a:lnTo>
                <a:lnTo>
                  <a:pt x="0" y="2654"/>
                </a:lnTo>
                <a:lnTo>
                  <a:pt x="0" y="2798"/>
                </a:lnTo>
                <a:lnTo>
                  <a:pt x="0" y="2941"/>
                </a:lnTo>
                <a:lnTo>
                  <a:pt x="12" y="3085"/>
                </a:lnTo>
                <a:lnTo>
                  <a:pt x="60" y="3372"/>
                </a:lnTo>
                <a:lnTo>
                  <a:pt x="120" y="3635"/>
                </a:lnTo>
                <a:lnTo>
                  <a:pt x="215" y="3886"/>
                </a:lnTo>
                <a:lnTo>
                  <a:pt x="335" y="4137"/>
                </a:lnTo>
                <a:lnTo>
                  <a:pt x="478" y="4364"/>
                </a:lnTo>
                <a:lnTo>
                  <a:pt x="634" y="4579"/>
                </a:lnTo>
                <a:lnTo>
                  <a:pt x="825" y="4782"/>
                </a:lnTo>
                <a:lnTo>
                  <a:pt x="1016" y="4962"/>
                </a:lnTo>
                <a:lnTo>
                  <a:pt x="1232" y="5129"/>
                </a:lnTo>
                <a:lnTo>
                  <a:pt x="1471" y="5261"/>
                </a:lnTo>
                <a:lnTo>
                  <a:pt x="1710" y="5380"/>
                </a:lnTo>
                <a:lnTo>
                  <a:pt x="1973" y="5476"/>
                </a:lnTo>
                <a:lnTo>
                  <a:pt x="2236" y="5547"/>
                </a:lnTo>
                <a:lnTo>
                  <a:pt x="2511" y="5583"/>
                </a:lnTo>
                <a:lnTo>
                  <a:pt x="2654" y="5595"/>
                </a:lnTo>
                <a:lnTo>
                  <a:pt x="2798" y="5607"/>
                </a:lnTo>
                <a:lnTo>
                  <a:pt x="2941" y="5595"/>
                </a:lnTo>
                <a:lnTo>
                  <a:pt x="3085" y="5583"/>
                </a:lnTo>
                <a:lnTo>
                  <a:pt x="3360" y="5547"/>
                </a:lnTo>
                <a:lnTo>
                  <a:pt x="3635" y="5476"/>
                </a:lnTo>
                <a:lnTo>
                  <a:pt x="3886" y="5380"/>
                </a:lnTo>
                <a:lnTo>
                  <a:pt x="4137" y="5261"/>
                </a:lnTo>
                <a:lnTo>
                  <a:pt x="4364" y="5129"/>
                </a:lnTo>
                <a:lnTo>
                  <a:pt x="4579" y="4962"/>
                </a:lnTo>
                <a:lnTo>
                  <a:pt x="4782" y="4782"/>
                </a:lnTo>
                <a:lnTo>
                  <a:pt x="4962" y="4579"/>
                </a:lnTo>
                <a:lnTo>
                  <a:pt x="5117" y="4364"/>
                </a:lnTo>
                <a:lnTo>
                  <a:pt x="5261" y="4137"/>
                </a:lnTo>
                <a:lnTo>
                  <a:pt x="5380" y="3886"/>
                </a:lnTo>
                <a:lnTo>
                  <a:pt x="5476" y="3635"/>
                </a:lnTo>
                <a:lnTo>
                  <a:pt x="5548" y="3372"/>
                </a:lnTo>
                <a:lnTo>
                  <a:pt x="5583" y="3085"/>
                </a:lnTo>
                <a:lnTo>
                  <a:pt x="5595" y="2941"/>
                </a:lnTo>
                <a:lnTo>
                  <a:pt x="5595" y="2798"/>
                </a:lnTo>
                <a:lnTo>
                  <a:pt x="5595" y="2654"/>
                </a:lnTo>
                <a:lnTo>
                  <a:pt x="5583" y="2511"/>
                </a:lnTo>
                <a:lnTo>
                  <a:pt x="5548" y="2236"/>
                </a:lnTo>
                <a:lnTo>
                  <a:pt x="5476" y="1973"/>
                </a:lnTo>
                <a:lnTo>
                  <a:pt x="5380" y="1710"/>
                </a:lnTo>
                <a:lnTo>
                  <a:pt x="5261" y="1471"/>
                </a:lnTo>
                <a:lnTo>
                  <a:pt x="5117" y="1232"/>
                </a:lnTo>
                <a:lnTo>
                  <a:pt x="4962" y="1016"/>
                </a:lnTo>
                <a:lnTo>
                  <a:pt x="4782" y="825"/>
                </a:lnTo>
                <a:lnTo>
                  <a:pt x="4579" y="646"/>
                </a:lnTo>
                <a:lnTo>
                  <a:pt x="4364" y="478"/>
                </a:lnTo>
                <a:lnTo>
                  <a:pt x="4137" y="335"/>
                </a:lnTo>
                <a:lnTo>
                  <a:pt x="3886" y="227"/>
                </a:lnTo>
                <a:lnTo>
                  <a:pt x="3635" y="132"/>
                </a:lnTo>
                <a:lnTo>
                  <a:pt x="3360" y="60"/>
                </a:lnTo>
                <a:lnTo>
                  <a:pt x="3085" y="12"/>
                </a:lnTo>
                <a:lnTo>
                  <a:pt x="294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5" name="Google Shape;2925;p45"/>
          <p:cNvSpPr/>
          <p:nvPr/>
        </p:nvSpPr>
        <p:spPr>
          <a:xfrm>
            <a:off x="3810275" y="3535600"/>
            <a:ext cx="102250" cy="101950"/>
          </a:xfrm>
          <a:custGeom>
            <a:avLst/>
            <a:gdLst/>
            <a:ahLst/>
            <a:cxnLst/>
            <a:rect l="l" t="t" r="r" b="b"/>
            <a:pathLst>
              <a:path w="4090" h="4078" extrusionOk="0">
                <a:moveTo>
                  <a:pt x="1841" y="0"/>
                </a:moveTo>
                <a:lnTo>
                  <a:pt x="1638" y="36"/>
                </a:lnTo>
                <a:lnTo>
                  <a:pt x="1435" y="84"/>
                </a:lnTo>
                <a:lnTo>
                  <a:pt x="1256" y="156"/>
                </a:lnTo>
                <a:lnTo>
                  <a:pt x="1076" y="239"/>
                </a:lnTo>
                <a:lnTo>
                  <a:pt x="909" y="347"/>
                </a:lnTo>
                <a:lnTo>
                  <a:pt x="754" y="467"/>
                </a:lnTo>
                <a:lnTo>
                  <a:pt x="598" y="598"/>
                </a:lnTo>
                <a:lnTo>
                  <a:pt x="467" y="742"/>
                </a:lnTo>
                <a:lnTo>
                  <a:pt x="359" y="897"/>
                </a:lnTo>
                <a:lnTo>
                  <a:pt x="251" y="1064"/>
                </a:lnTo>
                <a:lnTo>
                  <a:pt x="168" y="1244"/>
                </a:lnTo>
                <a:lnTo>
                  <a:pt x="96" y="1435"/>
                </a:lnTo>
                <a:lnTo>
                  <a:pt x="48" y="1626"/>
                </a:lnTo>
                <a:lnTo>
                  <a:pt x="12" y="1829"/>
                </a:lnTo>
                <a:lnTo>
                  <a:pt x="0" y="2033"/>
                </a:lnTo>
                <a:lnTo>
                  <a:pt x="12" y="2248"/>
                </a:lnTo>
                <a:lnTo>
                  <a:pt x="48" y="2451"/>
                </a:lnTo>
                <a:lnTo>
                  <a:pt x="96" y="2642"/>
                </a:lnTo>
                <a:lnTo>
                  <a:pt x="168" y="2834"/>
                </a:lnTo>
                <a:lnTo>
                  <a:pt x="251" y="3013"/>
                </a:lnTo>
                <a:lnTo>
                  <a:pt x="359" y="3180"/>
                </a:lnTo>
                <a:lnTo>
                  <a:pt x="467" y="3336"/>
                </a:lnTo>
                <a:lnTo>
                  <a:pt x="598" y="3479"/>
                </a:lnTo>
                <a:lnTo>
                  <a:pt x="754" y="3611"/>
                </a:lnTo>
                <a:lnTo>
                  <a:pt x="909" y="3730"/>
                </a:lnTo>
                <a:lnTo>
                  <a:pt x="1076" y="3838"/>
                </a:lnTo>
                <a:lnTo>
                  <a:pt x="1256" y="3922"/>
                </a:lnTo>
                <a:lnTo>
                  <a:pt x="1435" y="3981"/>
                </a:lnTo>
                <a:lnTo>
                  <a:pt x="1638" y="4041"/>
                </a:lnTo>
                <a:lnTo>
                  <a:pt x="1841" y="4065"/>
                </a:lnTo>
                <a:lnTo>
                  <a:pt x="2045" y="4077"/>
                </a:lnTo>
                <a:lnTo>
                  <a:pt x="2260" y="4065"/>
                </a:lnTo>
                <a:lnTo>
                  <a:pt x="2463" y="4041"/>
                </a:lnTo>
                <a:lnTo>
                  <a:pt x="2654" y="3981"/>
                </a:lnTo>
                <a:lnTo>
                  <a:pt x="2846" y="3922"/>
                </a:lnTo>
                <a:lnTo>
                  <a:pt x="3025" y="3838"/>
                </a:lnTo>
                <a:lnTo>
                  <a:pt x="3192" y="3730"/>
                </a:lnTo>
                <a:lnTo>
                  <a:pt x="3348" y="3611"/>
                </a:lnTo>
                <a:lnTo>
                  <a:pt x="3491" y="3479"/>
                </a:lnTo>
                <a:lnTo>
                  <a:pt x="3623" y="3336"/>
                </a:lnTo>
                <a:lnTo>
                  <a:pt x="3742" y="3180"/>
                </a:lnTo>
                <a:lnTo>
                  <a:pt x="3838" y="3013"/>
                </a:lnTo>
                <a:lnTo>
                  <a:pt x="3922" y="2834"/>
                </a:lnTo>
                <a:lnTo>
                  <a:pt x="3994" y="2642"/>
                </a:lnTo>
                <a:lnTo>
                  <a:pt x="4041" y="2451"/>
                </a:lnTo>
                <a:lnTo>
                  <a:pt x="4077" y="2248"/>
                </a:lnTo>
                <a:lnTo>
                  <a:pt x="4089" y="2033"/>
                </a:lnTo>
                <a:lnTo>
                  <a:pt x="4077" y="1829"/>
                </a:lnTo>
                <a:lnTo>
                  <a:pt x="4041" y="1626"/>
                </a:lnTo>
                <a:lnTo>
                  <a:pt x="3994" y="1435"/>
                </a:lnTo>
                <a:lnTo>
                  <a:pt x="3922" y="1244"/>
                </a:lnTo>
                <a:lnTo>
                  <a:pt x="3838" y="1064"/>
                </a:lnTo>
                <a:lnTo>
                  <a:pt x="3742" y="897"/>
                </a:lnTo>
                <a:lnTo>
                  <a:pt x="3623" y="742"/>
                </a:lnTo>
                <a:lnTo>
                  <a:pt x="3491" y="598"/>
                </a:lnTo>
                <a:lnTo>
                  <a:pt x="3348" y="467"/>
                </a:lnTo>
                <a:lnTo>
                  <a:pt x="3192" y="347"/>
                </a:lnTo>
                <a:lnTo>
                  <a:pt x="3025" y="239"/>
                </a:lnTo>
                <a:lnTo>
                  <a:pt x="2846" y="156"/>
                </a:lnTo>
                <a:lnTo>
                  <a:pt x="2654" y="84"/>
                </a:lnTo>
                <a:lnTo>
                  <a:pt x="2463" y="36"/>
                </a:lnTo>
                <a:lnTo>
                  <a:pt x="22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6" name="Google Shape;2926;p45"/>
          <p:cNvSpPr/>
          <p:nvPr/>
        </p:nvSpPr>
        <p:spPr>
          <a:xfrm>
            <a:off x="3978850" y="3516475"/>
            <a:ext cx="140200" cy="140200"/>
          </a:xfrm>
          <a:custGeom>
            <a:avLst/>
            <a:gdLst/>
            <a:ahLst/>
            <a:cxnLst/>
            <a:rect l="l" t="t" r="r" b="b"/>
            <a:pathLst>
              <a:path w="5608" h="5608" extrusionOk="0">
                <a:moveTo>
                  <a:pt x="2666" y="0"/>
                </a:moveTo>
                <a:lnTo>
                  <a:pt x="2523" y="12"/>
                </a:lnTo>
                <a:lnTo>
                  <a:pt x="2236" y="60"/>
                </a:lnTo>
                <a:lnTo>
                  <a:pt x="1973" y="132"/>
                </a:lnTo>
                <a:lnTo>
                  <a:pt x="1710" y="227"/>
                </a:lnTo>
                <a:lnTo>
                  <a:pt x="1471" y="335"/>
                </a:lnTo>
                <a:lnTo>
                  <a:pt x="1244" y="478"/>
                </a:lnTo>
                <a:lnTo>
                  <a:pt x="1028" y="646"/>
                </a:lnTo>
                <a:lnTo>
                  <a:pt x="825" y="825"/>
                </a:lnTo>
                <a:lnTo>
                  <a:pt x="646" y="1016"/>
                </a:lnTo>
                <a:lnTo>
                  <a:pt x="479" y="1232"/>
                </a:lnTo>
                <a:lnTo>
                  <a:pt x="347" y="1471"/>
                </a:lnTo>
                <a:lnTo>
                  <a:pt x="227" y="1710"/>
                </a:lnTo>
                <a:lnTo>
                  <a:pt x="132" y="1973"/>
                </a:lnTo>
                <a:lnTo>
                  <a:pt x="60" y="2236"/>
                </a:lnTo>
                <a:lnTo>
                  <a:pt x="12" y="2511"/>
                </a:lnTo>
                <a:lnTo>
                  <a:pt x="12" y="2654"/>
                </a:lnTo>
                <a:lnTo>
                  <a:pt x="0" y="2798"/>
                </a:lnTo>
                <a:lnTo>
                  <a:pt x="12" y="2941"/>
                </a:lnTo>
                <a:lnTo>
                  <a:pt x="12" y="3085"/>
                </a:lnTo>
                <a:lnTo>
                  <a:pt x="60" y="3372"/>
                </a:lnTo>
                <a:lnTo>
                  <a:pt x="132" y="3635"/>
                </a:lnTo>
                <a:lnTo>
                  <a:pt x="227" y="3886"/>
                </a:lnTo>
                <a:lnTo>
                  <a:pt x="347" y="4137"/>
                </a:lnTo>
                <a:lnTo>
                  <a:pt x="479" y="4364"/>
                </a:lnTo>
                <a:lnTo>
                  <a:pt x="646" y="4579"/>
                </a:lnTo>
                <a:lnTo>
                  <a:pt x="825" y="4782"/>
                </a:lnTo>
                <a:lnTo>
                  <a:pt x="1028" y="4962"/>
                </a:lnTo>
                <a:lnTo>
                  <a:pt x="1244" y="5129"/>
                </a:lnTo>
                <a:lnTo>
                  <a:pt x="1471" y="5261"/>
                </a:lnTo>
                <a:lnTo>
                  <a:pt x="1710" y="5380"/>
                </a:lnTo>
                <a:lnTo>
                  <a:pt x="1973" y="5476"/>
                </a:lnTo>
                <a:lnTo>
                  <a:pt x="2236" y="5547"/>
                </a:lnTo>
                <a:lnTo>
                  <a:pt x="2523" y="5583"/>
                </a:lnTo>
                <a:lnTo>
                  <a:pt x="2666" y="5595"/>
                </a:lnTo>
                <a:lnTo>
                  <a:pt x="2810" y="5607"/>
                </a:lnTo>
                <a:lnTo>
                  <a:pt x="2953" y="5595"/>
                </a:lnTo>
                <a:lnTo>
                  <a:pt x="3097" y="5583"/>
                </a:lnTo>
                <a:lnTo>
                  <a:pt x="3372" y="5547"/>
                </a:lnTo>
                <a:lnTo>
                  <a:pt x="3635" y="5476"/>
                </a:lnTo>
                <a:lnTo>
                  <a:pt x="3898" y="5380"/>
                </a:lnTo>
                <a:lnTo>
                  <a:pt x="4137" y="5261"/>
                </a:lnTo>
                <a:lnTo>
                  <a:pt x="4364" y="5129"/>
                </a:lnTo>
                <a:lnTo>
                  <a:pt x="4591" y="4962"/>
                </a:lnTo>
                <a:lnTo>
                  <a:pt x="4783" y="4782"/>
                </a:lnTo>
                <a:lnTo>
                  <a:pt x="4962" y="4579"/>
                </a:lnTo>
                <a:lnTo>
                  <a:pt x="5129" y="4364"/>
                </a:lnTo>
                <a:lnTo>
                  <a:pt x="5273" y="4137"/>
                </a:lnTo>
                <a:lnTo>
                  <a:pt x="5380" y="3886"/>
                </a:lnTo>
                <a:lnTo>
                  <a:pt x="5476" y="3635"/>
                </a:lnTo>
                <a:lnTo>
                  <a:pt x="5548" y="3372"/>
                </a:lnTo>
                <a:lnTo>
                  <a:pt x="5595" y="3085"/>
                </a:lnTo>
                <a:lnTo>
                  <a:pt x="5607" y="2941"/>
                </a:lnTo>
                <a:lnTo>
                  <a:pt x="5607" y="2798"/>
                </a:lnTo>
                <a:lnTo>
                  <a:pt x="5607" y="2654"/>
                </a:lnTo>
                <a:lnTo>
                  <a:pt x="5595" y="2511"/>
                </a:lnTo>
                <a:lnTo>
                  <a:pt x="5548" y="2236"/>
                </a:lnTo>
                <a:lnTo>
                  <a:pt x="5476" y="1973"/>
                </a:lnTo>
                <a:lnTo>
                  <a:pt x="5380" y="1710"/>
                </a:lnTo>
                <a:lnTo>
                  <a:pt x="5273" y="1471"/>
                </a:lnTo>
                <a:lnTo>
                  <a:pt x="5129" y="1232"/>
                </a:lnTo>
                <a:lnTo>
                  <a:pt x="4962" y="1016"/>
                </a:lnTo>
                <a:lnTo>
                  <a:pt x="4783" y="825"/>
                </a:lnTo>
                <a:lnTo>
                  <a:pt x="4591" y="646"/>
                </a:lnTo>
                <a:lnTo>
                  <a:pt x="4364" y="478"/>
                </a:lnTo>
                <a:lnTo>
                  <a:pt x="4137" y="335"/>
                </a:lnTo>
                <a:lnTo>
                  <a:pt x="3898" y="227"/>
                </a:lnTo>
                <a:lnTo>
                  <a:pt x="3635" y="132"/>
                </a:lnTo>
                <a:lnTo>
                  <a:pt x="3372" y="60"/>
                </a:lnTo>
                <a:lnTo>
                  <a:pt x="3097" y="12"/>
                </a:lnTo>
                <a:lnTo>
                  <a:pt x="295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7" name="Google Shape;2927;p45"/>
          <p:cNvSpPr/>
          <p:nvPr/>
        </p:nvSpPr>
        <p:spPr>
          <a:xfrm>
            <a:off x="3997975" y="3535600"/>
            <a:ext cx="101950" cy="101950"/>
          </a:xfrm>
          <a:custGeom>
            <a:avLst/>
            <a:gdLst/>
            <a:ahLst/>
            <a:cxnLst/>
            <a:rect l="l" t="t" r="r" b="b"/>
            <a:pathLst>
              <a:path w="4078" h="4078" extrusionOk="0">
                <a:moveTo>
                  <a:pt x="1830" y="0"/>
                </a:moveTo>
                <a:lnTo>
                  <a:pt x="1626" y="36"/>
                </a:lnTo>
                <a:lnTo>
                  <a:pt x="1435" y="84"/>
                </a:lnTo>
                <a:lnTo>
                  <a:pt x="1244" y="156"/>
                </a:lnTo>
                <a:lnTo>
                  <a:pt x="1064" y="239"/>
                </a:lnTo>
                <a:lnTo>
                  <a:pt x="897" y="347"/>
                </a:lnTo>
                <a:lnTo>
                  <a:pt x="742" y="467"/>
                </a:lnTo>
                <a:lnTo>
                  <a:pt x="598" y="598"/>
                </a:lnTo>
                <a:lnTo>
                  <a:pt x="467" y="742"/>
                </a:lnTo>
                <a:lnTo>
                  <a:pt x="347" y="897"/>
                </a:lnTo>
                <a:lnTo>
                  <a:pt x="240" y="1064"/>
                </a:lnTo>
                <a:lnTo>
                  <a:pt x="156" y="1244"/>
                </a:lnTo>
                <a:lnTo>
                  <a:pt x="84" y="1435"/>
                </a:lnTo>
                <a:lnTo>
                  <a:pt x="36" y="1626"/>
                </a:lnTo>
                <a:lnTo>
                  <a:pt x="12" y="1829"/>
                </a:lnTo>
                <a:lnTo>
                  <a:pt x="0" y="2033"/>
                </a:lnTo>
                <a:lnTo>
                  <a:pt x="12" y="2248"/>
                </a:lnTo>
                <a:lnTo>
                  <a:pt x="36" y="2451"/>
                </a:lnTo>
                <a:lnTo>
                  <a:pt x="84" y="2642"/>
                </a:lnTo>
                <a:lnTo>
                  <a:pt x="156" y="2834"/>
                </a:lnTo>
                <a:lnTo>
                  <a:pt x="240" y="3013"/>
                </a:lnTo>
                <a:lnTo>
                  <a:pt x="347" y="3180"/>
                </a:lnTo>
                <a:lnTo>
                  <a:pt x="467" y="3336"/>
                </a:lnTo>
                <a:lnTo>
                  <a:pt x="598" y="3479"/>
                </a:lnTo>
                <a:lnTo>
                  <a:pt x="742" y="3611"/>
                </a:lnTo>
                <a:lnTo>
                  <a:pt x="897" y="3730"/>
                </a:lnTo>
                <a:lnTo>
                  <a:pt x="1064" y="3838"/>
                </a:lnTo>
                <a:lnTo>
                  <a:pt x="1244" y="3922"/>
                </a:lnTo>
                <a:lnTo>
                  <a:pt x="1435" y="3981"/>
                </a:lnTo>
                <a:lnTo>
                  <a:pt x="1626" y="4041"/>
                </a:lnTo>
                <a:lnTo>
                  <a:pt x="1830" y="4065"/>
                </a:lnTo>
                <a:lnTo>
                  <a:pt x="2045" y="4077"/>
                </a:lnTo>
                <a:lnTo>
                  <a:pt x="2248" y="4065"/>
                </a:lnTo>
                <a:lnTo>
                  <a:pt x="2451" y="4041"/>
                </a:lnTo>
                <a:lnTo>
                  <a:pt x="2643" y="3981"/>
                </a:lnTo>
                <a:lnTo>
                  <a:pt x="2834" y="3922"/>
                </a:lnTo>
                <a:lnTo>
                  <a:pt x="3013" y="3838"/>
                </a:lnTo>
                <a:lnTo>
                  <a:pt x="3181" y="3730"/>
                </a:lnTo>
                <a:lnTo>
                  <a:pt x="3336" y="3611"/>
                </a:lnTo>
                <a:lnTo>
                  <a:pt x="3480" y="3479"/>
                </a:lnTo>
                <a:lnTo>
                  <a:pt x="3611" y="3336"/>
                </a:lnTo>
                <a:lnTo>
                  <a:pt x="3731" y="3180"/>
                </a:lnTo>
                <a:lnTo>
                  <a:pt x="3838" y="3013"/>
                </a:lnTo>
                <a:lnTo>
                  <a:pt x="3922" y="2834"/>
                </a:lnTo>
                <a:lnTo>
                  <a:pt x="3994" y="2642"/>
                </a:lnTo>
                <a:lnTo>
                  <a:pt x="4041" y="2451"/>
                </a:lnTo>
                <a:lnTo>
                  <a:pt x="4065" y="2248"/>
                </a:lnTo>
                <a:lnTo>
                  <a:pt x="4077" y="2033"/>
                </a:lnTo>
                <a:lnTo>
                  <a:pt x="4065" y="1829"/>
                </a:lnTo>
                <a:lnTo>
                  <a:pt x="4041" y="1626"/>
                </a:lnTo>
                <a:lnTo>
                  <a:pt x="3994" y="1435"/>
                </a:lnTo>
                <a:lnTo>
                  <a:pt x="3922" y="1244"/>
                </a:lnTo>
                <a:lnTo>
                  <a:pt x="3838" y="1064"/>
                </a:lnTo>
                <a:lnTo>
                  <a:pt x="3731" y="897"/>
                </a:lnTo>
                <a:lnTo>
                  <a:pt x="3611" y="742"/>
                </a:lnTo>
                <a:lnTo>
                  <a:pt x="3480" y="598"/>
                </a:lnTo>
                <a:lnTo>
                  <a:pt x="3336" y="467"/>
                </a:lnTo>
                <a:lnTo>
                  <a:pt x="3181" y="347"/>
                </a:lnTo>
                <a:lnTo>
                  <a:pt x="3013" y="239"/>
                </a:lnTo>
                <a:lnTo>
                  <a:pt x="2834" y="156"/>
                </a:lnTo>
                <a:lnTo>
                  <a:pt x="2643" y="84"/>
                </a:lnTo>
                <a:lnTo>
                  <a:pt x="2451" y="36"/>
                </a:lnTo>
                <a:lnTo>
                  <a:pt x="22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8" name="Google Shape;2928;p45"/>
          <p:cNvSpPr/>
          <p:nvPr/>
        </p:nvSpPr>
        <p:spPr>
          <a:xfrm>
            <a:off x="3626450" y="3715525"/>
            <a:ext cx="462100" cy="23350"/>
          </a:xfrm>
          <a:custGeom>
            <a:avLst/>
            <a:gdLst/>
            <a:ahLst/>
            <a:cxnLst/>
            <a:rect l="l" t="t" r="r" b="b"/>
            <a:pathLst>
              <a:path w="18484" h="934" extrusionOk="0">
                <a:moveTo>
                  <a:pt x="467" y="1"/>
                </a:moveTo>
                <a:lnTo>
                  <a:pt x="371" y="12"/>
                </a:lnTo>
                <a:lnTo>
                  <a:pt x="276" y="36"/>
                </a:lnTo>
                <a:lnTo>
                  <a:pt x="204" y="84"/>
                </a:lnTo>
                <a:lnTo>
                  <a:pt x="132" y="132"/>
                </a:lnTo>
                <a:lnTo>
                  <a:pt x="72" y="204"/>
                </a:lnTo>
                <a:lnTo>
                  <a:pt x="37" y="287"/>
                </a:lnTo>
                <a:lnTo>
                  <a:pt x="1" y="371"/>
                </a:lnTo>
                <a:lnTo>
                  <a:pt x="1" y="467"/>
                </a:lnTo>
                <a:lnTo>
                  <a:pt x="1" y="562"/>
                </a:lnTo>
                <a:lnTo>
                  <a:pt x="37" y="646"/>
                </a:lnTo>
                <a:lnTo>
                  <a:pt x="72" y="730"/>
                </a:lnTo>
                <a:lnTo>
                  <a:pt x="132" y="790"/>
                </a:lnTo>
                <a:lnTo>
                  <a:pt x="204" y="849"/>
                </a:lnTo>
                <a:lnTo>
                  <a:pt x="276" y="897"/>
                </a:lnTo>
                <a:lnTo>
                  <a:pt x="371" y="921"/>
                </a:lnTo>
                <a:lnTo>
                  <a:pt x="467" y="933"/>
                </a:lnTo>
                <a:lnTo>
                  <a:pt x="18018" y="933"/>
                </a:lnTo>
                <a:lnTo>
                  <a:pt x="18113" y="921"/>
                </a:lnTo>
                <a:lnTo>
                  <a:pt x="18209" y="897"/>
                </a:lnTo>
                <a:lnTo>
                  <a:pt x="18281" y="849"/>
                </a:lnTo>
                <a:lnTo>
                  <a:pt x="18352" y="790"/>
                </a:lnTo>
                <a:lnTo>
                  <a:pt x="18412" y="730"/>
                </a:lnTo>
                <a:lnTo>
                  <a:pt x="18448" y="646"/>
                </a:lnTo>
                <a:lnTo>
                  <a:pt x="18484" y="562"/>
                </a:lnTo>
                <a:lnTo>
                  <a:pt x="18484" y="467"/>
                </a:lnTo>
                <a:lnTo>
                  <a:pt x="18484" y="371"/>
                </a:lnTo>
                <a:lnTo>
                  <a:pt x="18448" y="287"/>
                </a:lnTo>
                <a:lnTo>
                  <a:pt x="18412" y="204"/>
                </a:lnTo>
                <a:lnTo>
                  <a:pt x="18352" y="132"/>
                </a:lnTo>
                <a:lnTo>
                  <a:pt x="18281" y="84"/>
                </a:lnTo>
                <a:lnTo>
                  <a:pt x="18209" y="36"/>
                </a:lnTo>
                <a:lnTo>
                  <a:pt x="18113" y="12"/>
                </a:lnTo>
                <a:lnTo>
                  <a:pt x="1801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9" name="Google Shape;2929;p45"/>
          <p:cNvSpPr/>
          <p:nvPr/>
        </p:nvSpPr>
        <p:spPr>
          <a:xfrm>
            <a:off x="3837475" y="3709850"/>
            <a:ext cx="55900" cy="34700"/>
          </a:xfrm>
          <a:custGeom>
            <a:avLst/>
            <a:gdLst/>
            <a:ahLst/>
            <a:cxnLst/>
            <a:rect l="l" t="t" r="r" b="b"/>
            <a:pathLst>
              <a:path w="2236" h="1388" extrusionOk="0">
                <a:moveTo>
                  <a:pt x="622" y="0"/>
                </a:moveTo>
                <a:lnTo>
                  <a:pt x="550" y="12"/>
                </a:lnTo>
                <a:lnTo>
                  <a:pt x="419" y="60"/>
                </a:lnTo>
                <a:lnTo>
                  <a:pt x="311" y="120"/>
                </a:lnTo>
                <a:lnTo>
                  <a:pt x="204" y="204"/>
                </a:lnTo>
                <a:lnTo>
                  <a:pt x="120" y="311"/>
                </a:lnTo>
                <a:lnTo>
                  <a:pt x="60" y="419"/>
                </a:lnTo>
                <a:lnTo>
                  <a:pt x="12" y="550"/>
                </a:lnTo>
                <a:lnTo>
                  <a:pt x="0" y="622"/>
                </a:lnTo>
                <a:lnTo>
                  <a:pt x="0" y="694"/>
                </a:lnTo>
                <a:lnTo>
                  <a:pt x="0" y="766"/>
                </a:lnTo>
                <a:lnTo>
                  <a:pt x="12" y="837"/>
                </a:lnTo>
                <a:lnTo>
                  <a:pt x="60" y="969"/>
                </a:lnTo>
                <a:lnTo>
                  <a:pt x="120" y="1076"/>
                </a:lnTo>
                <a:lnTo>
                  <a:pt x="204" y="1184"/>
                </a:lnTo>
                <a:lnTo>
                  <a:pt x="311" y="1268"/>
                </a:lnTo>
                <a:lnTo>
                  <a:pt x="419" y="1327"/>
                </a:lnTo>
                <a:lnTo>
                  <a:pt x="550" y="1375"/>
                </a:lnTo>
                <a:lnTo>
                  <a:pt x="622" y="1387"/>
                </a:lnTo>
                <a:lnTo>
                  <a:pt x="1614" y="1387"/>
                </a:lnTo>
                <a:lnTo>
                  <a:pt x="1686" y="1375"/>
                </a:lnTo>
                <a:lnTo>
                  <a:pt x="1818" y="1327"/>
                </a:lnTo>
                <a:lnTo>
                  <a:pt x="1937" y="1268"/>
                </a:lnTo>
                <a:lnTo>
                  <a:pt x="2033" y="1184"/>
                </a:lnTo>
                <a:lnTo>
                  <a:pt x="2128" y="1076"/>
                </a:lnTo>
                <a:lnTo>
                  <a:pt x="2188" y="969"/>
                </a:lnTo>
                <a:lnTo>
                  <a:pt x="2224" y="837"/>
                </a:lnTo>
                <a:lnTo>
                  <a:pt x="2236" y="766"/>
                </a:lnTo>
                <a:lnTo>
                  <a:pt x="2236" y="694"/>
                </a:lnTo>
                <a:lnTo>
                  <a:pt x="2236" y="622"/>
                </a:lnTo>
                <a:lnTo>
                  <a:pt x="2224" y="550"/>
                </a:lnTo>
                <a:lnTo>
                  <a:pt x="2188" y="419"/>
                </a:lnTo>
                <a:lnTo>
                  <a:pt x="2128" y="311"/>
                </a:lnTo>
                <a:lnTo>
                  <a:pt x="2033" y="204"/>
                </a:lnTo>
                <a:lnTo>
                  <a:pt x="1937" y="120"/>
                </a:lnTo>
                <a:lnTo>
                  <a:pt x="1818" y="60"/>
                </a:lnTo>
                <a:lnTo>
                  <a:pt x="1686" y="12"/>
                </a:lnTo>
                <a:lnTo>
                  <a:pt x="16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0" name="Google Shape;2930;p45"/>
          <p:cNvSpPr/>
          <p:nvPr/>
        </p:nvSpPr>
        <p:spPr>
          <a:xfrm>
            <a:off x="3626450" y="3776800"/>
            <a:ext cx="462100" cy="23325"/>
          </a:xfrm>
          <a:custGeom>
            <a:avLst/>
            <a:gdLst/>
            <a:ahLst/>
            <a:cxnLst/>
            <a:rect l="l" t="t" r="r" b="b"/>
            <a:pathLst>
              <a:path w="18484" h="933" extrusionOk="0">
                <a:moveTo>
                  <a:pt x="467" y="0"/>
                </a:moveTo>
                <a:lnTo>
                  <a:pt x="371" y="12"/>
                </a:lnTo>
                <a:lnTo>
                  <a:pt x="276" y="36"/>
                </a:lnTo>
                <a:lnTo>
                  <a:pt x="204" y="84"/>
                </a:lnTo>
                <a:lnTo>
                  <a:pt x="132" y="132"/>
                </a:lnTo>
                <a:lnTo>
                  <a:pt x="72" y="204"/>
                </a:lnTo>
                <a:lnTo>
                  <a:pt x="37" y="287"/>
                </a:lnTo>
                <a:lnTo>
                  <a:pt x="1" y="371"/>
                </a:lnTo>
                <a:lnTo>
                  <a:pt x="1" y="467"/>
                </a:lnTo>
                <a:lnTo>
                  <a:pt x="1" y="562"/>
                </a:lnTo>
                <a:lnTo>
                  <a:pt x="37" y="646"/>
                </a:lnTo>
                <a:lnTo>
                  <a:pt x="72" y="730"/>
                </a:lnTo>
                <a:lnTo>
                  <a:pt x="132" y="789"/>
                </a:lnTo>
                <a:lnTo>
                  <a:pt x="204" y="849"/>
                </a:lnTo>
                <a:lnTo>
                  <a:pt x="276" y="897"/>
                </a:lnTo>
                <a:lnTo>
                  <a:pt x="371" y="921"/>
                </a:lnTo>
                <a:lnTo>
                  <a:pt x="467" y="933"/>
                </a:lnTo>
                <a:lnTo>
                  <a:pt x="18018" y="933"/>
                </a:lnTo>
                <a:lnTo>
                  <a:pt x="18113" y="921"/>
                </a:lnTo>
                <a:lnTo>
                  <a:pt x="18209" y="897"/>
                </a:lnTo>
                <a:lnTo>
                  <a:pt x="18281" y="849"/>
                </a:lnTo>
                <a:lnTo>
                  <a:pt x="18352" y="789"/>
                </a:lnTo>
                <a:lnTo>
                  <a:pt x="18412" y="730"/>
                </a:lnTo>
                <a:lnTo>
                  <a:pt x="18448" y="646"/>
                </a:lnTo>
                <a:lnTo>
                  <a:pt x="18484" y="562"/>
                </a:lnTo>
                <a:lnTo>
                  <a:pt x="18484" y="467"/>
                </a:lnTo>
                <a:lnTo>
                  <a:pt x="18484" y="371"/>
                </a:lnTo>
                <a:lnTo>
                  <a:pt x="18448" y="287"/>
                </a:lnTo>
                <a:lnTo>
                  <a:pt x="18412" y="204"/>
                </a:lnTo>
                <a:lnTo>
                  <a:pt x="18352" y="132"/>
                </a:lnTo>
                <a:lnTo>
                  <a:pt x="18281" y="84"/>
                </a:lnTo>
                <a:lnTo>
                  <a:pt x="18209" y="36"/>
                </a:lnTo>
                <a:lnTo>
                  <a:pt x="18113" y="12"/>
                </a:lnTo>
                <a:lnTo>
                  <a:pt x="180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1" name="Google Shape;2931;p45"/>
          <p:cNvSpPr/>
          <p:nvPr/>
        </p:nvSpPr>
        <p:spPr>
          <a:xfrm>
            <a:off x="3740925" y="3771125"/>
            <a:ext cx="56225" cy="34700"/>
          </a:xfrm>
          <a:custGeom>
            <a:avLst/>
            <a:gdLst/>
            <a:ahLst/>
            <a:cxnLst/>
            <a:rect l="l" t="t" r="r" b="b"/>
            <a:pathLst>
              <a:path w="2249" h="1388" extrusionOk="0">
                <a:moveTo>
                  <a:pt x="634" y="0"/>
                </a:moveTo>
                <a:lnTo>
                  <a:pt x="563" y="12"/>
                </a:lnTo>
                <a:lnTo>
                  <a:pt x="431" y="48"/>
                </a:lnTo>
                <a:lnTo>
                  <a:pt x="311" y="120"/>
                </a:lnTo>
                <a:lnTo>
                  <a:pt x="204" y="203"/>
                </a:lnTo>
                <a:lnTo>
                  <a:pt x="120" y="299"/>
                </a:lnTo>
                <a:lnTo>
                  <a:pt x="60" y="419"/>
                </a:lnTo>
                <a:lnTo>
                  <a:pt x="25" y="550"/>
                </a:lnTo>
                <a:lnTo>
                  <a:pt x="13" y="622"/>
                </a:lnTo>
                <a:lnTo>
                  <a:pt x="1" y="694"/>
                </a:lnTo>
                <a:lnTo>
                  <a:pt x="13" y="765"/>
                </a:lnTo>
                <a:lnTo>
                  <a:pt x="25" y="825"/>
                </a:lnTo>
                <a:lnTo>
                  <a:pt x="60" y="957"/>
                </a:lnTo>
                <a:lnTo>
                  <a:pt x="120" y="1076"/>
                </a:lnTo>
                <a:lnTo>
                  <a:pt x="204" y="1184"/>
                </a:lnTo>
                <a:lnTo>
                  <a:pt x="311" y="1268"/>
                </a:lnTo>
                <a:lnTo>
                  <a:pt x="431" y="1327"/>
                </a:lnTo>
                <a:lnTo>
                  <a:pt x="563" y="1375"/>
                </a:lnTo>
                <a:lnTo>
                  <a:pt x="634" y="1375"/>
                </a:lnTo>
                <a:lnTo>
                  <a:pt x="694" y="1387"/>
                </a:lnTo>
                <a:lnTo>
                  <a:pt x="1555" y="1387"/>
                </a:lnTo>
                <a:lnTo>
                  <a:pt x="1627" y="1375"/>
                </a:lnTo>
                <a:lnTo>
                  <a:pt x="1698" y="1375"/>
                </a:lnTo>
                <a:lnTo>
                  <a:pt x="1818" y="1327"/>
                </a:lnTo>
                <a:lnTo>
                  <a:pt x="1937" y="1268"/>
                </a:lnTo>
                <a:lnTo>
                  <a:pt x="2045" y="1184"/>
                </a:lnTo>
                <a:lnTo>
                  <a:pt x="2129" y="1076"/>
                </a:lnTo>
                <a:lnTo>
                  <a:pt x="2189" y="957"/>
                </a:lnTo>
                <a:lnTo>
                  <a:pt x="2236" y="825"/>
                </a:lnTo>
                <a:lnTo>
                  <a:pt x="2248" y="765"/>
                </a:lnTo>
                <a:lnTo>
                  <a:pt x="2248" y="694"/>
                </a:lnTo>
                <a:lnTo>
                  <a:pt x="2248" y="622"/>
                </a:lnTo>
                <a:lnTo>
                  <a:pt x="2236" y="550"/>
                </a:lnTo>
                <a:lnTo>
                  <a:pt x="2189" y="419"/>
                </a:lnTo>
                <a:lnTo>
                  <a:pt x="2129" y="299"/>
                </a:lnTo>
                <a:lnTo>
                  <a:pt x="2045" y="203"/>
                </a:lnTo>
                <a:lnTo>
                  <a:pt x="1937" y="120"/>
                </a:lnTo>
                <a:lnTo>
                  <a:pt x="1818" y="48"/>
                </a:lnTo>
                <a:lnTo>
                  <a:pt x="1698" y="12"/>
                </a:lnTo>
                <a:lnTo>
                  <a:pt x="162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2" name="Google Shape;2932;p45"/>
          <p:cNvSpPr/>
          <p:nvPr/>
        </p:nvSpPr>
        <p:spPr>
          <a:xfrm>
            <a:off x="3626450" y="3838075"/>
            <a:ext cx="462100" cy="23325"/>
          </a:xfrm>
          <a:custGeom>
            <a:avLst/>
            <a:gdLst/>
            <a:ahLst/>
            <a:cxnLst/>
            <a:rect l="l" t="t" r="r" b="b"/>
            <a:pathLst>
              <a:path w="18484" h="933" extrusionOk="0">
                <a:moveTo>
                  <a:pt x="467" y="0"/>
                </a:moveTo>
                <a:lnTo>
                  <a:pt x="371" y="12"/>
                </a:lnTo>
                <a:lnTo>
                  <a:pt x="276" y="36"/>
                </a:lnTo>
                <a:lnTo>
                  <a:pt x="204" y="72"/>
                </a:lnTo>
                <a:lnTo>
                  <a:pt x="132" y="132"/>
                </a:lnTo>
                <a:lnTo>
                  <a:pt x="72" y="204"/>
                </a:lnTo>
                <a:lnTo>
                  <a:pt x="37" y="287"/>
                </a:lnTo>
                <a:lnTo>
                  <a:pt x="1" y="371"/>
                </a:lnTo>
                <a:lnTo>
                  <a:pt x="1" y="467"/>
                </a:lnTo>
                <a:lnTo>
                  <a:pt x="1" y="562"/>
                </a:lnTo>
                <a:lnTo>
                  <a:pt x="37" y="646"/>
                </a:lnTo>
                <a:lnTo>
                  <a:pt x="72" y="718"/>
                </a:lnTo>
                <a:lnTo>
                  <a:pt x="132" y="789"/>
                </a:lnTo>
                <a:lnTo>
                  <a:pt x="204" y="849"/>
                </a:lnTo>
                <a:lnTo>
                  <a:pt x="276" y="897"/>
                </a:lnTo>
                <a:lnTo>
                  <a:pt x="371" y="921"/>
                </a:lnTo>
                <a:lnTo>
                  <a:pt x="467" y="933"/>
                </a:lnTo>
                <a:lnTo>
                  <a:pt x="18018" y="933"/>
                </a:lnTo>
                <a:lnTo>
                  <a:pt x="18113" y="921"/>
                </a:lnTo>
                <a:lnTo>
                  <a:pt x="18209" y="897"/>
                </a:lnTo>
                <a:lnTo>
                  <a:pt x="18281" y="849"/>
                </a:lnTo>
                <a:lnTo>
                  <a:pt x="18352" y="789"/>
                </a:lnTo>
                <a:lnTo>
                  <a:pt x="18412" y="718"/>
                </a:lnTo>
                <a:lnTo>
                  <a:pt x="18448" y="646"/>
                </a:lnTo>
                <a:lnTo>
                  <a:pt x="18484" y="562"/>
                </a:lnTo>
                <a:lnTo>
                  <a:pt x="18484" y="467"/>
                </a:lnTo>
                <a:lnTo>
                  <a:pt x="18484" y="371"/>
                </a:lnTo>
                <a:lnTo>
                  <a:pt x="18448" y="287"/>
                </a:lnTo>
                <a:lnTo>
                  <a:pt x="18412" y="204"/>
                </a:lnTo>
                <a:lnTo>
                  <a:pt x="18352" y="132"/>
                </a:lnTo>
                <a:lnTo>
                  <a:pt x="18281" y="72"/>
                </a:lnTo>
                <a:lnTo>
                  <a:pt x="18209" y="36"/>
                </a:lnTo>
                <a:lnTo>
                  <a:pt x="18113" y="12"/>
                </a:lnTo>
                <a:lnTo>
                  <a:pt x="180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3" name="Google Shape;2933;p45"/>
          <p:cNvSpPr/>
          <p:nvPr/>
        </p:nvSpPr>
        <p:spPr>
          <a:xfrm>
            <a:off x="3922350" y="3832400"/>
            <a:ext cx="56225" cy="34675"/>
          </a:xfrm>
          <a:custGeom>
            <a:avLst/>
            <a:gdLst/>
            <a:ahLst/>
            <a:cxnLst/>
            <a:rect l="l" t="t" r="r" b="b"/>
            <a:pathLst>
              <a:path w="2249" h="1387" extrusionOk="0">
                <a:moveTo>
                  <a:pt x="622" y="0"/>
                </a:moveTo>
                <a:lnTo>
                  <a:pt x="563" y="12"/>
                </a:lnTo>
                <a:lnTo>
                  <a:pt x="431" y="48"/>
                </a:lnTo>
                <a:lnTo>
                  <a:pt x="312" y="120"/>
                </a:lnTo>
                <a:lnTo>
                  <a:pt x="204" y="203"/>
                </a:lnTo>
                <a:lnTo>
                  <a:pt x="120" y="299"/>
                </a:lnTo>
                <a:lnTo>
                  <a:pt x="60" y="419"/>
                </a:lnTo>
                <a:lnTo>
                  <a:pt x="13" y="550"/>
                </a:lnTo>
                <a:lnTo>
                  <a:pt x="13" y="622"/>
                </a:lnTo>
                <a:lnTo>
                  <a:pt x="1" y="694"/>
                </a:lnTo>
                <a:lnTo>
                  <a:pt x="13" y="765"/>
                </a:lnTo>
                <a:lnTo>
                  <a:pt x="13" y="825"/>
                </a:lnTo>
                <a:lnTo>
                  <a:pt x="60" y="957"/>
                </a:lnTo>
                <a:lnTo>
                  <a:pt x="120" y="1076"/>
                </a:lnTo>
                <a:lnTo>
                  <a:pt x="204" y="1184"/>
                </a:lnTo>
                <a:lnTo>
                  <a:pt x="312" y="1267"/>
                </a:lnTo>
                <a:lnTo>
                  <a:pt x="431" y="1327"/>
                </a:lnTo>
                <a:lnTo>
                  <a:pt x="563" y="1363"/>
                </a:lnTo>
                <a:lnTo>
                  <a:pt x="622" y="1375"/>
                </a:lnTo>
                <a:lnTo>
                  <a:pt x="694" y="1387"/>
                </a:lnTo>
                <a:lnTo>
                  <a:pt x="1555" y="1387"/>
                </a:lnTo>
                <a:lnTo>
                  <a:pt x="1627" y="1375"/>
                </a:lnTo>
                <a:lnTo>
                  <a:pt x="1686" y="1363"/>
                </a:lnTo>
                <a:lnTo>
                  <a:pt x="1818" y="1327"/>
                </a:lnTo>
                <a:lnTo>
                  <a:pt x="1937" y="1267"/>
                </a:lnTo>
                <a:lnTo>
                  <a:pt x="2045" y="1184"/>
                </a:lnTo>
                <a:lnTo>
                  <a:pt x="2129" y="1076"/>
                </a:lnTo>
                <a:lnTo>
                  <a:pt x="2189" y="957"/>
                </a:lnTo>
                <a:lnTo>
                  <a:pt x="2224" y="825"/>
                </a:lnTo>
                <a:lnTo>
                  <a:pt x="2236" y="765"/>
                </a:lnTo>
                <a:lnTo>
                  <a:pt x="2248" y="694"/>
                </a:lnTo>
                <a:lnTo>
                  <a:pt x="2236" y="622"/>
                </a:lnTo>
                <a:lnTo>
                  <a:pt x="2224" y="550"/>
                </a:lnTo>
                <a:lnTo>
                  <a:pt x="2189" y="419"/>
                </a:lnTo>
                <a:lnTo>
                  <a:pt x="2129" y="299"/>
                </a:lnTo>
                <a:lnTo>
                  <a:pt x="2045" y="203"/>
                </a:lnTo>
                <a:lnTo>
                  <a:pt x="1937" y="120"/>
                </a:lnTo>
                <a:lnTo>
                  <a:pt x="1818" y="48"/>
                </a:lnTo>
                <a:lnTo>
                  <a:pt x="1686" y="12"/>
                </a:lnTo>
                <a:lnTo>
                  <a:pt x="162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4" name="Google Shape;2934;p45"/>
          <p:cNvSpPr/>
          <p:nvPr/>
        </p:nvSpPr>
        <p:spPr>
          <a:xfrm>
            <a:off x="3626450" y="3899350"/>
            <a:ext cx="462100" cy="23025"/>
          </a:xfrm>
          <a:custGeom>
            <a:avLst/>
            <a:gdLst/>
            <a:ahLst/>
            <a:cxnLst/>
            <a:rect l="l" t="t" r="r" b="b"/>
            <a:pathLst>
              <a:path w="18484" h="921" extrusionOk="0">
                <a:moveTo>
                  <a:pt x="371" y="0"/>
                </a:moveTo>
                <a:lnTo>
                  <a:pt x="276" y="36"/>
                </a:lnTo>
                <a:lnTo>
                  <a:pt x="204" y="72"/>
                </a:lnTo>
                <a:lnTo>
                  <a:pt x="132" y="132"/>
                </a:lnTo>
                <a:lnTo>
                  <a:pt x="72" y="203"/>
                </a:lnTo>
                <a:lnTo>
                  <a:pt x="37" y="275"/>
                </a:lnTo>
                <a:lnTo>
                  <a:pt x="1" y="371"/>
                </a:lnTo>
                <a:lnTo>
                  <a:pt x="1" y="466"/>
                </a:lnTo>
                <a:lnTo>
                  <a:pt x="1" y="550"/>
                </a:lnTo>
                <a:lnTo>
                  <a:pt x="37" y="646"/>
                </a:lnTo>
                <a:lnTo>
                  <a:pt x="72" y="717"/>
                </a:lnTo>
                <a:lnTo>
                  <a:pt x="132" y="789"/>
                </a:lnTo>
                <a:lnTo>
                  <a:pt x="204" y="849"/>
                </a:lnTo>
                <a:lnTo>
                  <a:pt x="276" y="885"/>
                </a:lnTo>
                <a:lnTo>
                  <a:pt x="371" y="921"/>
                </a:lnTo>
                <a:lnTo>
                  <a:pt x="18113" y="921"/>
                </a:lnTo>
                <a:lnTo>
                  <a:pt x="18209" y="885"/>
                </a:lnTo>
                <a:lnTo>
                  <a:pt x="18281" y="849"/>
                </a:lnTo>
                <a:lnTo>
                  <a:pt x="18352" y="789"/>
                </a:lnTo>
                <a:lnTo>
                  <a:pt x="18412" y="717"/>
                </a:lnTo>
                <a:lnTo>
                  <a:pt x="18448" y="646"/>
                </a:lnTo>
                <a:lnTo>
                  <a:pt x="18484" y="550"/>
                </a:lnTo>
                <a:lnTo>
                  <a:pt x="18484" y="466"/>
                </a:lnTo>
                <a:lnTo>
                  <a:pt x="18484" y="371"/>
                </a:lnTo>
                <a:lnTo>
                  <a:pt x="18448" y="275"/>
                </a:lnTo>
                <a:lnTo>
                  <a:pt x="18412" y="203"/>
                </a:lnTo>
                <a:lnTo>
                  <a:pt x="18352" y="132"/>
                </a:lnTo>
                <a:lnTo>
                  <a:pt x="18281" y="72"/>
                </a:lnTo>
                <a:lnTo>
                  <a:pt x="18209" y="36"/>
                </a:lnTo>
                <a:lnTo>
                  <a:pt x="1811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5" name="Google Shape;2935;p45"/>
          <p:cNvSpPr/>
          <p:nvPr/>
        </p:nvSpPr>
        <p:spPr>
          <a:xfrm>
            <a:off x="3901725" y="3893675"/>
            <a:ext cx="56225" cy="34675"/>
          </a:xfrm>
          <a:custGeom>
            <a:avLst/>
            <a:gdLst/>
            <a:ahLst/>
            <a:cxnLst/>
            <a:rect l="l" t="t" r="r" b="b"/>
            <a:pathLst>
              <a:path w="2249" h="1387" extrusionOk="0">
                <a:moveTo>
                  <a:pt x="622" y="0"/>
                </a:moveTo>
                <a:lnTo>
                  <a:pt x="551" y="12"/>
                </a:lnTo>
                <a:lnTo>
                  <a:pt x="431" y="48"/>
                </a:lnTo>
                <a:lnTo>
                  <a:pt x="312" y="108"/>
                </a:lnTo>
                <a:lnTo>
                  <a:pt x="204" y="203"/>
                </a:lnTo>
                <a:lnTo>
                  <a:pt x="120" y="299"/>
                </a:lnTo>
                <a:lnTo>
                  <a:pt x="61" y="418"/>
                </a:lnTo>
                <a:lnTo>
                  <a:pt x="13" y="550"/>
                </a:lnTo>
                <a:lnTo>
                  <a:pt x="1" y="622"/>
                </a:lnTo>
                <a:lnTo>
                  <a:pt x="1" y="693"/>
                </a:lnTo>
                <a:lnTo>
                  <a:pt x="1" y="753"/>
                </a:lnTo>
                <a:lnTo>
                  <a:pt x="13" y="825"/>
                </a:lnTo>
                <a:lnTo>
                  <a:pt x="61" y="956"/>
                </a:lnTo>
                <a:lnTo>
                  <a:pt x="120" y="1076"/>
                </a:lnTo>
                <a:lnTo>
                  <a:pt x="204" y="1184"/>
                </a:lnTo>
                <a:lnTo>
                  <a:pt x="312" y="1267"/>
                </a:lnTo>
                <a:lnTo>
                  <a:pt x="431" y="1327"/>
                </a:lnTo>
                <a:lnTo>
                  <a:pt x="551" y="1363"/>
                </a:lnTo>
                <a:lnTo>
                  <a:pt x="622" y="1375"/>
                </a:lnTo>
                <a:lnTo>
                  <a:pt x="694" y="1387"/>
                </a:lnTo>
                <a:lnTo>
                  <a:pt x="1555" y="1387"/>
                </a:lnTo>
                <a:lnTo>
                  <a:pt x="1615" y="1375"/>
                </a:lnTo>
                <a:lnTo>
                  <a:pt x="1686" y="1363"/>
                </a:lnTo>
                <a:lnTo>
                  <a:pt x="1818" y="1327"/>
                </a:lnTo>
                <a:lnTo>
                  <a:pt x="1938" y="1267"/>
                </a:lnTo>
                <a:lnTo>
                  <a:pt x="2045" y="1184"/>
                </a:lnTo>
                <a:lnTo>
                  <a:pt x="2129" y="1076"/>
                </a:lnTo>
                <a:lnTo>
                  <a:pt x="2189" y="956"/>
                </a:lnTo>
                <a:lnTo>
                  <a:pt x="2224" y="825"/>
                </a:lnTo>
                <a:lnTo>
                  <a:pt x="2236" y="753"/>
                </a:lnTo>
                <a:lnTo>
                  <a:pt x="2248" y="693"/>
                </a:lnTo>
                <a:lnTo>
                  <a:pt x="2236" y="622"/>
                </a:lnTo>
                <a:lnTo>
                  <a:pt x="2224" y="550"/>
                </a:lnTo>
                <a:lnTo>
                  <a:pt x="2189" y="418"/>
                </a:lnTo>
                <a:lnTo>
                  <a:pt x="2129" y="299"/>
                </a:lnTo>
                <a:lnTo>
                  <a:pt x="2045" y="203"/>
                </a:lnTo>
                <a:lnTo>
                  <a:pt x="1938" y="108"/>
                </a:lnTo>
                <a:lnTo>
                  <a:pt x="1818" y="48"/>
                </a:lnTo>
                <a:lnTo>
                  <a:pt x="1686" y="12"/>
                </a:lnTo>
                <a:lnTo>
                  <a:pt x="1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45"/>
          <p:cNvSpPr/>
          <p:nvPr/>
        </p:nvSpPr>
        <p:spPr>
          <a:xfrm>
            <a:off x="5040200" y="2708875"/>
            <a:ext cx="218225" cy="218200"/>
          </a:xfrm>
          <a:custGeom>
            <a:avLst/>
            <a:gdLst/>
            <a:ahLst/>
            <a:cxnLst/>
            <a:rect l="l" t="t" r="r" b="b"/>
            <a:pathLst>
              <a:path w="8729" h="8728" extrusionOk="0">
                <a:moveTo>
                  <a:pt x="4137" y="0"/>
                </a:moveTo>
                <a:lnTo>
                  <a:pt x="3922" y="24"/>
                </a:lnTo>
                <a:lnTo>
                  <a:pt x="3707" y="48"/>
                </a:lnTo>
                <a:lnTo>
                  <a:pt x="3492" y="84"/>
                </a:lnTo>
                <a:lnTo>
                  <a:pt x="3276" y="132"/>
                </a:lnTo>
                <a:lnTo>
                  <a:pt x="3073" y="192"/>
                </a:lnTo>
                <a:lnTo>
                  <a:pt x="2870" y="263"/>
                </a:lnTo>
                <a:lnTo>
                  <a:pt x="2667" y="335"/>
                </a:lnTo>
                <a:lnTo>
                  <a:pt x="2475" y="431"/>
                </a:lnTo>
                <a:lnTo>
                  <a:pt x="2284" y="526"/>
                </a:lnTo>
                <a:lnTo>
                  <a:pt x="2105" y="634"/>
                </a:lnTo>
                <a:lnTo>
                  <a:pt x="1925" y="742"/>
                </a:lnTo>
                <a:lnTo>
                  <a:pt x="1758" y="861"/>
                </a:lnTo>
                <a:lnTo>
                  <a:pt x="1591" y="993"/>
                </a:lnTo>
                <a:lnTo>
                  <a:pt x="1435" y="1136"/>
                </a:lnTo>
                <a:lnTo>
                  <a:pt x="1280" y="1279"/>
                </a:lnTo>
                <a:lnTo>
                  <a:pt x="1136" y="1423"/>
                </a:lnTo>
                <a:lnTo>
                  <a:pt x="993" y="1590"/>
                </a:lnTo>
                <a:lnTo>
                  <a:pt x="873" y="1746"/>
                </a:lnTo>
                <a:lnTo>
                  <a:pt x="742" y="1925"/>
                </a:lnTo>
                <a:lnTo>
                  <a:pt x="634" y="2104"/>
                </a:lnTo>
                <a:lnTo>
                  <a:pt x="527" y="2284"/>
                </a:lnTo>
                <a:lnTo>
                  <a:pt x="431" y="2475"/>
                </a:lnTo>
                <a:lnTo>
                  <a:pt x="347" y="2666"/>
                </a:lnTo>
                <a:lnTo>
                  <a:pt x="264" y="2858"/>
                </a:lnTo>
                <a:lnTo>
                  <a:pt x="192" y="3061"/>
                </a:lnTo>
                <a:lnTo>
                  <a:pt x="144" y="3276"/>
                </a:lnTo>
                <a:lnTo>
                  <a:pt x="84" y="3479"/>
                </a:lnTo>
                <a:lnTo>
                  <a:pt x="48" y="3695"/>
                </a:lnTo>
                <a:lnTo>
                  <a:pt x="24" y="3922"/>
                </a:lnTo>
                <a:lnTo>
                  <a:pt x="12" y="4137"/>
                </a:lnTo>
                <a:lnTo>
                  <a:pt x="1" y="4364"/>
                </a:lnTo>
                <a:lnTo>
                  <a:pt x="12" y="4591"/>
                </a:lnTo>
                <a:lnTo>
                  <a:pt x="24" y="4806"/>
                </a:lnTo>
                <a:lnTo>
                  <a:pt x="48" y="5034"/>
                </a:lnTo>
                <a:lnTo>
                  <a:pt x="84" y="5249"/>
                </a:lnTo>
                <a:lnTo>
                  <a:pt x="144" y="5452"/>
                </a:lnTo>
                <a:lnTo>
                  <a:pt x="192" y="5667"/>
                </a:lnTo>
                <a:lnTo>
                  <a:pt x="264" y="5870"/>
                </a:lnTo>
                <a:lnTo>
                  <a:pt x="347" y="6062"/>
                </a:lnTo>
                <a:lnTo>
                  <a:pt x="431" y="6253"/>
                </a:lnTo>
                <a:lnTo>
                  <a:pt x="527" y="6444"/>
                </a:lnTo>
                <a:lnTo>
                  <a:pt x="634" y="6624"/>
                </a:lnTo>
                <a:lnTo>
                  <a:pt x="742" y="6803"/>
                </a:lnTo>
                <a:lnTo>
                  <a:pt x="873" y="6982"/>
                </a:lnTo>
                <a:lnTo>
                  <a:pt x="993" y="7138"/>
                </a:lnTo>
                <a:lnTo>
                  <a:pt x="1136" y="7305"/>
                </a:lnTo>
                <a:lnTo>
                  <a:pt x="1280" y="7449"/>
                </a:lnTo>
                <a:lnTo>
                  <a:pt x="1435" y="7592"/>
                </a:lnTo>
                <a:lnTo>
                  <a:pt x="1591" y="7735"/>
                </a:lnTo>
                <a:lnTo>
                  <a:pt x="1758" y="7867"/>
                </a:lnTo>
                <a:lnTo>
                  <a:pt x="1925" y="7987"/>
                </a:lnTo>
                <a:lnTo>
                  <a:pt x="2105" y="8094"/>
                </a:lnTo>
                <a:lnTo>
                  <a:pt x="2284" y="8202"/>
                </a:lnTo>
                <a:lnTo>
                  <a:pt x="2475" y="8297"/>
                </a:lnTo>
                <a:lnTo>
                  <a:pt x="2667" y="8393"/>
                </a:lnTo>
                <a:lnTo>
                  <a:pt x="2870" y="8465"/>
                </a:lnTo>
                <a:lnTo>
                  <a:pt x="3073" y="8537"/>
                </a:lnTo>
                <a:lnTo>
                  <a:pt x="3276" y="8596"/>
                </a:lnTo>
                <a:lnTo>
                  <a:pt x="3492" y="8644"/>
                </a:lnTo>
                <a:lnTo>
                  <a:pt x="3707" y="8680"/>
                </a:lnTo>
                <a:lnTo>
                  <a:pt x="3922" y="8704"/>
                </a:lnTo>
                <a:lnTo>
                  <a:pt x="4137" y="8728"/>
                </a:lnTo>
                <a:lnTo>
                  <a:pt x="4591" y="8728"/>
                </a:lnTo>
                <a:lnTo>
                  <a:pt x="4819" y="8704"/>
                </a:lnTo>
                <a:lnTo>
                  <a:pt x="5034" y="8680"/>
                </a:lnTo>
                <a:lnTo>
                  <a:pt x="5249" y="8644"/>
                </a:lnTo>
                <a:lnTo>
                  <a:pt x="5464" y="8596"/>
                </a:lnTo>
                <a:lnTo>
                  <a:pt x="5667" y="8537"/>
                </a:lnTo>
                <a:lnTo>
                  <a:pt x="5871" y="8465"/>
                </a:lnTo>
                <a:lnTo>
                  <a:pt x="6062" y="8393"/>
                </a:lnTo>
                <a:lnTo>
                  <a:pt x="6265" y="8297"/>
                </a:lnTo>
                <a:lnTo>
                  <a:pt x="6445" y="8202"/>
                </a:lnTo>
                <a:lnTo>
                  <a:pt x="6636" y="8094"/>
                </a:lnTo>
                <a:lnTo>
                  <a:pt x="6803" y="7987"/>
                </a:lnTo>
                <a:lnTo>
                  <a:pt x="6983" y="7867"/>
                </a:lnTo>
                <a:lnTo>
                  <a:pt x="7150" y="7735"/>
                </a:lnTo>
                <a:lnTo>
                  <a:pt x="7305" y="7592"/>
                </a:lnTo>
                <a:lnTo>
                  <a:pt x="7461" y="7449"/>
                </a:lnTo>
                <a:lnTo>
                  <a:pt x="7604" y="7305"/>
                </a:lnTo>
                <a:lnTo>
                  <a:pt x="7736" y="7138"/>
                </a:lnTo>
                <a:lnTo>
                  <a:pt x="7867" y="6982"/>
                </a:lnTo>
                <a:lnTo>
                  <a:pt x="7987" y="6803"/>
                </a:lnTo>
                <a:lnTo>
                  <a:pt x="8106" y="6624"/>
                </a:lnTo>
                <a:lnTo>
                  <a:pt x="8202" y="6444"/>
                </a:lnTo>
                <a:lnTo>
                  <a:pt x="8298" y="6253"/>
                </a:lnTo>
                <a:lnTo>
                  <a:pt x="8393" y="6062"/>
                </a:lnTo>
                <a:lnTo>
                  <a:pt x="8465" y="5870"/>
                </a:lnTo>
                <a:lnTo>
                  <a:pt x="8537" y="5667"/>
                </a:lnTo>
                <a:lnTo>
                  <a:pt x="8597" y="5452"/>
                </a:lnTo>
                <a:lnTo>
                  <a:pt x="8644" y="5249"/>
                </a:lnTo>
                <a:lnTo>
                  <a:pt x="8680" y="5034"/>
                </a:lnTo>
                <a:lnTo>
                  <a:pt x="8716" y="4806"/>
                </a:lnTo>
                <a:lnTo>
                  <a:pt x="8728" y="4591"/>
                </a:lnTo>
                <a:lnTo>
                  <a:pt x="8728" y="4364"/>
                </a:lnTo>
                <a:lnTo>
                  <a:pt x="8728" y="4137"/>
                </a:lnTo>
                <a:lnTo>
                  <a:pt x="8716" y="3922"/>
                </a:lnTo>
                <a:lnTo>
                  <a:pt x="8680" y="3695"/>
                </a:lnTo>
                <a:lnTo>
                  <a:pt x="8644" y="3479"/>
                </a:lnTo>
                <a:lnTo>
                  <a:pt x="8597" y="3276"/>
                </a:lnTo>
                <a:lnTo>
                  <a:pt x="8537" y="3061"/>
                </a:lnTo>
                <a:lnTo>
                  <a:pt x="8465" y="2858"/>
                </a:lnTo>
                <a:lnTo>
                  <a:pt x="8393" y="2666"/>
                </a:lnTo>
                <a:lnTo>
                  <a:pt x="8298" y="2475"/>
                </a:lnTo>
                <a:lnTo>
                  <a:pt x="8202" y="2284"/>
                </a:lnTo>
                <a:lnTo>
                  <a:pt x="8106" y="2104"/>
                </a:lnTo>
                <a:lnTo>
                  <a:pt x="7987" y="1925"/>
                </a:lnTo>
                <a:lnTo>
                  <a:pt x="7867" y="1746"/>
                </a:lnTo>
                <a:lnTo>
                  <a:pt x="7736" y="1590"/>
                </a:lnTo>
                <a:lnTo>
                  <a:pt x="7604" y="1423"/>
                </a:lnTo>
                <a:lnTo>
                  <a:pt x="7461" y="1279"/>
                </a:lnTo>
                <a:lnTo>
                  <a:pt x="7305" y="1136"/>
                </a:lnTo>
                <a:lnTo>
                  <a:pt x="7150" y="993"/>
                </a:lnTo>
                <a:lnTo>
                  <a:pt x="6983" y="861"/>
                </a:lnTo>
                <a:lnTo>
                  <a:pt x="6803" y="742"/>
                </a:lnTo>
                <a:lnTo>
                  <a:pt x="6636" y="634"/>
                </a:lnTo>
                <a:lnTo>
                  <a:pt x="6445" y="526"/>
                </a:lnTo>
                <a:lnTo>
                  <a:pt x="6265" y="431"/>
                </a:lnTo>
                <a:lnTo>
                  <a:pt x="6062" y="335"/>
                </a:lnTo>
                <a:lnTo>
                  <a:pt x="5871" y="263"/>
                </a:lnTo>
                <a:lnTo>
                  <a:pt x="5667" y="192"/>
                </a:lnTo>
                <a:lnTo>
                  <a:pt x="5464" y="132"/>
                </a:lnTo>
                <a:lnTo>
                  <a:pt x="5249" y="84"/>
                </a:lnTo>
                <a:lnTo>
                  <a:pt x="5034" y="48"/>
                </a:lnTo>
                <a:lnTo>
                  <a:pt x="4819" y="24"/>
                </a:lnTo>
                <a:lnTo>
                  <a:pt x="459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7" name="Google Shape;2937;p45"/>
          <p:cNvGrpSpPr/>
          <p:nvPr/>
        </p:nvGrpSpPr>
        <p:grpSpPr>
          <a:xfrm>
            <a:off x="457200" y="3589837"/>
            <a:ext cx="2800825" cy="753184"/>
            <a:chOff x="457200" y="3589837"/>
            <a:chExt cx="2800825" cy="753184"/>
          </a:xfrm>
        </p:grpSpPr>
        <p:sp>
          <p:nvSpPr>
            <p:cNvPr id="2939" name="Google Shape;2939;p45"/>
            <p:cNvSpPr txBox="1"/>
            <p:nvPr/>
          </p:nvSpPr>
          <p:spPr>
            <a:xfrm>
              <a:off x="457200" y="3838121"/>
              <a:ext cx="2061000" cy="5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Memerlukan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waktu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ekstra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saat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ada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perubahan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atau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penambahan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kode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0" name="Google Shape;2940;p45"/>
            <p:cNvSpPr/>
            <p:nvPr/>
          </p:nvSpPr>
          <p:spPr>
            <a:xfrm>
              <a:off x="2527825" y="3589837"/>
              <a:ext cx="730200" cy="73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941" name="Google Shape;2941;p45"/>
          <p:cNvGrpSpPr/>
          <p:nvPr/>
        </p:nvGrpSpPr>
        <p:grpSpPr>
          <a:xfrm>
            <a:off x="554176" y="3111376"/>
            <a:ext cx="364834" cy="367330"/>
            <a:chOff x="5582576" y="2866997"/>
            <a:chExt cx="364834" cy="367330"/>
          </a:xfrm>
        </p:grpSpPr>
        <p:sp>
          <p:nvSpPr>
            <p:cNvPr id="2942" name="Google Shape;2942;p45"/>
            <p:cNvSpPr/>
            <p:nvPr/>
          </p:nvSpPr>
          <p:spPr>
            <a:xfrm>
              <a:off x="5814333" y="2866997"/>
              <a:ext cx="92388" cy="36210"/>
            </a:xfrm>
            <a:custGeom>
              <a:avLst/>
              <a:gdLst/>
              <a:ahLst/>
              <a:cxnLst/>
              <a:rect l="l" t="t" r="r" b="b"/>
              <a:pathLst>
                <a:path w="2702" h="1059" extrusionOk="0">
                  <a:moveTo>
                    <a:pt x="419" y="0"/>
                  </a:moveTo>
                  <a:cubicBezTo>
                    <a:pt x="1" y="0"/>
                    <a:pt x="1" y="648"/>
                    <a:pt x="419" y="648"/>
                  </a:cubicBezTo>
                  <a:cubicBezTo>
                    <a:pt x="433" y="648"/>
                    <a:pt x="448" y="647"/>
                    <a:pt x="462" y="645"/>
                  </a:cubicBezTo>
                  <a:lnTo>
                    <a:pt x="1653" y="645"/>
                  </a:lnTo>
                  <a:cubicBezTo>
                    <a:pt x="1820" y="645"/>
                    <a:pt x="1963" y="741"/>
                    <a:pt x="2034" y="884"/>
                  </a:cubicBezTo>
                  <a:cubicBezTo>
                    <a:pt x="2101" y="1000"/>
                    <a:pt x="2203" y="1059"/>
                    <a:pt x="2315" y="1059"/>
                  </a:cubicBezTo>
                  <a:cubicBezTo>
                    <a:pt x="2363" y="1059"/>
                    <a:pt x="2413" y="1048"/>
                    <a:pt x="2463" y="1026"/>
                  </a:cubicBezTo>
                  <a:cubicBezTo>
                    <a:pt x="2630" y="955"/>
                    <a:pt x="2701" y="765"/>
                    <a:pt x="2606" y="598"/>
                  </a:cubicBezTo>
                  <a:cubicBezTo>
                    <a:pt x="2415" y="241"/>
                    <a:pt x="2058" y="2"/>
                    <a:pt x="1653" y="2"/>
                  </a:cubicBezTo>
                  <a:lnTo>
                    <a:pt x="462" y="2"/>
                  </a:lnTo>
                  <a:cubicBezTo>
                    <a:pt x="448" y="1"/>
                    <a:pt x="433" y="0"/>
                    <a:pt x="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45"/>
            <p:cNvSpPr/>
            <p:nvPr/>
          </p:nvSpPr>
          <p:spPr>
            <a:xfrm>
              <a:off x="5709601" y="2867066"/>
              <a:ext cx="90986" cy="36312"/>
            </a:xfrm>
            <a:custGeom>
              <a:avLst/>
              <a:gdLst/>
              <a:ahLst/>
              <a:cxnLst/>
              <a:rect l="l" t="t" r="r" b="b"/>
              <a:pathLst>
                <a:path w="2661" h="1062" extrusionOk="0">
                  <a:moveTo>
                    <a:pt x="382" y="0"/>
                  </a:moveTo>
                  <a:cubicBezTo>
                    <a:pt x="1" y="48"/>
                    <a:pt x="1" y="596"/>
                    <a:pt x="382" y="643"/>
                  </a:cubicBezTo>
                  <a:lnTo>
                    <a:pt x="1573" y="643"/>
                  </a:lnTo>
                  <a:cubicBezTo>
                    <a:pt x="1739" y="643"/>
                    <a:pt x="1906" y="739"/>
                    <a:pt x="1978" y="882"/>
                  </a:cubicBezTo>
                  <a:cubicBezTo>
                    <a:pt x="2041" y="1009"/>
                    <a:pt x="2144" y="1062"/>
                    <a:pt x="2247" y="1062"/>
                  </a:cubicBezTo>
                  <a:cubicBezTo>
                    <a:pt x="2454" y="1062"/>
                    <a:pt x="2660" y="850"/>
                    <a:pt x="2549" y="596"/>
                  </a:cubicBezTo>
                  <a:cubicBezTo>
                    <a:pt x="2359" y="239"/>
                    <a:pt x="1978" y="0"/>
                    <a:pt x="1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45"/>
            <p:cNvSpPr/>
            <p:nvPr/>
          </p:nvSpPr>
          <p:spPr>
            <a:xfrm>
              <a:off x="5582576" y="3083675"/>
              <a:ext cx="129521" cy="150652"/>
            </a:xfrm>
            <a:custGeom>
              <a:avLst/>
              <a:gdLst/>
              <a:ahLst/>
              <a:cxnLst/>
              <a:rect l="l" t="t" r="r" b="b"/>
              <a:pathLst>
                <a:path w="3788" h="4406" extrusionOk="0">
                  <a:moveTo>
                    <a:pt x="1263" y="1215"/>
                  </a:moveTo>
                  <a:cubicBezTo>
                    <a:pt x="1430" y="1215"/>
                    <a:pt x="1596" y="1334"/>
                    <a:pt x="1573" y="1572"/>
                  </a:cubicBezTo>
                  <a:lnTo>
                    <a:pt x="1573" y="2191"/>
                  </a:lnTo>
                  <a:cubicBezTo>
                    <a:pt x="1561" y="2382"/>
                    <a:pt x="1412" y="2477"/>
                    <a:pt x="1263" y="2477"/>
                  </a:cubicBezTo>
                  <a:cubicBezTo>
                    <a:pt x="1114" y="2477"/>
                    <a:pt x="965" y="2382"/>
                    <a:pt x="953" y="2191"/>
                  </a:cubicBezTo>
                  <a:lnTo>
                    <a:pt x="953" y="1572"/>
                  </a:lnTo>
                  <a:cubicBezTo>
                    <a:pt x="930" y="1334"/>
                    <a:pt x="1096" y="1215"/>
                    <a:pt x="1263" y="1215"/>
                  </a:cubicBezTo>
                  <a:close/>
                  <a:moveTo>
                    <a:pt x="2525" y="1215"/>
                  </a:moveTo>
                  <a:cubicBezTo>
                    <a:pt x="2692" y="1215"/>
                    <a:pt x="2859" y="1334"/>
                    <a:pt x="2835" y="1572"/>
                  </a:cubicBezTo>
                  <a:lnTo>
                    <a:pt x="2835" y="2191"/>
                  </a:lnTo>
                  <a:cubicBezTo>
                    <a:pt x="2811" y="2382"/>
                    <a:pt x="2662" y="2477"/>
                    <a:pt x="2516" y="2477"/>
                  </a:cubicBezTo>
                  <a:cubicBezTo>
                    <a:pt x="2370" y="2477"/>
                    <a:pt x="2228" y="2382"/>
                    <a:pt x="2216" y="2191"/>
                  </a:cubicBezTo>
                  <a:lnTo>
                    <a:pt x="2216" y="1572"/>
                  </a:lnTo>
                  <a:cubicBezTo>
                    <a:pt x="2192" y="1334"/>
                    <a:pt x="2359" y="1215"/>
                    <a:pt x="2525" y="1215"/>
                  </a:cubicBezTo>
                  <a:close/>
                  <a:moveTo>
                    <a:pt x="334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4096"/>
                  </a:lnTo>
                  <a:cubicBezTo>
                    <a:pt x="1" y="4263"/>
                    <a:pt x="144" y="4406"/>
                    <a:pt x="334" y="4406"/>
                  </a:cubicBezTo>
                  <a:lnTo>
                    <a:pt x="3787" y="4406"/>
                  </a:lnTo>
                  <a:lnTo>
                    <a:pt x="37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45"/>
            <p:cNvSpPr/>
            <p:nvPr/>
          </p:nvSpPr>
          <p:spPr>
            <a:xfrm>
              <a:off x="5830130" y="3169156"/>
              <a:ext cx="21199" cy="65171"/>
            </a:xfrm>
            <a:custGeom>
              <a:avLst/>
              <a:gdLst/>
              <a:ahLst/>
              <a:cxnLst/>
              <a:rect l="l" t="t" r="r" b="b"/>
              <a:pathLst>
                <a:path w="620" h="1906" extrusionOk="0">
                  <a:moveTo>
                    <a:pt x="0" y="1"/>
                  </a:moveTo>
                  <a:lnTo>
                    <a:pt x="0" y="1906"/>
                  </a:lnTo>
                  <a:lnTo>
                    <a:pt x="620" y="1906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5"/>
            <p:cNvSpPr/>
            <p:nvPr/>
          </p:nvSpPr>
          <p:spPr>
            <a:xfrm>
              <a:off x="5733228" y="3051090"/>
              <a:ext cx="214182" cy="183238"/>
            </a:xfrm>
            <a:custGeom>
              <a:avLst/>
              <a:gdLst/>
              <a:ahLst/>
              <a:cxnLst/>
              <a:rect l="l" t="t" r="r" b="b"/>
              <a:pathLst>
                <a:path w="6264" h="5359" extrusionOk="0">
                  <a:moveTo>
                    <a:pt x="1263" y="923"/>
                  </a:moveTo>
                  <a:cubicBezTo>
                    <a:pt x="1429" y="923"/>
                    <a:pt x="1596" y="1036"/>
                    <a:pt x="1572" y="1263"/>
                  </a:cubicBezTo>
                  <a:lnTo>
                    <a:pt x="1572" y="1906"/>
                  </a:lnTo>
                  <a:cubicBezTo>
                    <a:pt x="1549" y="2084"/>
                    <a:pt x="1400" y="2174"/>
                    <a:pt x="1254" y="2174"/>
                  </a:cubicBezTo>
                  <a:cubicBezTo>
                    <a:pt x="1108" y="2174"/>
                    <a:pt x="965" y="2084"/>
                    <a:pt x="953" y="1906"/>
                  </a:cubicBezTo>
                  <a:lnTo>
                    <a:pt x="953" y="1263"/>
                  </a:lnTo>
                  <a:cubicBezTo>
                    <a:pt x="929" y="1036"/>
                    <a:pt x="1096" y="923"/>
                    <a:pt x="1263" y="923"/>
                  </a:cubicBezTo>
                  <a:close/>
                  <a:moveTo>
                    <a:pt x="2513" y="923"/>
                  </a:moveTo>
                  <a:cubicBezTo>
                    <a:pt x="2686" y="923"/>
                    <a:pt x="2858" y="1036"/>
                    <a:pt x="2834" y="1263"/>
                  </a:cubicBezTo>
                  <a:lnTo>
                    <a:pt x="2834" y="1906"/>
                  </a:lnTo>
                  <a:cubicBezTo>
                    <a:pt x="2811" y="2084"/>
                    <a:pt x="2662" y="2174"/>
                    <a:pt x="2513" y="2174"/>
                  </a:cubicBezTo>
                  <a:cubicBezTo>
                    <a:pt x="2364" y="2174"/>
                    <a:pt x="2215" y="2084"/>
                    <a:pt x="2191" y="1906"/>
                  </a:cubicBezTo>
                  <a:lnTo>
                    <a:pt x="2191" y="1263"/>
                  </a:lnTo>
                  <a:cubicBezTo>
                    <a:pt x="2168" y="1036"/>
                    <a:pt x="2340" y="923"/>
                    <a:pt x="2513" y="923"/>
                  </a:cubicBezTo>
                  <a:close/>
                  <a:moveTo>
                    <a:pt x="3763" y="923"/>
                  </a:moveTo>
                  <a:cubicBezTo>
                    <a:pt x="3930" y="923"/>
                    <a:pt x="4097" y="1036"/>
                    <a:pt x="4073" y="1263"/>
                  </a:cubicBezTo>
                  <a:lnTo>
                    <a:pt x="4073" y="1906"/>
                  </a:lnTo>
                  <a:cubicBezTo>
                    <a:pt x="4061" y="2084"/>
                    <a:pt x="3918" y="2174"/>
                    <a:pt x="3772" y="2174"/>
                  </a:cubicBezTo>
                  <a:cubicBezTo>
                    <a:pt x="3626" y="2174"/>
                    <a:pt x="3477" y="2084"/>
                    <a:pt x="3454" y="1906"/>
                  </a:cubicBezTo>
                  <a:lnTo>
                    <a:pt x="3454" y="1263"/>
                  </a:lnTo>
                  <a:cubicBezTo>
                    <a:pt x="3430" y="1036"/>
                    <a:pt x="3597" y="923"/>
                    <a:pt x="3763" y="923"/>
                  </a:cubicBezTo>
                  <a:close/>
                  <a:moveTo>
                    <a:pt x="5025" y="923"/>
                  </a:moveTo>
                  <a:cubicBezTo>
                    <a:pt x="5192" y="923"/>
                    <a:pt x="5359" y="1036"/>
                    <a:pt x="5335" y="1263"/>
                  </a:cubicBezTo>
                  <a:lnTo>
                    <a:pt x="5335" y="1906"/>
                  </a:lnTo>
                  <a:cubicBezTo>
                    <a:pt x="5323" y="2084"/>
                    <a:pt x="5174" y="2174"/>
                    <a:pt x="5025" y="2174"/>
                  </a:cubicBezTo>
                  <a:cubicBezTo>
                    <a:pt x="4877" y="2174"/>
                    <a:pt x="4728" y="2084"/>
                    <a:pt x="4716" y="1906"/>
                  </a:cubicBezTo>
                  <a:lnTo>
                    <a:pt x="4716" y="1263"/>
                  </a:lnTo>
                  <a:cubicBezTo>
                    <a:pt x="4692" y="1036"/>
                    <a:pt x="4859" y="923"/>
                    <a:pt x="5025" y="923"/>
                  </a:cubicBezTo>
                  <a:close/>
                  <a:moveTo>
                    <a:pt x="1263" y="2805"/>
                  </a:moveTo>
                  <a:cubicBezTo>
                    <a:pt x="1429" y="2805"/>
                    <a:pt x="1596" y="2918"/>
                    <a:pt x="1572" y="3144"/>
                  </a:cubicBezTo>
                  <a:lnTo>
                    <a:pt x="1572" y="3787"/>
                  </a:lnTo>
                  <a:cubicBezTo>
                    <a:pt x="1549" y="3977"/>
                    <a:pt x="1400" y="4073"/>
                    <a:pt x="1254" y="4073"/>
                  </a:cubicBezTo>
                  <a:cubicBezTo>
                    <a:pt x="1108" y="4073"/>
                    <a:pt x="965" y="3977"/>
                    <a:pt x="953" y="3787"/>
                  </a:cubicBezTo>
                  <a:lnTo>
                    <a:pt x="953" y="3144"/>
                  </a:lnTo>
                  <a:cubicBezTo>
                    <a:pt x="929" y="2918"/>
                    <a:pt x="1096" y="2805"/>
                    <a:pt x="1263" y="2805"/>
                  </a:cubicBezTo>
                  <a:close/>
                  <a:moveTo>
                    <a:pt x="5025" y="2805"/>
                  </a:moveTo>
                  <a:cubicBezTo>
                    <a:pt x="5192" y="2805"/>
                    <a:pt x="5359" y="2918"/>
                    <a:pt x="5335" y="3144"/>
                  </a:cubicBezTo>
                  <a:lnTo>
                    <a:pt x="5335" y="3787"/>
                  </a:lnTo>
                  <a:cubicBezTo>
                    <a:pt x="5323" y="3977"/>
                    <a:pt x="5174" y="4073"/>
                    <a:pt x="5025" y="4073"/>
                  </a:cubicBezTo>
                  <a:cubicBezTo>
                    <a:pt x="4877" y="4073"/>
                    <a:pt x="4728" y="3977"/>
                    <a:pt x="4716" y="3787"/>
                  </a:cubicBezTo>
                  <a:lnTo>
                    <a:pt x="4716" y="3144"/>
                  </a:lnTo>
                  <a:cubicBezTo>
                    <a:pt x="4692" y="2918"/>
                    <a:pt x="4859" y="2805"/>
                    <a:pt x="5025" y="2805"/>
                  </a:cubicBezTo>
                  <a:close/>
                  <a:moveTo>
                    <a:pt x="310" y="0"/>
                  </a:moveTo>
                  <a:cubicBezTo>
                    <a:pt x="143" y="0"/>
                    <a:pt x="1" y="143"/>
                    <a:pt x="24" y="334"/>
                  </a:cubicBezTo>
                  <a:lnTo>
                    <a:pt x="24" y="5359"/>
                  </a:lnTo>
                  <a:lnTo>
                    <a:pt x="2215" y="5359"/>
                  </a:lnTo>
                  <a:lnTo>
                    <a:pt x="2215" y="3144"/>
                  </a:lnTo>
                  <a:cubicBezTo>
                    <a:pt x="2215" y="2977"/>
                    <a:pt x="2334" y="2834"/>
                    <a:pt x="2501" y="2834"/>
                  </a:cubicBezTo>
                  <a:lnTo>
                    <a:pt x="3763" y="2834"/>
                  </a:lnTo>
                  <a:cubicBezTo>
                    <a:pt x="3930" y="2834"/>
                    <a:pt x="4073" y="2977"/>
                    <a:pt x="4073" y="3144"/>
                  </a:cubicBezTo>
                  <a:lnTo>
                    <a:pt x="4073" y="5359"/>
                  </a:lnTo>
                  <a:lnTo>
                    <a:pt x="5954" y="5359"/>
                  </a:lnTo>
                  <a:cubicBezTo>
                    <a:pt x="6145" y="5359"/>
                    <a:pt x="6264" y="5216"/>
                    <a:pt x="6264" y="5025"/>
                  </a:cubicBezTo>
                  <a:lnTo>
                    <a:pt x="6264" y="334"/>
                  </a:lnTo>
                  <a:cubicBezTo>
                    <a:pt x="6264" y="143"/>
                    <a:pt x="6145" y="0"/>
                    <a:pt x="5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45"/>
            <p:cNvSpPr/>
            <p:nvPr/>
          </p:nvSpPr>
          <p:spPr>
            <a:xfrm>
              <a:off x="5759283" y="2919175"/>
              <a:ext cx="55392" cy="32620"/>
            </a:xfrm>
            <a:custGeom>
              <a:avLst/>
              <a:gdLst/>
              <a:ahLst/>
              <a:cxnLst/>
              <a:rect l="l" t="t" r="r" b="b"/>
              <a:pathLst>
                <a:path w="1620" h="954" extrusionOk="0">
                  <a:moveTo>
                    <a:pt x="382" y="1"/>
                  </a:moveTo>
                  <a:cubicBezTo>
                    <a:pt x="239" y="1"/>
                    <a:pt x="96" y="120"/>
                    <a:pt x="96" y="286"/>
                  </a:cubicBezTo>
                  <a:lnTo>
                    <a:pt x="72" y="286"/>
                  </a:lnTo>
                  <a:lnTo>
                    <a:pt x="1" y="953"/>
                  </a:lnTo>
                  <a:lnTo>
                    <a:pt x="1620" y="953"/>
                  </a:lnTo>
                  <a:lnTo>
                    <a:pt x="1549" y="286"/>
                  </a:lnTo>
                  <a:cubicBezTo>
                    <a:pt x="1525" y="120"/>
                    <a:pt x="1406" y="1"/>
                    <a:pt x="1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45"/>
            <p:cNvSpPr/>
            <p:nvPr/>
          </p:nvSpPr>
          <p:spPr>
            <a:xfrm>
              <a:off x="5750324" y="2972926"/>
              <a:ext cx="73309" cy="57854"/>
            </a:xfrm>
            <a:custGeom>
              <a:avLst/>
              <a:gdLst/>
              <a:ahLst/>
              <a:cxnLst/>
              <a:rect l="l" t="t" r="r" b="b"/>
              <a:pathLst>
                <a:path w="2144" h="1692" extrusionOk="0">
                  <a:moveTo>
                    <a:pt x="191" y="0"/>
                  </a:moveTo>
                  <a:lnTo>
                    <a:pt x="1" y="1691"/>
                  </a:lnTo>
                  <a:lnTo>
                    <a:pt x="2144" y="169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45"/>
            <p:cNvSpPr/>
            <p:nvPr/>
          </p:nvSpPr>
          <p:spPr>
            <a:xfrm>
              <a:off x="5866784" y="2919175"/>
              <a:ext cx="55392" cy="32620"/>
            </a:xfrm>
            <a:custGeom>
              <a:avLst/>
              <a:gdLst/>
              <a:ahLst/>
              <a:cxnLst/>
              <a:rect l="l" t="t" r="r" b="b"/>
              <a:pathLst>
                <a:path w="1620" h="954" extrusionOk="0">
                  <a:moveTo>
                    <a:pt x="381" y="1"/>
                  </a:moveTo>
                  <a:cubicBezTo>
                    <a:pt x="238" y="1"/>
                    <a:pt x="95" y="120"/>
                    <a:pt x="95" y="286"/>
                  </a:cubicBezTo>
                  <a:lnTo>
                    <a:pt x="72" y="286"/>
                  </a:lnTo>
                  <a:lnTo>
                    <a:pt x="0" y="953"/>
                  </a:lnTo>
                  <a:lnTo>
                    <a:pt x="1620" y="953"/>
                  </a:lnTo>
                  <a:lnTo>
                    <a:pt x="1524" y="286"/>
                  </a:lnTo>
                  <a:cubicBezTo>
                    <a:pt x="1524" y="120"/>
                    <a:pt x="1381" y="1"/>
                    <a:pt x="1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45"/>
            <p:cNvSpPr/>
            <p:nvPr/>
          </p:nvSpPr>
          <p:spPr>
            <a:xfrm>
              <a:off x="5857005" y="2972926"/>
              <a:ext cx="74129" cy="57854"/>
            </a:xfrm>
            <a:custGeom>
              <a:avLst/>
              <a:gdLst/>
              <a:ahLst/>
              <a:cxnLst/>
              <a:rect l="l" t="t" r="r" b="b"/>
              <a:pathLst>
                <a:path w="2168" h="1692" extrusionOk="0">
                  <a:moveTo>
                    <a:pt x="191" y="0"/>
                  </a:moveTo>
                  <a:lnTo>
                    <a:pt x="0" y="1691"/>
                  </a:lnTo>
                  <a:lnTo>
                    <a:pt x="2167" y="169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1" name="Google Shape;2951;p45"/>
          <p:cNvGrpSpPr/>
          <p:nvPr/>
        </p:nvGrpSpPr>
        <p:grpSpPr>
          <a:xfrm>
            <a:off x="457188" y="1738636"/>
            <a:ext cx="2800825" cy="753173"/>
            <a:chOff x="457188" y="1738636"/>
            <a:chExt cx="2800825" cy="753173"/>
          </a:xfrm>
        </p:grpSpPr>
        <p:sp>
          <p:nvSpPr>
            <p:cNvPr id="2953" name="Google Shape;2953;p45"/>
            <p:cNvSpPr txBox="1"/>
            <p:nvPr/>
          </p:nvSpPr>
          <p:spPr>
            <a:xfrm>
              <a:off x="457188" y="1986909"/>
              <a:ext cx="2061000" cy="5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Kompleks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dan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memerlukan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keahlian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khusus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4" name="Google Shape;2954;p45"/>
            <p:cNvSpPr/>
            <p:nvPr/>
          </p:nvSpPr>
          <p:spPr>
            <a:xfrm>
              <a:off x="2527813" y="1738636"/>
              <a:ext cx="730200" cy="73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955" name="Google Shape;2955;p45"/>
          <p:cNvGrpSpPr/>
          <p:nvPr/>
        </p:nvGrpSpPr>
        <p:grpSpPr>
          <a:xfrm>
            <a:off x="571224" y="1261820"/>
            <a:ext cx="368048" cy="365655"/>
            <a:chOff x="3993924" y="3458220"/>
            <a:chExt cx="368048" cy="365655"/>
          </a:xfrm>
        </p:grpSpPr>
        <p:sp>
          <p:nvSpPr>
            <p:cNvPr id="2956" name="Google Shape;2956;p45"/>
            <p:cNvSpPr/>
            <p:nvPr/>
          </p:nvSpPr>
          <p:spPr>
            <a:xfrm>
              <a:off x="4203216" y="3458220"/>
              <a:ext cx="158004" cy="99398"/>
            </a:xfrm>
            <a:custGeom>
              <a:avLst/>
              <a:gdLst/>
              <a:ahLst/>
              <a:cxnLst/>
              <a:rect l="l" t="t" r="r" b="b"/>
              <a:pathLst>
                <a:path w="4621" h="2907" extrusionOk="0">
                  <a:moveTo>
                    <a:pt x="429" y="1"/>
                  </a:moveTo>
                  <a:cubicBezTo>
                    <a:pt x="191" y="1"/>
                    <a:pt x="0" y="167"/>
                    <a:pt x="0" y="406"/>
                  </a:cubicBezTo>
                  <a:lnTo>
                    <a:pt x="0" y="2501"/>
                  </a:lnTo>
                  <a:cubicBezTo>
                    <a:pt x="0" y="2716"/>
                    <a:pt x="191" y="2906"/>
                    <a:pt x="429" y="2906"/>
                  </a:cubicBezTo>
                  <a:lnTo>
                    <a:pt x="4191" y="2906"/>
                  </a:lnTo>
                  <a:cubicBezTo>
                    <a:pt x="4430" y="2906"/>
                    <a:pt x="4596" y="2716"/>
                    <a:pt x="4620" y="2501"/>
                  </a:cubicBezTo>
                  <a:lnTo>
                    <a:pt x="4620" y="406"/>
                  </a:lnTo>
                  <a:cubicBezTo>
                    <a:pt x="4596" y="167"/>
                    <a:pt x="4430" y="1"/>
                    <a:pt x="4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45"/>
            <p:cNvSpPr/>
            <p:nvPr/>
          </p:nvSpPr>
          <p:spPr>
            <a:xfrm>
              <a:off x="4085150" y="3712270"/>
              <a:ext cx="43185" cy="21199"/>
            </a:xfrm>
            <a:custGeom>
              <a:avLst/>
              <a:gdLst/>
              <a:ahLst/>
              <a:cxnLst/>
              <a:rect l="l" t="t" r="r" b="b"/>
              <a:pathLst>
                <a:path w="1263" h="620" extrusionOk="0">
                  <a:moveTo>
                    <a:pt x="0" y="1"/>
                  </a:moveTo>
                  <a:lnTo>
                    <a:pt x="0" y="215"/>
                  </a:lnTo>
                  <a:cubicBezTo>
                    <a:pt x="0" y="429"/>
                    <a:pt x="191" y="620"/>
                    <a:pt x="429" y="620"/>
                  </a:cubicBezTo>
                  <a:lnTo>
                    <a:pt x="834" y="620"/>
                  </a:lnTo>
                  <a:cubicBezTo>
                    <a:pt x="1072" y="620"/>
                    <a:pt x="1262" y="429"/>
                    <a:pt x="1262" y="191"/>
                  </a:cubicBezTo>
                  <a:lnTo>
                    <a:pt x="12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45"/>
            <p:cNvSpPr/>
            <p:nvPr/>
          </p:nvSpPr>
          <p:spPr>
            <a:xfrm>
              <a:off x="4046033" y="3754635"/>
              <a:ext cx="122204" cy="69240"/>
            </a:xfrm>
            <a:custGeom>
              <a:avLst/>
              <a:gdLst/>
              <a:ahLst/>
              <a:cxnLst/>
              <a:rect l="l" t="t" r="r" b="b"/>
              <a:pathLst>
                <a:path w="3574" h="2025" extrusionOk="0">
                  <a:moveTo>
                    <a:pt x="1477" y="0"/>
                  </a:moveTo>
                  <a:lnTo>
                    <a:pt x="1477" y="429"/>
                  </a:lnTo>
                  <a:lnTo>
                    <a:pt x="239" y="786"/>
                  </a:lnTo>
                  <a:cubicBezTo>
                    <a:pt x="96" y="834"/>
                    <a:pt x="1" y="953"/>
                    <a:pt x="1" y="1096"/>
                  </a:cubicBezTo>
                  <a:lnTo>
                    <a:pt x="1" y="1739"/>
                  </a:lnTo>
                  <a:cubicBezTo>
                    <a:pt x="25" y="1929"/>
                    <a:pt x="174" y="2024"/>
                    <a:pt x="319" y="2024"/>
                  </a:cubicBezTo>
                  <a:cubicBezTo>
                    <a:pt x="465" y="2024"/>
                    <a:pt x="608" y="1929"/>
                    <a:pt x="620" y="1739"/>
                  </a:cubicBezTo>
                  <a:lnTo>
                    <a:pt x="620" y="1358"/>
                  </a:lnTo>
                  <a:lnTo>
                    <a:pt x="1477" y="1119"/>
                  </a:lnTo>
                  <a:lnTo>
                    <a:pt x="1477" y="1524"/>
                  </a:lnTo>
                  <a:cubicBezTo>
                    <a:pt x="1454" y="1762"/>
                    <a:pt x="1620" y="1881"/>
                    <a:pt x="1787" y="1881"/>
                  </a:cubicBezTo>
                  <a:cubicBezTo>
                    <a:pt x="1954" y="1881"/>
                    <a:pt x="2120" y="1762"/>
                    <a:pt x="2097" y="1524"/>
                  </a:cubicBezTo>
                  <a:lnTo>
                    <a:pt x="2097" y="1119"/>
                  </a:lnTo>
                  <a:lnTo>
                    <a:pt x="2930" y="1358"/>
                  </a:lnTo>
                  <a:lnTo>
                    <a:pt x="2930" y="1739"/>
                  </a:lnTo>
                  <a:cubicBezTo>
                    <a:pt x="2954" y="1929"/>
                    <a:pt x="3103" y="2024"/>
                    <a:pt x="3252" y="2024"/>
                  </a:cubicBezTo>
                  <a:cubicBezTo>
                    <a:pt x="3400" y="2024"/>
                    <a:pt x="3549" y="1929"/>
                    <a:pt x="3573" y="1739"/>
                  </a:cubicBezTo>
                  <a:lnTo>
                    <a:pt x="3573" y="1119"/>
                  </a:lnTo>
                  <a:cubicBezTo>
                    <a:pt x="3549" y="976"/>
                    <a:pt x="3454" y="857"/>
                    <a:pt x="3335" y="810"/>
                  </a:cubicBezTo>
                  <a:lnTo>
                    <a:pt x="3335" y="786"/>
                  </a:lnTo>
                  <a:lnTo>
                    <a:pt x="2097" y="429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5"/>
            <p:cNvSpPr/>
            <p:nvPr/>
          </p:nvSpPr>
          <p:spPr>
            <a:xfrm>
              <a:off x="4339200" y="3787186"/>
              <a:ext cx="22020" cy="20413"/>
            </a:xfrm>
            <a:custGeom>
              <a:avLst/>
              <a:gdLst/>
              <a:ahLst/>
              <a:cxnLst/>
              <a:rect l="l" t="t" r="r" b="b"/>
              <a:pathLst>
                <a:path w="644" h="597" extrusionOk="0">
                  <a:moveTo>
                    <a:pt x="0" y="1"/>
                  </a:moveTo>
                  <a:lnTo>
                    <a:pt x="0" y="310"/>
                  </a:lnTo>
                  <a:cubicBezTo>
                    <a:pt x="24" y="501"/>
                    <a:pt x="173" y="596"/>
                    <a:pt x="322" y="596"/>
                  </a:cubicBezTo>
                  <a:cubicBezTo>
                    <a:pt x="471" y="596"/>
                    <a:pt x="619" y="501"/>
                    <a:pt x="643" y="310"/>
                  </a:cubicBezTo>
                  <a:lnTo>
                    <a:pt x="6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5"/>
            <p:cNvSpPr/>
            <p:nvPr/>
          </p:nvSpPr>
          <p:spPr>
            <a:xfrm>
              <a:off x="4195865" y="3787186"/>
              <a:ext cx="22020" cy="20413"/>
            </a:xfrm>
            <a:custGeom>
              <a:avLst/>
              <a:gdLst/>
              <a:ahLst/>
              <a:cxnLst/>
              <a:rect l="l" t="t" r="r" b="b"/>
              <a:pathLst>
                <a:path w="644" h="597" extrusionOk="0">
                  <a:moveTo>
                    <a:pt x="1" y="1"/>
                  </a:moveTo>
                  <a:lnTo>
                    <a:pt x="1" y="310"/>
                  </a:lnTo>
                  <a:cubicBezTo>
                    <a:pt x="25" y="501"/>
                    <a:pt x="173" y="596"/>
                    <a:pt x="322" y="596"/>
                  </a:cubicBezTo>
                  <a:cubicBezTo>
                    <a:pt x="471" y="596"/>
                    <a:pt x="620" y="501"/>
                    <a:pt x="644" y="310"/>
                  </a:cubicBezTo>
                  <a:lnTo>
                    <a:pt x="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5"/>
            <p:cNvSpPr/>
            <p:nvPr/>
          </p:nvSpPr>
          <p:spPr>
            <a:xfrm>
              <a:off x="4195865" y="3687036"/>
              <a:ext cx="165355" cy="78198"/>
            </a:xfrm>
            <a:custGeom>
              <a:avLst/>
              <a:gdLst/>
              <a:ahLst/>
              <a:cxnLst/>
              <a:rect l="l" t="t" r="r" b="b"/>
              <a:pathLst>
                <a:path w="4836" h="2287" extrusionOk="0">
                  <a:moveTo>
                    <a:pt x="3091" y="832"/>
                  </a:moveTo>
                  <a:cubicBezTo>
                    <a:pt x="3487" y="832"/>
                    <a:pt x="3487" y="1455"/>
                    <a:pt x="3091" y="1455"/>
                  </a:cubicBezTo>
                  <a:cubicBezTo>
                    <a:pt x="3078" y="1455"/>
                    <a:pt x="3064" y="1455"/>
                    <a:pt x="3049" y="1453"/>
                  </a:cubicBezTo>
                  <a:lnTo>
                    <a:pt x="1787" y="1453"/>
                  </a:lnTo>
                  <a:cubicBezTo>
                    <a:pt x="1406" y="1429"/>
                    <a:pt x="1406" y="858"/>
                    <a:pt x="1787" y="834"/>
                  </a:cubicBezTo>
                  <a:lnTo>
                    <a:pt x="3049" y="834"/>
                  </a:lnTo>
                  <a:cubicBezTo>
                    <a:pt x="3064" y="832"/>
                    <a:pt x="3078" y="832"/>
                    <a:pt x="3091" y="832"/>
                  </a:cubicBezTo>
                  <a:close/>
                  <a:moveTo>
                    <a:pt x="1" y="1"/>
                  </a:moveTo>
                  <a:lnTo>
                    <a:pt x="1" y="2287"/>
                  </a:lnTo>
                  <a:lnTo>
                    <a:pt x="4835" y="2287"/>
                  </a:lnTo>
                  <a:lnTo>
                    <a:pt x="48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45"/>
            <p:cNvSpPr/>
            <p:nvPr/>
          </p:nvSpPr>
          <p:spPr>
            <a:xfrm>
              <a:off x="3994745" y="3687036"/>
              <a:ext cx="21199" cy="120563"/>
            </a:xfrm>
            <a:custGeom>
              <a:avLst/>
              <a:gdLst/>
              <a:ahLst/>
              <a:cxnLst/>
              <a:rect l="l" t="t" r="r" b="b"/>
              <a:pathLst>
                <a:path w="620" h="3526" extrusionOk="0">
                  <a:moveTo>
                    <a:pt x="1" y="1"/>
                  </a:moveTo>
                  <a:lnTo>
                    <a:pt x="1" y="3239"/>
                  </a:lnTo>
                  <a:cubicBezTo>
                    <a:pt x="13" y="3430"/>
                    <a:pt x="155" y="3525"/>
                    <a:pt x="301" y="3525"/>
                  </a:cubicBezTo>
                  <a:cubicBezTo>
                    <a:pt x="447" y="3525"/>
                    <a:pt x="596" y="3430"/>
                    <a:pt x="620" y="3239"/>
                  </a:cubicBezTo>
                  <a:lnTo>
                    <a:pt x="6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45"/>
            <p:cNvSpPr/>
            <p:nvPr/>
          </p:nvSpPr>
          <p:spPr>
            <a:xfrm>
              <a:off x="3993924" y="3622720"/>
              <a:ext cx="37509" cy="42365"/>
            </a:xfrm>
            <a:custGeom>
              <a:avLst/>
              <a:gdLst/>
              <a:ahLst/>
              <a:cxnLst/>
              <a:rect l="l" t="t" r="r" b="b"/>
              <a:pathLst>
                <a:path w="1097" h="1239" extrusionOk="0">
                  <a:moveTo>
                    <a:pt x="334" y="0"/>
                  </a:moveTo>
                  <a:cubicBezTo>
                    <a:pt x="144" y="0"/>
                    <a:pt x="1" y="143"/>
                    <a:pt x="25" y="310"/>
                  </a:cubicBezTo>
                  <a:lnTo>
                    <a:pt x="25" y="1239"/>
                  </a:lnTo>
                  <a:lnTo>
                    <a:pt x="1049" y="1239"/>
                  </a:lnTo>
                  <a:cubicBezTo>
                    <a:pt x="1049" y="1191"/>
                    <a:pt x="1049" y="1143"/>
                    <a:pt x="1049" y="1072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45"/>
            <p:cNvSpPr/>
            <p:nvPr/>
          </p:nvSpPr>
          <p:spPr>
            <a:xfrm>
              <a:off x="4252864" y="3580355"/>
              <a:ext cx="58674" cy="21199"/>
            </a:xfrm>
            <a:custGeom>
              <a:avLst/>
              <a:gdLst/>
              <a:ahLst/>
              <a:cxnLst/>
              <a:rect l="l" t="t" r="r" b="b"/>
              <a:pathLst>
                <a:path w="1716" h="620" extrusionOk="0">
                  <a:moveTo>
                    <a:pt x="144" y="1"/>
                  </a:moveTo>
                  <a:lnTo>
                    <a:pt x="1" y="620"/>
                  </a:lnTo>
                  <a:lnTo>
                    <a:pt x="1715" y="620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45"/>
            <p:cNvSpPr/>
            <p:nvPr/>
          </p:nvSpPr>
          <p:spPr>
            <a:xfrm>
              <a:off x="4182017" y="3622720"/>
              <a:ext cx="179955" cy="42467"/>
            </a:xfrm>
            <a:custGeom>
              <a:avLst/>
              <a:gdLst/>
              <a:ahLst/>
              <a:cxnLst/>
              <a:rect l="l" t="t" r="r" b="b"/>
              <a:pathLst>
                <a:path w="5263" h="1242" extrusionOk="0">
                  <a:moveTo>
                    <a:pt x="1" y="0"/>
                  </a:moveTo>
                  <a:lnTo>
                    <a:pt x="72" y="1072"/>
                  </a:lnTo>
                  <a:cubicBezTo>
                    <a:pt x="72" y="1143"/>
                    <a:pt x="72" y="1191"/>
                    <a:pt x="72" y="1239"/>
                  </a:cubicBezTo>
                  <a:lnTo>
                    <a:pt x="4931" y="1239"/>
                  </a:lnTo>
                  <a:cubicBezTo>
                    <a:pt x="4943" y="1240"/>
                    <a:pt x="4955" y="1241"/>
                    <a:pt x="4967" y="1241"/>
                  </a:cubicBezTo>
                  <a:cubicBezTo>
                    <a:pt x="5121" y="1241"/>
                    <a:pt x="5262" y="1105"/>
                    <a:pt x="5240" y="929"/>
                  </a:cubicBezTo>
                  <a:lnTo>
                    <a:pt x="5240" y="310"/>
                  </a:lnTo>
                  <a:cubicBezTo>
                    <a:pt x="5240" y="143"/>
                    <a:pt x="5097" y="0"/>
                    <a:pt x="4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45"/>
            <p:cNvSpPr/>
            <p:nvPr/>
          </p:nvSpPr>
          <p:spPr>
            <a:xfrm>
              <a:off x="4050137" y="3533136"/>
              <a:ext cx="113211" cy="157183"/>
            </a:xfrm>
            <a:custGeom>
              <a:avLst/>
              <a:gdLst/>
              <a:ahLst/>
              <a:cxnLst/>
              <a:rect l="l" t="t" r="r" b="b"/>
              <a:pathLst>
                <a:path w="3311" h="4597" extrusionOk="0">
                  <a:moveTo>
                    <a:pt x="786" y="1"/>
                  </a:moveTo>
                  <a:cubicBezTo>
                    <a:pt x="453" y="1"/>
                    <a:pt x="191" y="263"/>
                    <a:pt x="167" y="596"/>
                  </a:cubicBezTo>
                  <a:lnTo>
                    <a:pt x="24" y="3716"/>
                  </a:lnTo>
                  <a:cubicBezTo>
                    <a:pt x="0" y="4192"/>
                    <a:pt x="381" y="4597"/>
                    <a:pt x="857" y="4597"/>
                  </a:cubicBezTo>
                  <a:lnTo>
                    <a:pt x="2453" y="4597"/>
                  </a:lnTo>
                  <a:cubicBezTo>
                    <a:pt x="2929" y="4597"/>
                    <a:pt x="3310" y="4192"/>
                    <a:pt x="3286" y="3716"/>
                  </a:cubicBezTo>
                  <a:lnTo>
                    <a:pt x="3144" y="596"/>
                  </a:lnTo>
                  <a:cubicBezTo>
                    <a:pt x="3120" y="263"/>
                    <a:pt x="2858" y="1"/>
                    <a:pt x="2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7" name="Google Shape;2967;p45"/>
          <p:cNvGrpSpPr/>
          <p:nvPr/>
        </p:nvGrpSpPr>
        <p:grpSpPr>
          <a:xfrm>
            <a:off x="8169291" y="1204238"/>
            <a:ext cx="385999" cy="361278"/>
            <a:chOff x="7943978" y="4047938"/>
            <a:chExt cx="385999" cy="361278"/>
          </a:xfrm>
        </p:grpSpPr>
        <p:sp>
          <p:nvSpPr>
            <p:cNvPr id="2968" name="Google Shape;2968;p45"/>
            <p:cNvSpPr/>
            <p:nvPr/>
          </p:nvSpPr>
          <p:spPr>
            <a:xfrm>
              <a:off x="8005867" y="4331599"/>
              <a:ext cx="229671" cy="77617"/>
            </a:xfrm>
            <a:custGeom>
              <a:avLst/>
              <a:gdLst/>
              <a:ahLst/>
              <a:cxnLst/>
              <a:rect l="l" t="t" r="r" b="b"/>
              <a:pathLst>
                <a:path w="6717" h="2270" extrusionOk="0">
                  <a:moveTo>
                    <a:pt x="1205" y="0"/>
                  </a:moveTo>
                  <a:cubicBezTo>
                    <a:pt x="1178" y="0"/>
                    <a:pt x="1150" y="3"/>
                    <a:pt x="1120" y="10"/>
                  </a:cubicBezTo>
                  <a:lnTo>
                    <a:pt x="263" y="225"/>
                  </a:lnTo>
                  <a:cubicBezTo>
                    <a:pt x="120" y="249"/>
                    <a:pt x="1" y="368"/>
                    <a:pt x="25" y="511"/>
                  </a:cubicBezTo>
                  <a:lnTo>
                    <a:pt x="25" y="1392"/>
                  </a:lnTo>
                  <a:cubicBezTo>
                    <a:pt x="25" y="1594"/>
                    <a:pt x="179" y="1695"/>
                    <a:pt x="334" y="1695"/>
                  </a:cubicBezTo>
                  <a:cubicBezTo>
                    <a:pt x="489" y="1695"/>
                    <a:pt x="644" y="1594"/>
                    <a:pt x="644" y="1392"/>
                  </a:cubicBezTo>
                  <a:lnTo>
                    <a:pt x="644" y="1201"/>
                  </a:lnTo>
                  <a:cubicBezTo>
                    <a:pt x="1574" y="1908"/>
                    <a:pt x="2698" y="2270"/>
                    <a:pt x="3830" y="2270"/>
                  </a:cubicBezTo>
                  <a:cubicBezTo>
                    <a:pt x="4757" y="2270"/>
                    <a:pt x="5690" y="2028"/>
                    <a:pt x="6526" y="1535"/>
                  </a:cubicBezTo>
                  <a:cubicBezTo>
                    <a:pt x="6669" y="1463"/>
                    <a:pt x="6716" y="1249"/>
                    <a:pt x="6621" y="1106"/>
                  </a:cubicBezTo>
                  <a:lnTo>
                    <a:pt x="6621" y="1106"/>
                  </a:lnTo>
                  <a:lnTo>
                    <a:pt x="6645" y="1130"/>
                  </a:lnTo>
                  <a:cubicBezTo>
                    <a:pt x="6582" y="1020"/>
                    <a:pt x="6479" y="962"/>
                    <a:pt x="6375" y="962"/>
                  </a:cubicBezTo>
                  <a:cubicBezTo>
                    <a:pt x="6320" y="962"/>
                    <a:pt x="6265" y="978"/>
                    <a:pt x="6216" y="1011"/>
                  </a:cubicBezTo>
                  <a:cubicBezTo>
                    <a:pt x="5475" y="1445"/>
                    <a:pt x="4654" y="1658"/>
                    <a:pt x="3839" y="1658"/>
                  </a:cubicBezTo>
                  <a:cubicBezTo>
                    <a:pt x="2820" y="1658"/>
                    <a:pt x="1810" y="1325"/>
                    <a:pt x="977" y="677"/>
                  </a:cubicBezTo>
                  <a:lnTo>
                    <a:pt x="1263" y="606"/>
                  </a:lnTo>
                  <a:cubicBezTo>
                    <a:pt x="1638" y="518"/>
                    <a:pt x="1543" y="0"/>
                    <a:pt x="1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45"/>
            <p:cNvSpPr/>
            <p:nvPr/>
          </p:nvSpPr>
          <p:spPr>
            <a:xfrm>
              <a:off x="7943978" y="4098235"/>
              <a:ext cx="92354" cy="228064"/>
            </a:xfrm>
            <a:custGeom>
              <a:avLst/>
              <a:gdLst/>
              <a:ahLst/>
              <a:cxnLst/>
              <a:rect l="l" t="t" r="r" b="b"/>
              <a:pathLst>
                <a:path w="2701" h="6670" extrusionOk="0">
                  <a:moveTo>
                    <a:pt x="1263" y="1"/>
                  </a:moveTo>
                  <a:cubicBezTo>
                    <a:pt x="834" y="1"/>
                    <a:pt x="834" y="620"/>
                    <a:pt x="1263" y="620"/>
                  </a:cubicBezTo>
                  <a:lnTo>
                    <a:pt x="1454" y="620"/>
                  </a:lnTo>
                  <a:cubicBezTo>
                    <a:pt x="144" y="2311"/>
                    <a:pt x="1" y="4645"/>
                    <a:pt x="1096" y="6502"/>
                  </a:cubicBezTo>
                  <a:cubicBezTo>
                    <a:pt x="1159" y="6612"/>
                    <a:pt x="1263" y="6670"/>
                    <a:pt x="1367" y="6670"/>
                  </a:cubicBezTo>
                  <a:cubicBezTo>
                    <a:pt x="1421" y="6670"/>
                    <a:pt x="1476" y="6654"/>
                    <a:pt x="1525" y="6621"/>
                  </a:cubicBezTo>
                  <a:cubicBezTo>
                    <a:pt x="1668" y="6526"/>
                    <a:pt x="1739" y="6335"/>
                    <a:pt x="1644" y="6192"/>
                  </a:cubicBezTo>
                  <a:cubicBezTo>
                    <a:pt x="668" y="4549"/>
                    <a:pt x="787" y="2477"/>
                    <a:pt x="1977" y="953"/>
                  </a:cubicBezTo>
                  <a:lnTo>
                    <a:pt x="2049" y="1263"/>
                  </a:lnTo>
                  <a:cubicBezTo>
                    <a:pt x="2088" y="1419"/>
                    <a:pt x="2211" y="1487"/>
                    <a:pt x="2336" y="1487"/>
                  </a:cubicBezTo>
                  <a:cubicBezTo>
                    <a:pt x="2516" y="1487"/>
                    <a:pt x="2701" y="1345"/>
                    <a:pt x="2644" y="1120"/>
                  </a:cubicBezTo>
                  <a:lnTo>
                    <a:pt x="2430" y="239"/>
                  </a:lnTo>
                  <a:cubicBezTo>
                    <a:pt x="2406" y="96"/>
                    <a:pt x="2287" y="1"/>
                    <a:pt x="2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5"/>
            <p:cNvSpPr/>
            <p:nvPr/>
          </p:nvSpPr>
          <p:spPr>
            <a:xfrm>
              <a:off x="8038452" y="4047938"/>
              <a:ext cx="229671" cy="78369"/>
            </a:xfrm>
            <a:custGeom>
              <a:avLst/>
              <a:gdLst/>
              <a:ahLst/>
              <a:cxnLst/>
              <a:rect l="l" t="t" r="r" b="b"/>
              <a:pathLst>
                <a:path w="6717" h="2292" extrusionOk="0">
                  <a:moveTo>
                    <a:pt x="2880" y="0"/>
                  </a:moveTo>
                  <a:cubicBezTo>
                    <a:pt x="1958" y="0"/>
                    <a:pt x="1036" y="243"/>
                    <a:pt x="215" y="734"/>
                  </a:cubicBezTo>
                  <a:cubicBezTo>
                    <a:pt x="48" y="829"/>
                    <a:pt x="0" y="1019"/>
                    <a:pt x="96" y="1162"/>
                  </a:cubicBezTo>
                  <a:cubicBezTo>
                    <a:pt x="143" y="1272"/>
                    <a:pt x="251" y="1330"/>
                    <a:pt x="361" y="1330"/>
                  </a:cubicBezTo>
                  <a:cubicBezTo>
                    <a:pt x="418" y="1330"/>
                    <a:pt x="475" y="1314"/>
                    <a:pt x="524" y="1281"/>
                  </a:cubicBezTo>
                  <a:cubicBezTo>
                    <a:pt x="1260" y="844"/>
                    <a:pt x="2082" y="626"/>
                    <a:pt x="2902" y="626"/>
                  </a:cubicBezTo>
                  <a:cubicBezTo>
                    <a:pt x="3913" y="626"/>
                    <a:pt x="4922" y="957"/>
                    <a:pt x="5763" y="1615"/>
                  </a:cubicBezTo>
                  <a:lnTo>
                    <a:pt x="5454" y="1686"/>
                  </a:lnTo>
                  <a:cubicBezTo>
                    <a:pt x="5079" y="1774"/>
                    <a:pt x="5174" y="2292"/>
                    <a:pt x="5512" y="2292"/>
                  </a:cubicBezTo>
                  <a:cubicBezTo>
                    <a:pt x="5539" y="2292"/>
                    <a:pt x="5567" y="2288"/>
                    <a:pt x="5597" y="2281"/>
                  </a:cubicBezTo>
                  <a:lnTo>
                    <a:pt x="6478" y="2067"/>
                  </a:lnTo>
                  <a:cubicBezTo>
                    <a:pt x="6621" y="2043"/>
                    <a:pt x="6716" y="1924"/>
                    <a:pt x="6716" y="1781"/>
                  </a:cubicBezTo>
                  <a:lnTo>
                    <a:pt x="6716" y="900"/>
                  </a:lnTo>
                  <a:cubicBezTo>
                    <a:pt x="6716" y="734"/>
                    <a:pt x="6573" y="614"/>
                    <a:pt x="6406" y="614"/>
                  </a:cubicBezTo>
                  <a:cubicBezTo>
                    <a:pt x="6240" y="614"/>
                    <a:pt x="6097" y="734"/>
                    <a:pt x="6097" y="900"/>
                  </a:cubicBezTo>
                  <a:lnTo>
                    <a:pt x="6097" y="1091"/>
                  </a:lnTo>
                  <a:cubicBezTo>
                    <a:pt x="5151" y="368"/>
                    <a:pt x="4016" y="0"/>
                    <a:pt x="28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5"/>
            <p:cNvSpPr/>
            <p:nvPr/>
          </p:nvSpPr>
          <p:spPr>
            <a:xfrm>
              <a:off x="8238478" y="4131607"/>
              <a:ext cx="91499" cy="228064"/>
            </a:xfrm>
            <a:custGeom>
              <a:avLst/>
              <a:gdLst/>
              <a:ahLst/>
              <a:cxnLst/>
              <a:rect l="l" t="t" r="r" b="b"/>
              <a:pathLst>
                <a:path w="2676" h="6670" extrusionOk="0">
                  <a:moveTo>
                    <a:pt x="1315" y="0"/>
                  </a:moveTo>
                  <a:cubicBezTo>
                    <a:pt x="1258" y="0"/>
                    <a:pt x="1201" y="16"/>
                    <a:pt x="1152" y="49"/>
                  </a:cubicBezTo>
                  <a:cubicBezTo>
                    <a:pt x="1009" y="120"/>
                    <a:pt x="961" y="335"/>
                    <a:pt x="1057" y="477"/>
                  </a:cubicBezTo>
                  <a:cubicBezTo>
                    <a:pt x="2033" y="2121"/>
                    <a:pt x="1890" y="4192"/>
                    <a:pt x="723" y="5717"/>
                  </a:cubicBezTo>
                  <a:lnTo>
                    <a:pt x="652" y="5407"/>
                  </a:lnTo>
                  <a:cubicBezTo>
                    <a:pt x="612" y="5239"/>
                    <a:pt x="487" y="5166"/>
                    <a:pt x="360" y="5166"/>
                  </a:cubicBezTo>
                  <a:cubicBezTo>
                    <a:pt x="182" y="5166"/>
                    <a:pt x="1" y="5313"/>
                    <a:pt x="56" y="5550"/>
                  </a:cubicBezTo>
                  <a:lnTo>
                    <a:pt x="247" y="6431"/>
                  </a:lnTo>
                  <a:cubicBezTo>
                    <a:pt x="271" y="6574"/>
                    <a:pt x="414" y="6669"/>
                    <a:pt x="556" y="6669"/>
                  </a:cubicBezTo>
                  <a:lnTo>
                    <a:pt x="1438" y="6669"/>
                  </a:lnTo>
                  <a:cubicBezTo>
                    <a:pt x="1842" y="6669"/>
                    <a:pt x="1842" y="6050"/>
                    <a:pt x="1438" y="6050"/>
                  </a:cubicBezTo>
                  <a:lnTo>
                    <a:pt x="1223" y="6050"/>
                  </a:lnTo>
                  <a:cubicBezTo>
                    <a:pt x="2533" y="4335"/>
                    <a:pt x="2676" y="2002"/>
                    <a:pt x="1580" y="168"/>
                  </a:cubicBezTo>
                  <a:cubicBezTo>
                    <a:pt x="1534" y="58"/>
                    <a:pt x="1425" y="0"/>
                    <a:pt x="1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45"/>
            <p:cNvSpPr/>
            <p:nvPr/>
          </p:nvSpPr>
          <p:spPr>
            <a:xfrm>
              <a:off x="8021356" y="4112083"/>
              <a:ext cx="232099" cy="232919"/>
            </a:xfrm>
            <a:custGeom>
              <a:avLst/>
              <a:gdLst/>
              <a:ahLst/>
              <a:cxnLst/>
              <a:rect l="l" t="t" r="r" b="b"/>
              <a:pathLst>
                <a:path w="6788" h="6812" extrusionOk="0">
                  <a:moveTo>
                    <a:pt x="3379" y="2178"/>
                  </a:moveTo>
                  <a:cubicBezTo>
                    <a:pt x="4014" y="2178"/>
                    <a:pt x="4620" y="2668"/>
                    <a:pt x="4620" y="3406"/>
                  </a:cubicBezTo>
                  <a:cubicBezTo>
                    <a:pt x="4620" y="4097"/>
                    <a:pt x="4073" y="4644"/>
                    <a:pt x="3382" y="4644"/>
                  </a:cubicBezTo>
                  <a:cubicBezTo>
                    <a:pt x="2286" y="4644"/>
                    <a:pt x="1715" y="3311"/>
                    <a:pt x="2501" y="2549"/>
                  </a:cubicBezTo>
                  <a:cubicBezTo>
                    <a:pt x="2757" y="2293"/>
                    <a:pt x="3071" y="2178"/>
                    <a:pt x="3379" y="2178"/>
                  </a:cubicBezTo>
                  <a:close/>
                  <a:moveTo>
                    <a:pt x="2977" y="1"/>
                  </a:moveTo>
                  <a:cubicBezTo>
                    <a:pt x="2810" y="1"/>
                    <a:pt x="2667" y="143"/>
                    <a:pt x="2667" y="310"/>
                  </a:cubicBezTo>
                  <a:lnTo>
                    <a:pt x="2667" y="525"/>
                  </a:lnTo>
                  <a:cubicBezTo>
                    <a:pt x="2382" y="596"/>
                    <a:pt x="2096" y="691"/>
                    <a:pt x="1858" y="858"/>
                  </a:cubicBezTo>
                  <a:lnTo>
                    <a:pt x="1715" y="715"/>
                  </a:lnTo>
                  <a:cubicBezTo>
                    <a:pt x="1655" y="656"/>
                    <a:pt x="1578" y="626"/>
                    <a:pt x="1501" y="626"/>
                  </a:cubicBezTo>
                  <a:cubicBezTo>
                    <a:pt x="1423" y="626"/>
                    <a:pt x="1346" y="656"/>
                    <a:pt x="1286" y="715"/>
                  </a:cubicBezTo>
                  <a:lnTo>
                    <a:pt x="691" y="1310"/>
                  </a:lnTo>
                  <a:cubicBezTo>
                    <a:pt x="548" y="1429"/>
                    <a:pt x="548" y="1644"/>
                    <a:pt x="691" y="1763"/>
                  </a:cubicBezTo>
                  <a:lnTo>
                    <a:pt x="810" y="1882"/>
                  </a:lnTo>
                  <a:cubicBezTo>
                    <a:pt x="667" y="2144"/>
                    <a:pt x="548" y="2430"/>
                    <a:pt x="477" y="2715"/>
                  </a:cubicBezTo>
                  <a:lnTo>
                    <a:pt x="286" y="2715"/>
                  </a:lnTo>
                  <a:cubicBezTo>
                    <a:pt x="119" y="2715"/>
                    <a:pt x="0" y="2835"/>
                    <a:pt x="0" y="3001"/>
                  </a:cubicBezTo>
                  <a:lnTo>
                    <a:pt x="0" y="3835"/>
                  </a:lnTo>
                  <a:cubicBezTo>
                    <a:pt x="0" y="4001"/>
                    <a:pt x="119" y="4120"/>
                    <a:pt x="286" y="4120"/>
                  </a:cubicBezTo>
                  <a:lnTo>
                    <a:pt x="477" y="4120"/>
                  </a:lnTo>
                  <a:cubicBezTo>
                    <a:pt x="548" y="4406"/>
                    <a:pt x="667" y="4692"/>
                    <a:pt x="810" y="4954"/>
                  </a:cubicBezTo>
                  <a:lnTo>
                    <a:pt x="691" y="5073"/>
                  </a:lnTo>
                  <a:cubicBezTo>
                    <a:pt x="548" y="5192"/>
                    <a:pt x="548" y="5406"/>
                    <a:pt x="691" y="5526"/>
                  </a:cubicBezTo>
                  <a:lnTo>
                    <a:pt x="1286" y="6121"/>
                  </a:lnTo>
                  <a:cubicBezTo>
                    <a:pt x="1346" y="6180"/>
                    <a:pt x="1423" y="6210"/>
                    <a:pt x="1501" y="6210"/>
                  </a:cubicBezTo>
                  <a:cubicBezTo>
                    <a:pt x="1578" y="6210"/>
                    <a:pt x="1655" y="6180"/>
                    <a:pt x="1715" y="6121"/>
                  </a:cubicBezTo>
                  <a:lnTo>
                    <a:pt x="1858" y="5978"/>
                  </a:lnTo>
                  <a:cubicBezTo>
                    <a:pt x="2096" y="6145"/>
                    <a:pt x="2382" y="6240"/>
                    <a:pt x="2667" y="6335"/>
                  </a:cubicBezTo>
                  <a:lnTo>
                    <a:pt x="2667" y="6526"/>
                  </a:lnTo>
                  <a:cubicBezTo>
                    <a:pt x="2667" y="6669"/>
                    <a:pt x="2810" y="6812"/>
                    <a:pt x="2977" y="6812"/>
                  </a:cubicBezTo>
                  <a:lnTo>
                    <a:pt x="3787" y="6812"/>
                  </a:lnTo>
                  <a:cubicBezTo>
                    <a:pt x="3953" y="6812"/>
                    <a:pt x="4096" y="6669"/>
                    <a:pt x="4096" y="6526"/>
                  </a:cubicBezTo>
                  <a:lnTo>
                    <a:pt x="4096" y="6335"/>
                  </a:lnTo>
                  <a:cubicBezTo>
                    <a:pt x="4382" y="6240"/>
                    <a:pt x="4668" y="6145"/>
                    <a:pt x="4906" y="5978"/>
                  </a:cubicBezTo>
                  <a:lnTo>
                    <a:pt x="5049" y="6121"/>
                  </a:lnTo>
                  <a:cubicBezTo>
                    <a:pt x="5108" y="6180"/>
                    <a:pt x="5186" y="6210"/>
                    <a:pt x="5263" y="6210"/>
                  </a:cubicBezTo>
                  <a:cubicBezTo>
                    <a:pt x="5341" y="6210"/>
                    <a:pt x="5418" y="6180"/>
                    <a:pt x="5478" y="6121"/>
                  </a:cubicBezTo>
                  <a:lnTo>
                    <a:pt x="6073" y="5526"/>
                  </a:lnTo>
                  <a:cubicBezTo>
                    <a:pt x="6216" y="5406"/>
                    <a:pt x="6216" y="5192"/>
                    <a:pt x="6073" y="5073"/>
                  </a:cubicBezTo>
                  <a:lnTo>
                    <a:pt x="5954" y="4954"/>
                  </a:lnTo>
                  <a:cubicBezTo>
                    <a:pt x="6097" y="4692"/>
                    <a:pt x="6216" y="4406"/>
                    <a:pt x="6287" y="4120"/>
                  </a:cubicBezTo>
                  <a:lnTo>
                    <a:pt x="6478" y="4120"/>
                  </a:lnTo>
                  <a:cubicBezTo>
                    <a:pt x="6645" y="4120"/>
                    <a:pt x="6787" y="4001"/>
                    <a:pt x="6787" y="3835"/>
                  </a:cubicBezTo>
                  <a:lnTo>
                    <a:pt x="6787" y="3001"/>
                  </a:lnTo>
                  <a:cubicBezTo>
                    <a:pt x="6787" y="2835"/>
                    <a:pt x="6645" y="2715"/>
                    <a:pt x="6478" y="2715"/>
                  </a:cubicBezTo>
                  <a:lnTo>
                    <a:pt x="6478" y="2692"/>
                  </a:lnTo>
                  <a:lnTo>
                    <a:pt x="6287" y="2692"/>
                  </a:lnTo>
                  <a:cubicBezTo>
                    <a:pt x="6216" y="2406"/>
                    <a:pt x="6097" y="2120"/>
                    <a:pt x="5954" y="1882"/>
                  </a:cubicBezTo>
                  <a:lnTo>
                    <a:pt x="6073" y="1739"/>
                  </a:lnTo>
                  <a:cubicBezTo>
                    <a:pt x="6216" y="1620"/>
                    <a:pt x="6216" y="1406"/>
                    <a:pt x="6073" y="1310"/>
                  </a:cubicBezTo>
                  <a:lnTo>
                    <a:pt x="5478" y="715"/>
                  </a:lnTo>
                  <a:cubicBezTo>
                    <a:pt x="5418" y="644"/>
                    <a:pt x="5341" y="608"/>
                    <a:pt x="5263" y="608"/>
                  </a:cubicBezTo>
                  <a:cubicBezTo>
                    <a:pt x="5186" y="608"/>
                    <a:pt x="5108" y="644"/>
                    <a:pt x="5049" y="715"/>
                  </a:cubicBezTo>
                  <a:lnTo>
                    <a:pt x="4906" y="834"/>
                  </a:lnTo>
                  <a:cubicBezTo>
                    <a:pt x="4668" y="691"/>
                    <a:pt x="4382" y="572"/>
                    <a:pt x="4096" y="501"/>
                  </a:cubicBezTo>
                  <a:lnTo>
                    <a:pt x="4096" y="310"/>
                  </a:lnTo>
                  <a:cubicBezTo>
                    <a:pt x="4096" y="143"/>
                    <a:pt x="3953" y="1"/>
                    <a:pt x="37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3" name="Google Shape;2973;p45"/>
          <p:cNvGrpSpPr/>
          <p:nvPr/>
        </p:nvGrpSpPr>
        <p:grpSpPr>
          <a:xfrm>
            <a:off x="5843863" y="1738636"/>
            <a:ext cx="2832662" cy="753173"/>
            <a:chOff x="5843863" y="1738636"/>
            <a:chExt cx="2832662" cy="753173"/>
          </a:xfrm>
        </p:grpSpPr>
        <p:sp>
          <p:nvSpPr>
            <p:cNvPr id="2976" name="Google Shape;2976;p45"/>
            <p:cNvSpPr txBox="1"/>
            <p:nvPr/>
          </p:nvSpPr>
          <p:spPr>
            <a:xfrm>
              <a:off x="6615525" y="1986909"/>
              <a:ext cx="2061000" cy="5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Mengonsumsi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sumber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daya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yang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signifikan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sehingga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biaya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pengujian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cenderung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tinggi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77" name="Google Shape;2977;p45"/>
            <p:cNvSpPr/>
            <p:nvPr/>
          </p:nvSpPr>
          <p:spPr>
            <a:xfrm>
              <a:off x="5843863" y="1738636"/>
              <a:ext cx="730200" cy="730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43655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7863-3CE3-AF7B-068E-8A743ED6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A4B24-9B6B-6588-FBA9-8648AFCBC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400" indent="0" algn="just">
              <a:buNone/>
            </a:pPr>
            <a:r>
              <a:rPr lang="en-ID" sz="1500" dirty="0" err="1"/>
              <a:t>adalah</a:t>
            </a:r>
            <a:r>
              <a:rPr lang="en-ID" sz="1500" dirty="0"/>
              <a:t> </a:t>
            </a:r>
            <a:r>
              <a:rPr lang="en-ID" sz="1500" dirty="0" err="1"/>
              <a:t>sebuah</a:t>
            </a:r>
            <a:r>
              <a:rPr lang="en-ID" sz="1500" dirty="0"/>
              <a:t> </a:t>
            </a:r>
            <a:r>
              <a:rPr lang="en-ID" sz="1500" dirty="0" err="1"/>
              <a:t>langkah</a:t>
            </a:r>
            <a:r>
              <a:rPr lang="en-ID" sz="1500" dirty="0"/>
              <a:t> </a:t>
            </a:r>
            <a:r>
              <a:rPr lang="en-ID" sz="1500" dirty="0" err="1"/>
              <a:t>pengujian</a:t>
            </a:r>
            <a:r>
              <a:rPr lang="en-ID" sz="1500" dirty="0"/>
              <a:t> </a:t>
            </a:r>
            <a:r>
              <a:rPr lang="en-ID" sz="1500" dirty="0" err="1"/>
              <a:t>terhadap</a:t>
            </a:r>
            <a:r>
              <a:rPr lang="en-ID" sz="1500" dirty="0"/>
              <a:t> </a:t>
            </a:r>
            <a:r>
              <a:rPr lang="en-ID" sz="1500" dirty="0" err="1"/>
              <a:t>perangkat</a:t>
            </a:r>
            <a:r>
              <a:rPr lang="en-ID" sz="1500" dirty="0"/>
              <a:t> </a:t>
            </a:r>
            <a:r>
              <a:rPr lang="en-ID" sz="1500" dirty="0" err="1"/>
              <a:t>lunak</a:t>
            </a:r>
            <a:r>
              <a:rPr lang="en-ID" sz="1500" dirty="0"/>
              <a:t> </a:t>
            </a:r>
            <a:r>
              <a:rPr lang="en-ID" sz="1500" dirty="0" err="1"/>
              <a:t>atau</a:t>
            </a:r>
            <a:r>
              <a:rPr lang="en-ID" sz="1500" dirty="0"/>
              <a:t> </a:t>
            </a:r>
            <a:r>
              <a:rPr lang="en-ID" sz="1500" dirty="0" err="1"/>
              <a:t>komponen</a:t>
            </a:r>
            <a:r>
              <a:rPr lang="en-ID" sz="1500" dirty="0"/>
              <a:t> </a:t>
            </a:r>
            <a:r>
              <a:rPr lang="en-ID" sz="1500" dirty="0" err="1"/>
              <a:t>dari</a:t>
            </a:r>
            <a:r>
              <a:rPr lang="en-ID" sz="1500" dirty="0"/>
              <a:t> </a:t>
            </a:r>
            <a:r>
              <a:rPr lang="en-ID" sz="1500" dirty="0" err="1"/>
              <a:t>sebuah</a:t>
            </a:r>
            <a:r>
              <a:rPr lang="en-ID" sz="1500" dirty="0"/>
              <a:t> </a:t>
            </a:r>
            <a:r>
              <a:rPr lang="en-ID" sz="1500" dirty="0" err="1"/>
              <a:t>perangkat</a:t>
            </a:r>
            <a:r>
              <a:rPr lang="en-ID" sz="1500" dirty="0"/>
              <a:t> </a:t>
            </a:r>
            <a:r>
              <a:rPr lang="en-ID" sz="1500" dirty="0" err="1"/>
              <a:t>lunak</a:t>
            </a:r>
            <a:r>
              <a:rPr lang="en-ID" sz="1500" dirty="0"/>
              <a:t>. </a:t>
            </a:r>
            <a:r>
              <a:rPr lang="en-ID" sz="1500" dirty="0" err="1"/>
              <a:t>Biasanya</a:t>
            </a:r>
            <a:r>
              <a:rPr lang="en-ID" sz="1500" dirty="0"/>
              <a:t>, unit testing </a:t>
            </a:r>
            <a:r>
              <a:rPr lang="en-ID" sz="1500" dirty="0" err="1"/>
              <a:t>dilakukan</a:t>
            </a:r>
            <a:r>
              <a:rPr lang="en-ID" sz="1500" dirty="0"/>
              <a:t> </a:t>
            </a:r>
            <a:r>
              <a:rPr lang="en-ID" sz="1500" dirty="0" err="1"/>
              <a:t>disaat</a:t>
            </a:r>
            <a:r>
              <a:rPr lang="en-ID" sz="1500" dirty="0"/>
              <a:t> masa development </a:t>
            </a:r>
            <a:r>
              <a:rPr lang="en-ID" sz="1500" dirty="0" err="1"/>
              <a:t>atau</a:t>
            </a:r>
            <a:r>
              <a:rPr lang="en-ID" sz="1500" dirty="0"/>
              <a:t> </a:t>
            </a:r>
            <a:r>
              <a:rPr lang="en-ID" sz="1500" dirty="0" err="1"/>
              <a:t>pengembangan</a:t>
            </a:r>
            <a:r>
              <a:rPr lang="en-ID" sz="1500" dirty="0"/>
              <a:t> </a:t>
            </a:r>
            <a:r>
              <a:rPr lang="en-ID" sz="1500" dirty="0" err="1"/>
              <a:t>dari</a:t>
            </a:r>
            <a:r>
              <a:rPr lang="en-ID" sz="1500" dirty="0"/>
              <a:t> </a:t>
            </a:r>
            <a:r>
              <a:rPr lang="en-ID" sz="1500" dirty="0" err="1"/>
              <a:t>sebuah</a:t>
            </a:r>
            <a:r>
              <a:rPr lang="en-ID" sz="1500" dirty="0"/>
              <a:t> </a:t>
            </a:r>
            <a:r>
              <a:rPr lang="en-ID" sz="1500" dirty="0" err="1"/>
              <a:t>aplikasi</a:t>
            </a:r>
            <a:r>
              <a:rPr lang="en-ID" sz="1500" dirty="0"/>
              <a:t> yang </a:t>
            </a:r>
            <a:r>
              <a:rPr lang="en-ID" sz="1500" dirty="0" err="1"/>
              <a:t>dilakukan</a:t>
            </a:r>
            <a:r>
              <a:rPr lang="en-ID" sz="1500" dirty="0"/>
              <a:t> oleh developer. </a:t>
            </a:r>
            <a:r>
              <a:rPr lang="en-ID" sz="1500" dirty="0" err="1"/>
              <a:t>Pengujian</a:t>
            </a:r>
            <a:r>
              <a:rPr lang="en-ID" sz="1500" dirty="0"/>
              <a:t> unit testing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meliputi</a:t>
            </a:r>
            <a:r>
              <a:rPr lang="en-ID" sz="1500" dirty="0"/>
              <a:t> </a:t>
            </a:r>
            <a:r>
              <a:rPr lang="en-ID" sz="1500" dirty="0" err="1"/>
              <a:t>dari</a:t>
            </a:r>
            <a:r>
              <a:rPr lang="en-ID" sz="1500" dirty="0"/>
              <a:t> function, method, procedure, module, </a:t>
            </a:r>
            <a:r>
              <a:rPr lang="en-ID" sz="1500" dirty="0" err="1"/>
              <a:t>serta</a:t>
            </a:r>
            <a:r>
              <a:rPr lang="en-ID" sz="1500" dirty="0"/>
              <a:t> object.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E8DDA-29FA-7499-F97F-DB1399670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540" y="1311300"/>
            <a:ext cx="4937760" cy="22656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13908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C33D-B748-1567-26F0-634B91A5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Tujuan</a:t>
            </a:r>
            <a:r>
              <a:rPr lang="en-ID" dirty="0"/>
              <a:t> dan </a:t>
            </a:r>
            <a:r>
              <a:rPr lang="en-ID" dirty="0" err="1"/>
              <a:t>Manfaat</a:t>
            </a:r>
            <a:r>
              <a:rPr lang="en-ID" dirty="0"/>
              <a:t> 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9EDFB-2C9F-FB43-23E9-E121122BB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3443436" cy="3179400"/>
          </a:xfrm>
        </p:spPr>
        <p:txBody>
          <a:bodyPr>
            <a:noAutofit/>
          </a:bodyPr>
          <a:lstStyle/>
          <a:p>
            <a:pPr marL="152400" indent="0">
              <a:buNone/>
            </a:pPr>
            <a:r>
              <a:rPr lang="en-ID" sz="1400" dirty="0" err="1"/>
              <a:t>Tujuan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unit testing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menguji</a:t>
            </a:r>
            <a:r>
              <a:rPr lang="en-ID" sz="1400" dirty="0"/>
              <a:t> </a:t>
            </a:r>
            <a:r>
              <a:rPr lang="en-ID" sz="1400" dirty="0" err="1"/>
              <a:t>serta</a:t>
            </a:r>
            <a:r>
              <a:rPr lang="en-ID" sz="1400" dirty="0"/>
              <a:t> </a:t>
            </a:r>
            <a:r>
              <a:rPr lang="en-ID" sz="1400" dirty="0" err="1"/>
              <a:t>memastikan</a:t>
            </a:r>
            <a:r>
              <a:rPr lang="en-ID" sz="1400" dirty="0"/>
              <a:t> </a:t>
            </a:r>
            <a:r>
              <a:rPr lang="en-ID" sz="1400" dirty="0" err="1"/>
              <a:t>kalau</a:t>
            </a:r>
            <a:r>
              <a:rPr lang="en-ID" sz="1400" dirty="0"/>
              <a:t> </a:t>
            </a:r>
            <a:r>
              <a:rPr lang="en-ID" sz="1400" dirty="0" err="1"/>
              <a:t>kode</a:t>
            </a:r>
            <a:r>
              <a:rPr lang="en-ID" sz="1400" dirty="0"/>
              <a:t> - </a:t>
            </a:r>
            <a:r>
              <a:rPr lang="en-ID" sz="1400" dirty="0" err="1"/>
              <a:t>kode</a:t>
            </a:r>
            <a:r>
              <a:rPr lang="en-ID" sz="1400" dirty="0"/>
              <a:t> yang </a:t>
            </a:r>
            <a:r>
              <a:rPr lang="en-ID" sz="1400" dirty="0" err="1"/>
              <a:t>kita</a:t>
            </a:r>
            <a:r>
              <a:rPr lang="en-ID" sz="1400" dirty="0"/>
              <a:t> buat </a:t>
            </a:r>
            <a:r>
              <a:rPr lang="en-ID" sz="1400" dirty="0" err="1"/>
              <a:t>sudah</a:t>
            </a:r>
            <a:r>
              <a:rPr lang="en-ID" sz="1400" dirty="0"/>
              <a:t> </a:t>
            </a:r>
            <a:r>
              <a:rPr lang="en-ID" sz="1400" dirty="0" err="1"/>
              <a:t>berjalan</a:t>
            </a:r>
            <a:r>
              <a:rPr lang="en-ID" sz="1400" dirty="0"/>
              <a:t> </a:t>
            </a:r>
            <a:r>
              <a:rPr lang="en-ID" sz="1400" dirty="0" err="1"/>
              <a:t>sesuai</a:t>
            </a:r>
            <a:r>
              <a:rPr lang="en-ID" sz="1400" dirty="0"/>
              <a:t> </a:t>
            </a:r>
            <a:r>
              <a:rPr lang="en-ID" sz="1400" dirty="0" err="1"/>
              <a:t>spesifikasi</a:t>
            </a:r>
            <a:r>
              <a:rPr lang="en-ID" sz="1400" dirty="0"/>
              <a:t> </a:t>
            </a:r>
            <a:r>
              <a:rPr lang="en-ID" sz="1400" dirty="0" err="1"/>
              <a:t>nya</a:t>
            </a:r>
            <a:r>
              <a:rPr lang="en-ID" sz="1400" dirty="0"/>
              <a:t> </a:t>
            </a:r>
            <a:r>
              <a:rPr lang="en-ID" sz="1400" dirty="0" err="1"/>
              <a:t>serta</a:t>
            </a:r>
            <a:r>
              <a:rPr lang="en-ID" sz="1400" dirty="0"/>
              <a:t> </a:t>
            </a:r>
            <a:r>
              <a:rPr lang="en-ID" sz="1400" dirty="0" err="1"/>
              <a:t>mendeteksi</a:t>
            </a:r>
            <a:r>
              <a:rPr lang="en-ID" sz="1400" dirty="0"/>
              <a:t> </a:t>
            </a:r>
            <a:r>
              <a:rPr lang="en-ID" sz="1400" dirty="0" err="1"/>
              <a:t>jika</a:t>
            </a:r>
            <a:r>
              <a:rPr lang="en-ID" sz="1400" dirty="0"/>
              <a:t> </a:t>
            </a:r>
            <a:r>
              <a:rPr lang="en-ID" sz="1400" dirty="0" err="1"/>
              <a:t>terdapat</a:t>
            </a:r>
            <a:r>
              <a:rPr lang="en-ID" sz="1400" dirty="0"/>
              <a:t> bug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sebuah</a:t>
            </a:r>
            <a:r>
              <a:rPr lang="en-ID" sz="1400" dirty="0"/>
              <a:t> program. </a:t>
            </a:r>
            <a:r>
              <a:rPr lang="en-ID" sz="1400" dirty="0" err="1"/>
              <a:t>Sedangkan</a:t>
            </a:r>
            <a:r>
              <a:rPr lang="en-ID" sz="1400" dirty="0"/>
              <a:t> </a:t>
            </a:r>
            <a:r>
              <a:rPr lang="en-ID" sz="1400" dirty="0" err="1"/>
              <a:t>manfaat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Unit Testing </a:t>
            </a:r>
            <a:r>
              <a:rPr lang="en-ID" sz="1400" dirty="0" err="1"/>
              <a:t>sendiri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membantu</a:t>
            </a:r>
            <a:r>
              <a:rPr lang="en-ID" sz="1400" dirty="0"/>
              <a:t> </a:t>
            </a:r>
            <a:r>
              <a:rPr lang="en-ID" sz="1400" dirty="0" err="1"/>
              <a:t>mengurangi</a:t>
            </a:r>
            <a:r>
              <a:rPr lang="en-ID" sz="1400" dirty="0"/>
              <a:t> error di </a:t>
            </a:r>
            <a:r>
              <a:rPr lang="en-ID" sz="1400" dirty="0" err="1"/>
              <a:t>sebuah</a:t>
            </a:r>
            <a:r>
              <a:rPr lang="en-ID" sz="1400" dirty="0"/>
              <a:t> program dan </a:t>
            </a:r>
            <a:r>
              <a:rPr lang="en-ID" sz="1400" dirty="0" err="1"/>
              <a:t>membantu</a:t>
            </a:r>
            <a:r>
              <a:rPr lang="en-ID" sz="1400" dirty="0"/>
              <a:t> </a:t>
            </a:r>
            <a:r>
              <a:rPr lang="en-ID" sz="1400" dirty="0" err="1"/>
              <a:t>kita</a:t>
            </a:r>
            <a:r>
              <a:rPr lang="en-ID" sz="1400" dirty="0"/>
              <a:t> </a:t>
            </a:r>
            <a:r>
              <a:rPr lang="en-ID" sz="1400" dirty="0" err="1"/>
              <a:t>menguji</a:t>
            </a:r>
            <a:r>
              <a:rPr lang="en-ID" sz="1400" dirty="0"/>
              <a:t>, </a:t>
            </a:r>
            <a:r>
              <a:rPr lang="en-ID" sz="1400" dirty="0" err="1"/>
              <a:t>apakah</a:t>
            </a:r>
            <a:r>
              <a:rPr lang="en-ID" sz="1400" dirty="0"/>
              <a:t> program yang </a:t>
            </a:r>
            <a:r>
              <a:rPr lang="en-ID" sz="1400" dirty="0" err="1"/>
              <a:t>kita</a:t>
            </a:r>
            <a:r>
              <a:rPr lang="en-ID" sz="1400" dirty="0"/>
              <a:t> buat </a:t>
            </a:r>
            <a:r>
              <a:rPr lang="en-ID" sz="1400" dirty="0" err="1"/>
              <a:t>sudah</a:t>
            </a:r>
            <a:r>
              <a:rPr lang="en-ID" sz="1400" dirty="0"/>
              <a:t> </a:t>
            </a:r>
            <a:r>
              <a:rPr lang="en-ID" sz="1400" dirty="0" err="1"/>
              <a:t>layak</a:t>
            </a:r>
            <a:r>
              <a:rPr lang="en-ID" sz="1400" dirty="0"/>
              <a:t> </a:t>
            </a:r>
            <a:r>
              <a:rPr lang="en-ID" sz="1400" dirty="0" err="1"/>
              <a:t>dirilis</a:t>
            </a:r>
            <a:r>
              <a:rPr lang="en-ID" sz="1400" dirty="0"/>
              <a:t> </a:t>
            </a:r>
            <a:r>
              <a:rPr lang="en-ID" sz="1400" dirty="0" err="1"/>
              <a:t>ke</a:t>
            </a:r>
            <a:r>
              <a:rPr lang="en-ID" sz="1400" dirty="0"/>
              <a:t> pasar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tidak</a:t>
            </a:r>
            <a:endParaRPr lang="en-ID" sz="1400" dirty="0"/>
          </a:p>
        </p:txBody>
      </p:sp>
      <p:grpSp>
        <p:nvGrpSpPr>
          <p:cNvPr id="4" name="Google Shape;867;p21">
            <a:extLst>
              <a:ext uri="{FF2B5EF4-FFF2-40B4-BE49-F238E27FC236}">
                <a16:creationId xmlns:a16="http://schemas.microsoft.com/office/drawing/2014/main" id="{EE6F37C3-29CE-63D9-6BCC-433ACBEA1894}"/>
              </a:ext>
            </a:extLst>
          </p:cNvPr>
          <p:cNvGrpSpPr/>
          <p:nvPr/>
        </p:nvGrpSpPr>
        <p:grpSpPr>
          <a:xfrm>
            <a:off x="6145614" y="906316"/>
            <a:ext cx="1812300" cy="2222626"/>
            <a:chOff x="3659750" y="1063574"/>
            <a:chExt cx="1812300" cy="2222626"/>
          </a:xfrm>
        </p:grpSpPr>
        <p:sp>
          <p:nvSpPr>
            <p:cNvPr id="5" name="Google Shape;868;p21">
              <a:extLst>
                <a:ext uri="{FF2B5EF4-FFF2-40B4-BE49-F238E27FC236}">
                  <a16:creationId xmlns:a16="http://schemas.microsoft.com/office/drawing/2014/main" id="{2777F4D1-73C6-3A77-713C-80C6EE494FD0}"/>
                </a:ext>
              </a:extLst>
            </p:cNvPr>
            <p:cNvSpPr/>
            <p:nvPr/>
          </p:nvSpPr>
          <p:spPr>
            <a:xfrm>
              <a:off x="4392850" y="2781300"/>
              <a:ext cx="346200" cy="504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69;p21">
              <a:extLst>
                <a:ext uri="{FF2B5EF4-FFF2-40B4-BE49-F238E27FC236}">
                  <a16:creationId xmlns:a16="http://schemas.microsoft.com/office/drawing/2014/main" id="{18E1B201-EEC6-F6A5-DC68-7CBD6C5093D3}"/>
                </a:ext>
              </a:extLst>
            </p:cNvPr>
            <p:cNvSpPr/>
            <p:nvPr/>
          </p:nvSpPr>
          <p:spPr>
            <a:xfrm>
              <a:off x="3659750" y="1063574"/>
              <a:ext cx="1812300" cy="181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870;p21">
            <a:extLst>
              <a:ext uri="{FF2B5EF4-FFF2-40B4-BE49-F238E27FC236}">
                <a16:creationId xmlns:a16="http://schemas.microsoft.com/office/drawing/2014/main" id="{BFA8ADC6-E8A0-CB19-47A4-DE392270C134}"/>
              </a:ext>
            </a:extLst>
          </p:cNvPr>
          <p:cNvGrpSpPr/>
          <p:nvPr/>
        </p:nvGrpSpPr>
        <p:grpSpPr>
          <a:xfrm>
            <a:off x="6289620" y="1043076"/>
            <a:ext cx="1524255" cy="1524239"/>
            <a:chOff x="783588" y="2074225"/>
            <a:chExt cx="1171513" cy="1171500"/>
          </a:xfrm>
        </p:grpSpPr>
        <p:sp>
          <p:nvSpPr>
            <p:cNvPr id="8" name="Google Shape;871;p21">
              <a:extLst>
                <a:ext uri="{FF2B5EF4-FFF2-40B4-BE49-F238E27FC236}">
                  <a16:creationId xmlns:a16="http://schemas.microsoft.com/office/drawing/2014/main" id="{6510CFD3-C63D-9EDE-4A42-72D874CB1FAB}"/>
                </a:ext>
              </a:extLst>
            </p:cNvPr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72;p21">
              <a:extLst>
                <a:ext uri="{FF2B5EF4-FFF2-40B4-BE49-F238E27FC236}">
                  <a16:creationId xmlns:a16="http://schemas.microsoft.com/office/drawing/2014/main" id="{EBB1CF97-206D-1C14-4902-83F3A5281FF1}"/>
                </a:ext>
              </a:extLst>
            </p:cNvPr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name="adj1" fmla="val 16261269"/>
                <a:gd name="adj2" fmla="val 244477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73;p21">
            <a:extLst>
              <a:ext uri="{FF2B5EF4-FFF2-40B4-BE49-F238E27FC236}">
                <a16:creationId xmlns:a16="http://schemas.microsoft.com/office/drawing/2014/main" id="{DAEF905F-E39B-53F7-5B3B-97A8C5FB3F1C}"/>
              </a:ext>
            </a:extLst>
          </p:cNvPr>
          <p:cNvGrpSpPr/>
          <p:nvPr/>
        </p:nvGrpSpPr>
        <p:grpSpPr>
          <a:xfrm>
            <a:off x="6024302" y="3128942"/>
            <a:ext cx="2061000" cy="1440058"/>
            <a:chOff x="3538438" y="3286200"/>
            <a:chExt cx="2061000" cy="1440058"/>
          </a:xfrm>
        </p:grpSpPr>
        <p:grpSp>
          <p:nvGrpSpPr>
            <p:cNvPr id="11" name="Google Shape;874;p21">
              <a:extLst>
                <a:ext uri="{FF2B5EF4-FFF2-40B4-BE49-F238E27FC236}">
                  <a16:creationId xmlns:a16="http://schemas.microsoft.com/office/drawing/2014/main" id="{5A86128F-E093-280C-1BE3-EFC4124FD8F2}"/>
                </a:ext>
              </a:extLst>
            </p:cNvPr>
            <p:cNvGrpSpPr/>
            <p:nvPr/>
          </p:nvGrpSpPr>
          <p:grpSpPr>
            <a:xfrm>
              <a:off x="3538438" y="3938125"/>
              <a:ext cx="2061000" cy="788134"/>
              <a:chOff x="3538438" y="3938125"/>
              <a:chExt cx="2061000" cy="788134"/>
            </a:xfrm>
          </p:grpSpPr>
          <p:sp>
            <p:nvSpPr>
              <p:cNvPr id="13" name="Google Shape;875;p21">
                <a:extLst>
                  <a:ext uri="{FF2B5EF4-FFF2-40B4-BE49-F238E27FC236}">
                    <a16:creationId xmlns:a16="http://schemas.microsoft.com/office/drawing/2014/main" id="{18BD384D-5D18-B496-718A-3503B764CA4B}"/>
                  </a:ext>
                </a:extLst>
              </p:cNvPr>
              <p:cNvSpPr txBox="1"/>
              <p:nvPr/>
            </p:nvSpPr>
            <p:spPr>
              <a:xfrm>
                <a:off x="3538438" y="3938125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Unit testing 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" name="Google Shape;876;p21">
                <a:extLst>
                  <a:ext uri="{FF2B5EF4-FFF2-40B4-BE49-F238E27FC236}">
                    <a16:creationId xmlns:a16="http://schemas.microsoft.com/office/drawing/2014/main" id="{CC8691B0-9817-154B-8A1D-3DFCB5024929}"/>
                  </a:ext>
                </a:extLst>
              </p:cNvPr>
              <p:cNvSpPr txBox="1"/>
              <p:nvPr/>
            </p:nvSpPr>
            <p:spPr>
              <a:xfrm>
                <a:off x="3538438" y="4221358"/>
                <a:ext cx="2061000" cy="5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" name="Google Shape;877;p21">
              <a:extLst>
                <a:ext uri="{FF2B5EF4-FFF2-40B4-BE49-F238E27FC236}">
                  <a16:creationId xmlns:a16="http://schemas.microsoft.com/office/drawing/2014/main" id="{B4A89836-AFF9-B268-45DF-5845CA84A050}"/>
                </a:ext>
              </a:extLst>
            </p:cNvPr>
            <p:cNvSpPr txBox="1"/>
            <p:nvPr/>
          </p:nvSpPr>
          <p:spPr>
            <a:xfrm>
              <a:off x="3665850" y="3286200"/>
              <a:ext cx="1812300" cy="49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37%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" name="Google Shape;889;p21">
            <a:extLst>
              <a:ext uri="{FF2B5EF4-FFF2-40B4-BE49-F238E27FC236}">
                <a16:creationId xmlns:a16="http://schemas.microsoft.com/office/drawing/2014/main" id="{3FB2F947-B5EE-98F2-D1D4-B18126305C90}"/>
              </a:ext>
            </a:extLst>
          </p:cNvPr>
          <p:cNvGrpSpPr/>
          <p:nvPr/>
        </p:nvGrpSpPr>
        <p:grpSpPr>
          <a:xfrm>
            <a:off x="6872914" y="1633642"/>
            <a:ext cx="549776" cy="505411"/>
            <a:chOff x="4387050" y="1790900"/>
            <a:chExt cx="549776" cy="505411"/>
          </a:xfrm>
        </p:grpSpPr>
        <p:sp>
          <p:nvSpPr>
            <p:cNvPr id="16" name="Google Shape;890;p21">
              <a:extLst>
                <a:ext uri="{FF2B5EF4-FFF2-40B4-BE49-F238E27FC236}">
                  <a16:creationId xmlns:a16="http://schemas.microsoft.com/office/drawing/2014/main" id="{A0018C0A-C68A-282E-E720-2C61E1A326E7}"/>
                </a:ext>
              </a:extLst>
            </p:cNvPr>
            <p:cNvSpPr/>
            <p:nvPr/>
          </p:nvSpPr>
          <p:spPr>
            <a:xfrm>
              <a:off x="4387050" y="1790900"/>
              <a:ext cx="357600" cy="357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91;p21">
              <a:extLst>
                <a:ext uri="{FF2B5EF4-FFF2-40B4-BE49-F238E27FC236}">
                  <a16:creationId xmlns:a16="http://schemas.microsoft.com/office/drawing/2014/main" id="{2D4CD3AC-D54C-ED4E-E7EC-8652159B75C1}"/>
                </a:ext>
              </a:extLst>
            </p:cNvPr>
            <p:cNvSpPr/>
            <p:nvPr/>
          </p:nvSpPr>
          <p:spPr>
            <a:xfrm rot="7838036">
              <a:off x="4676452" y="1891152"/>
              <a:ext cx="114246" cy="43801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61033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3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Teknik Unit Testing</a:t>
            </a:r>
            <a:endParaRPr dirty="0"/>
          </a:p>
        </p:txBody>
      </p:sp>
      <p:grpSp>
        <p:nvGrpSpPr>
          <p:cNvPr id="2308" name="Google Shape;2308;p39"/>
          <p:cNvGrpSpPr/>
          <p:nvPr/>
        </p:nvGrpSpPr>
        <p:grpSpPr>
          <a:xfrm>
            <a:off x="1521775" y="1152412"/>
            <a:ext cx="2917625" cy="856518"/>
            <a:chOff x="454975" y="1152412"/>
            <a:chExt cx="2917625" cy="856518"/>
          </a:xfrm>
        </p:grpSpPr>
        <p:grpSp>
          <p:nvGrpSpPr>
            <p:cNvPr id="2309" name="Google Shape;2309;p39"/>
            <p:cNvGrpSpPr/>
            <p:nvPr/>
          </p:nvGrpSpPr>
          <p:grpSpPr>
            <a:xfrm>
              <a:off x="454975" y="1152412"/>
              <a:ext cx="2063225" cy="856518"/>
              <a:chOff x="454975" y="1916000"/>
              <a:chExt cx="2063225" cy="856518"/>
            </a:xfrm>
          </p:grpSpPr>
          <p:sp>
            <p:nvSpPr>
              <p:cNvPr id="2310" name="Google Shape;2310;p39"/>
              <p:cNvSpPr txBox="1"/>
              <p:nvPr/>
            </p:nvSpPr>
            <p:spPr>
              <a:xfrm>
                <a:off x="457200" y="191600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Black Box Testing</a:t>
                </a:r>
                <a:endParaRPr lang="en-ID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311" name="Google Shape;2311;p39"/>
              <p:cNvSpPr txBox="1"/>
              <p:nvPr/>
            </p:nvSpPr>
            <p:spPr>
              <a:xfrm>
                <a:off x="454975" y="2267618"/>
                <a:ext cx="2061000" cy="5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untuk</a:t>
                </a:r>
                <a:r>
                  <a:rPr lang="en-ID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menguji</a:t>
                </a:r>
                <a:r>
                  <a:rPr lang="en-ID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user interface </a:t>
                </a:r>
                <a:r>
                  <a:rPr lang="en-ID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serta</a:t>
                </a:r>
                <a:r>
                  <a:rPr lang="en-ID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input, output </a:t>
                </a:r>
                <a:r>
                  <a:rPr lang="en-ID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nya</a:t>
                </a: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312" name="Google Shape;2312;p39"/>
            <p:cNvSpPr txBox="1"/>
            <p:nvPr/>
          </p:nvSpPr>
          <p:spPr>
            <a:xfrm>
              <a:off x="2518200" y="1200225"/>
              <a:ext cx="854400" cy="695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1784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13" name="Google Shape;2313;p39"/>
          <p:cNvGrpSpPr/>
          <p:nvPr/>
        </p:nvGrpSpPr>
        <p:grpSpPr>
          <a:xfrm>
            <a:off x="1456926" y="2309781"/>
            <a:ext cx="2982474" cy="928042"/>
            <a:chOff x="390126" y="2547906"/>
            <a:chExt cx="2982474" cy="928042"/>
          </a:xfrm>
        </p:grpSpPr>
        <p:grpSp>
          <p:nvGrpSpPr>
            <p:cNvPr id="2314" name="Google Shape;2314;p39"/>
            <p:cNvGrpSpPr/>
            <p:nvPr/>
          </p:nvGrpSpPr>
          <p:grpSpPr>
            <a:xfrm>
              <a:off x="390126" y="2547906"/>
              <a:ext cx="2238774" cy="928042"/>
              <a:chOff x="6558726" y="1916000"/>
              <a:chExt cx="2238774" cy="928042"/>
            </a:xfrm>
          </p:grpSpPr>
          <p:sp>
            <p:nvSpPr>
              <p:cNvPr id="2315" name="Google Shape;2315;p39"/>
              <p:cNvSpPr txBox="1"/>
              <p:nvPr/>
            </p:nvSpPr>
            <p:spPr>
              <a:xfrm>
                <a:off x="6625800" y="191600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White Box Testing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316" name="Google Shape;2316;p39"/>
              <p:cNvSpPr txBox="1"/>
              <p:nvPr/>
            </p:nvSpPr>
            <p:spPr>
              <a:xfrm>
                <a:off x="6558726" y="2338842"/>
                <a:ext cx="2238774" cy="5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dirty="0" err="1">
                    <a:latin typeface="Roboto"/>
                    <a:ea typeface="Roboto"/>
                    <a:cs typeface="Roboto"/>
                    <a:sym typeface="Roboto"/>
                  </a:rPr>
                  <a:t>untuk</a:t>
                </a:r>
                <a:r>
                  <a:rPr lang="en-ID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ID" dirty="0" err="1">
                    <a:latin typeface="Roboto"/>
                    <a:ea typeface="Roboto"/>
                    <a:cs typeface="Roboto"/>
                    <a:sym typeface="Roboto"/>
                  </a:rPr>
                  <a:t>menguji</a:t>
                </a:r>
                <a:r>
                  <a:rPr lang="en-ID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ID" dirty="0" err="1">
                    <a:latin typeface="Roboto"/>
                    <a:ea typeface="Roboto"/>
                    <a:cs typeface="Roboto"/>
                    <a:sym typeface="Roboto"/>
                  </a:rPr>
                  <a:t>perilaku</a:t>
                </a:r>
                <a:r>
                  <a:rPr lang="en-ID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ID" dirty="0" err="1">
                    <a:latin typeface="Roboto"/>
                    <a:ea typeface="Roboto"/>
                    <a:cs typeface="Roboto"/>
                    <a:sym typeface="Roboto"/>
                  </a:rPr>
                  <a:t>fungsional</a:t>
                </a:r>
                <a:r>
                  <a:rPr lang="en-ID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ID" dirty="0" err="1">
                    <a:latin typeface="Roboto"/>
                    <a:ea typeface="Roboto"/>
                    <a:cs typeface="Roboto"/>
                    <a:sym typeface="Roboto"/>
                  </a:rPr>
                  <a:t>dari</a:t>
                </a:r>
                <a:r>
                  <a:rPr lang="en-ID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ID" dirty="0" err="1">
                    <a:latin typeface="Roboto"/>
                    <a:ea typeface="Roboto"/>
                    <a:cs typeface="Roboto"/>
                    <a:sym typeface="Roboto"/>
                  </a:rPr>
                  <a:t>sebuah</a:t>
                </a:r>
                <a:r>
                  <a:rPr lang="en-ID" dirty="0">
                    <a:latin typeface="Roboto"/>
                    <a:ea typeface="Roboto"/>
                    <a:cs typeface="Roboto"/>
                    <a:sym typeface="Roboto"/>
                  </a:rPr>
                  <a:t> program </a:t>
                </a:r>
                <a:r>
                  <a:rPr lang="en-ID" dirty="0" err="1">
                    <a:latin typeface="Roboto"/>
                    <a:ea typeface="Roboto"/>
                    <a:cs typeface="Roboto"/>
                    <a:sym typeface="Roboto"/>
                  </a:rPr>
                  <a:t>perangkat</a:t>
                </a:r>
                <a:r>
                  <a:rPr lang="en-ID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ID" dirty="0" err="1">
                    <a:latin typeface="Roboto"/>
                    <a:ea typeface="Roboto"/>
                    <a:cs typeface="Roboto"/>
                    <a:sym typeface="Roboto"/>
                  </a:rPr>
                  <a:t>lunak</a:t>
                </a: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317" name="Google Shape;2317;p39"/>
            <p:cNvSpPr txBox="1"/>
            <p:nvPr/>
          </p:nvSpPr>
          <p:spPr>
            <a:xfrm>
              <a:off x="2518200" y="2595875"/>
              <a:ext cx="854400" cy="695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1870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18" name="Google Shape;2318;p39"/>
          <p:cNvGrpSpPr/>
          <p:nvPr/>
        </p:nvGrpSpPr>
        <p:grpSpPr>
          <a:xfrm>
            <a:off x="1521775" y="3467450"/>
            <a:ext cx="2915400" cy="866118"/>
            <a:chOff x="454975" y="3943700"/>
            <a:chExt cx="2915400" cy="866118"/>
          </a:xfrm>
        </p:grpSpPr>
        <p:grpSp>
          <p:nvGrpSpPr>
            <p:cNvPr id="2319" name="Google Shape;2319;p39"/>
            <p:cNvGrpSpPr/>
            <p:nvPr/>
          </p:nvGrpSpPr>
          <p:grpSpPr>
            <a:xfrm>
              <a:off x="454975" y="3943700"/>
              <a:ext cx="2061000" cy="866118"/>
              <a:chOff x="457200" y="3943700"/>
              <a:chExt cx="2061000" cy="866118"/>
            </a:xfrm>
          </p:grpSpPr>
          <p:sp>
            <p:nvSpPr>
              <p:cNvPr id="2320" name="Google Shape;2320;p39"/>
              <p:cNvSpPr txBox="1"/>
              <p:nvPr/>
            </p:nvSpPr>
            <p:spPr>
              <a:xfrm>
                <a:off x="457200" y="3943700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Gray Box Testing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321" name="Google Shape;2321;p39"/>
              <p:cNvSpPr txBox="1"/>
              <p:nvPr/>
            </p:nvSpPr>
            <p:spPr>
              <a:xfrm>
                <a:off x="457200" y="4298618"/>
                <a:ext cx="2061000" cy="51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digunakan</a:t>
                </a:r>
                <a:r>
                  <a:rPr lang="en-ID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untuk</a:t>
                </a:r>
                <a:r>
                  <a:rPr lang="en-ID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menganalisis</a:t>
                </a:r>
                <a:r>
                  <a:rPr lang="en-ID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kerusakan</a:t>
                </a: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322" name="Google Shape;2322;p39"/>
            <p:cNvSpPr txBox="1"/>
            <p:nvPr/>
          </p:nvSpPr>
          <p:spPr>
            <a:xfrm>
              <a:off x="2515975" y="3988655"/>
              <a:ext cx="854400" cy="6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1969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23" name="Google Shape;2323;p39"/>
          <p:cNvSpPr/>
          <p:nvPr/>
        </p:nvSpPr>
        <p:spPr>
          <a:xfrm>
            <a:off x="457212" y="1152450"/>
            <a:ext cx="788100" cy="788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24" name="Google Shape;2324;p39"/>
          <p:cNvSpPr/>
          <p:nvPr/>
        </p:nvSpPr>
        <p:spPr>
          <a:xfrm>
            <a:off x="457212" y="2304587"/>
            <a:ext cx="788100" cy="788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25" name="Google Shape;2325;p39"/>
          <p:cNvSpPr/>
          <p:nvPr/>
        </p:nvSpPr>
        <p:spPr>
          <a:xfrm>
            <a:off x="457212" y="3456725"/>
            <a:ext cx="788100" cy="788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26" name="Google Shape;2326;p39"/>
          <p:cNvSpPr/>
          <p:nvPr/>
        </p:nvSpPr>
        <p:spPr>
          <a:xfrm>
            <a:off x="457196" y="4610700"/>
            <a:ext cx="8229600" cy="121333"/>
          </a:xfrm>
          <a:custGeom>
            <a:avLst/>
            <a:gdLst/>
            <a:ahLst/>
            <a:cxnLst/>
            <a:rect l="l" t="t" r="r" b="b"/>
            <a:pathLst>
              <a:path w="285750" h="15110" extrusionOk="0">
                <a:moveTo>
                  <a:pt x="0" y="15110"/>
                </a:moveTo>
                <a:lnTo>
                  <a:pt x="285750" y="15110"/>
                </a:lnTo>
                <a:lnTo>
                  <a:pt x="285750" y="0"/>
                </a:lnTo>
                <a:lnTo>
                  <a:pt x="0" y="0"/>
                </a:lnTo>
                <a:lnTo>
                  <a:pt x="0" y="1511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7" name="Google Shape;2327;p39"/>
          <p:cNvGrpSpPr/>
          <p:nvPr/>
        </p:nvGrpSpPr>
        <p:grpSpPr>
          <a:xfrm>
            <a:off x="6362478" y="1771548"/>
            <a:ext cx="2324058" cy="2839043"/>
            <a:chOff x="6362478" y="1771548"/>
            <a:chExt cx="2324058" cy="2839043"/>
          </a:xfrm>
        </p:grpSpPr>
        <p:grpSp>
          <p:nvGrpSpPr>
            <p:cNvPr id="2328" name="Google Shape;2328;p39"/>
            <p:cNvGrpSpPr/>
            <p:nvPr/>
          </p:nvGrpSpPr>
          <p:grpSpPr>
            <a:xfrm>
              <a:off x="6362478" y="1771548"/>
              <a:ext cx="2324058" cy="2839043"/>
              <a:chOff x="3609500" y="2259125"/>
              <a:chExt cx="1925004" cy="2351564"/>
            </a:xfrm>
          </p:grpSpPr>
          <p:sp>
            <p:nvSpPr>
              <p:cNvPr id="2329" name="Google Shape;2329;p39"/>
              <p:cNvSpPr/>
              <p:nvPr/>
            </p:nvSpPr>
            <p:spPr>
              <a:xfrm>
                <a:off x="3708856" y="2899906"/>
                <a:ext cx="815967" cy="640787"/>
              </a:xfrm>
              <a:custGeom>
                <a:avLst/>
                <a:gdLst/>
                <a:ahLst/>
                <a:cxnLst/>
                <a:rect l="l" t="t" r="r" b="b"/>
                <a:pathLst>
                  <a:path w="25227" h="19811" extrusionOk="0">
                    <a:moveTo>
                      <a:pt x="1" y="0"/>
                    </a:moveTo>
                    <a:lnTo>
                      <a:pt x="1" y="19811"/>
                    </a:lnTo>
                    <a:lnTo>
                      <a:pt x="25227" y="19811"/>
                    </a:lnTo>
                    <a:lnTo>
                      <a:pt x="252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39"/>
              <p:cNvSpPr/>
              <p:nvPr/>
            </p:nvSpPr>
            <p:spPr>
              <a:xfrm>
                <a:off x="4120319" y="2899906"/>
                <a:ext cx="404507" cy="640787"/>
              </a:xfrm>
              <a:custGeom>
                <a:avLst/>
                <a:gdLst/>
                <a:ahLst/>
                <a:cxnLst/>
                <a:rect l="l" t="t" r="r" b="b"/>
                <a:pathLst>
                  <a:path w="12506" h="19811" extrusionOk="0">
                    <a:moveTo>
                      <a:pt x="0" y="0"/>
                    </a:moveTo>
                    <a:lnTo>
                      <a:pt x="0" y="19811"/>
                    </a:lnTo>
                    <a:lnTo>
                      <a:pt x="12506" y="19811"/>
                    </a:lnTo>
                    <a:lnTo>
                      <a:pt x="12506" y="0"/>
                    </a:lnTo>
                    <a:close/>
                  </a:path>
                </a:pathLst>
              </a:custGeom>
              <a:solidFill>
                <a:srgbClr val="5D5D5D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39"/>
              <p:cNvSpPr/>
              <p:nvPr/>
            </p:nvSpPr>
            <p:spPr>
              <a:xfrm>
                <a:off x="4582047" y="2899906"/>
                <a:ext cx="815967" cy="640787"/>
              </a:xfrm>
              <a:custGeom>
                <a:avLst/>
                <a:gdLst/>
                <a:ahLst/>
                <a:cxnLst/>
                <a:rect l="l" t="t" r="r" b="b"/>
                <a:pathLst>
                  <a:path w="25227" h="19811" extrusionOk="0">
                    <a:moveTo>
                      <a:pt x="0" y="0"/>
                    </a:moveTo>
                    <a:lnTo>
                      <a:pt x="0" y="19811"/>
                    </a:lnTo>
                    <a:lnTo>
                      <a:pt x="25226" y="19811"/>
                    </a:lnTo>
                    <a:lnTo>
                      <a:pt x="252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39"/>
              <p:cNvSpPr/>
              <p:nvPr/>
            </p:nvSpPr>
            <p:spPr>
              <a:xfrm>
                <a:off x="4993866" y="2899906"/>
                <a:ext cx="404151" cy="640787"/>
              </a:xfrm>
              <a:custGeom>
                <a:avLst/>
                <a:gdLst/>
                <a:ahLst/>
                <a:cxnLst/>
                <a:rect l="l" t="t" r="r" b="b"/>
                <a:pathLst>
                  <a:path w="12495" h="19811" extrusionOk="0">
                    <a:moveTo>
                      <a:pt x="1" y="0"/>
                    </a:moveTo>
                    <a:lnTo>
                      <a:pt x="1" y="19811"/>
                    </a:lnTo>
                    <a:lnTo>
                      <a:pt x="12494" y="19811"/>
                    </a:lnTo>
                    <a:lnTo>
                      <a:pt x="12494" y="0"/>
                    </a:lnTo>
                    <a:close/>
                  </a:path>
                </a:pathLst>
              </a:custGeom>
              <a:solidFill>
                <a:srgbClr val="5D5D5D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39"/>
              <p:cNvSpPr/>
              <p:nvPr/>
            </p:nvSpPr>
            <p:spPr>
              <a:xfrm>
                <a:off x="4142734" y="2259125"/>
                <a:ext cx="815967" cy="640787"/>
              </a:xfrm>
              <a:custGeom>
                <a:avLst/>
                <a:gdLst/>
                <a:ahLst/>
                <a:cxnLst/>
                <a:rect l="l" t="t" r="r" b="b"/>
                <a:pathLst>
                  <a:path w="25227" h="19811" extrusionOk="0">
                    <a:moveTo>
                      <a:pt x="1" y="0"/>
                    </a:moveTo>
                    <a:lnTo>
                      <a:pt x="1" y="19811"/>
                    </a:lnTo>
                    <a:lnTo>
                      <a:pt x="25227" y="19811"/>
                    </a:lnTo>
                    <a:lnTo>
                      <a:pt x="252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39"/>
              <p:cNvSpPr/>
              <p:nvPr/>
            </p:nvSpPr>
            <p:spPr>
              <a:xfrm>
                <a:off x="4554586" y="2259125"/>
                <a:ext cx="404118" cy="640787"/>
              </a:xfrm>
              <a:custGeom>
                <a:avLst/>
                <a:gdLst/>
                <a:ahLst/>
                <a:cxnLst/>
                <a:rect l="l" t="t" r="r" b="b"/>
                <a:pathLst>
                  <a:path w="12494" h="19811" extrusionOk="0">
                    <a:moveTo>
                      <a:pt x="0" y="0"/>
                    </a:moveTo>
                    <a:lnTo>
                      <a:pt x="0" y="19811"/>
                    </a:lnTo>
                    <a:lnTo>
                      <a:pt x="12494" y="19811"/>
                    </a:lnTo>
                    <a:lnTo>
                      <a:pt x="12494" y="0"/>
                    </a:lnTo>
                    <a:close/>
                  </a:path>
                </a:pathLst>
              </a:custGeom>
              <a:solidFill>
                <a:srgbClr val="5D5D5D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39"/>
              <p:cNvSpPr/>
              <p:nvPr/>
            </p:nvSpPr>
            <p:spPr>
              <a:xfrm>
                <a:off x="3689125" y="3611416"/>
                <a:ext cx="1697660" cy="606404"/>
              </a:xfrm>
              <a:custGeom>
                <a:avLst/>
                <a:gdLst/>
                <a:ahLst/>
                <a:cxnLst/>
                <a:rect l="l" t="t" r="r" b="b"/>
                <a:pathLst>
                  <a:path w="52486" h="18748" extrusionOk="0">
                    <a:moveTo>
                      <a:pt x="754" y="1"/>
                    </a:moveTo>
                    <a:lnTo>
                      <a:pt x="682" y="13"/>
                    </a:lnTo>
                    <a:lnTo>
                      <a:pt x="599" y="25"/>
                    </a:lnTo>
                    <a:lnTo>
                      <a:pt x="527" y="37"/>
                    </a:lnTo>
                    <a:lnTo>
                      <a:pt x="455" y="61"/>
                    </a:lnTo>
                    <a:lnTo>
                      <a:pt x="395" y="97"/>
                    </a:lnTo>
                    <a:lnTo>
                      <a:pt x="336" y="132"/>
                    </a:lnTo>
                    <a:lnTo>
                      <a:pt x="216" y="228"/>
                    </a:lnTo>
                    <a:lnTo>
                      <a:pt x="120" y="336"/>
                    </a:lnTo>
                    <a:lnTo>
                      <a:pt x="85" y="407"/>
                    </a:lnTo>
                    <a:lnTo>
                      <a:pt x="49" y="467"/>
                    </a:lnTo>
                    <a:lnTo>
                      <a:pt x="25" y="539"/>
                    </a:lnTo>
                    <a:lnTo>
                      <a:pt x="13" y="611"/>
                    </a:lnTo>
                    <a:lnTo>
                      <a:pt x="1" y="682"/>
                    </a:lnTo>
                    <a:lnTo>
                      <a:pt x="1" y="766"/>
                    </a:lnTo>
                    <a:lnTo>
                      <a:pt x="1" y="17982"/>
                    </a:lnTo>
                    <a:lnTo>
                      <a:pt x="1" y="18066"/>
                    </a:lnTo>
                    <a:lnTo>
                      <a:pt x="13" y="18137"/>
                    </a:lnTo>
                    <a:lnTo>
                      <a:pt x="25" y="18209"/>
                    </a:lnTo>
                    <a:lnTo>
                      <a:pt x="49" y="18281"/>
                    </a:lnTo>
                    <a:lnTo>
                      <a:pt x="85" y="18341"/>
                    </a:lnTo>
                    <a:lnTo>
                      <a:pt x="120" y="18412"/>
                    </a:lnTo>
                    <a:lnTo>
                      <a:pt x="216" y="18520"/>
                    </a:lnTo>
                    <a:lnTo>
                      <a:pt x="336" y="18616"/>
                    </a:lnTo>
                    <a:lnTo>
                      <a:pt x="395" y="18652"/>
                    </a:lnTo>
                    <a:lnTo>
                      <a:pt x="455" y="18687"/>
                    </a:lnTo>
                    <a:lnTo>
                      <a:pt x="527" y="18711"/>
                    </a:lnTo>
                    <a:lnTo>
                      <a:pt x="599" y="18723"/>
                    </a:lnTo>
                    <a:lnTo>
                      <a:pt x="682" y="18735"/>
                    </a:lnTo>
                    <a:lnTo>
                      <a:pt x="754" y="18747"/>
                    </a:lnTo>
                    <a:lnTo>
                      <a:pt x="51733" y="18747"/>
                    </a:lnTo>
                    <a:lnTo>
                      <a:pt x="51804" y="18735"/>
                    </a:lnTo>
                    <a:lnTo>
                      <a:pt x="51876" y="18723"/>
                    </a:lnTo>
                    <a:lnTo>
                      <a:pt x="51960" y="18711"/>
                    </a:lnTo>
                    <a:lnTo>
                      <a:pt x="52020" y="18687"/>
                    </a:lnTo>
                    <a:lnTo>
                      <a:pt x="52091" y="18652"/>
                    </a:lnTo>
                    <a:lnTo>
                      <a:pt x="52151" y="18616"/>
                    </a:lnTo>
                    <a:lnTo>
                      <a:pt x="52271" y="18520"/>
                    </a:lnTo>
                    <a:lnTo>
                      <a:pt x="52354" y="18412"/>
                    </a:lnTo>
                    <a:lnTo>
                      <a:pt x="52390" y="18341"/>
                    </a:lnTo>
                    <a:lnTo>
                      <a:pt x="52426" y="18281"/>
                    </a:lnTo>
                    <a:lnTo>
                      <a:pt x="52450" y="18209"/>
                    </a:lnTo>
                    <a:lnTo>
                      <a:pt x="52474" y="18137"/>
                    </a:lnTo>
                    <a:lnTo>
                      <a:pt x="52486" y="18066"/>
                    </a:lnTo>
                    <a:lnTo>
                      <a:pt x="52486" y="17982"/>
                    </a:lnTo>
                    <a:lnTo>
                      <a:pt x="52486" y="766"/>
                    </a:lnTo>
                    <a:lnTo>
                      <a:pt x="52486" y="682"/>
                    </a:lnTo>
                    <a:lnTo>
                      <a:pt x="52474" y="611"/>
                    </a:lnTo>
                    <a:lnTo>
                      <a:pt x="52450" y="539"/>
                    </a:lnTo>
                    <a:lnTo>
                      <a:pt x="52426" y="467"/>
                    </a:lnTo>
                    <a:lnTo>
                      <a:pt x="52390" y="407"/>
                    </a:lnTo>
                    <a:lnTo>
                      <a:pt x="52354" y="336"/>
                    </a:lnTo>
                    <a:lnTo>
                      <a:pt x="52271" y="228"/>
                    </a:lnTo>
                    <a:lnTo>
                      <a:pt x="52151" y="132"/>
                    </a:lnTo>
                    <a:lnTo>
                      <a:pt x="52091" y="97"/>
                    </a:lnTo>
                    <a:lnTo>
                      <a:pt x="52020" y="61"/>
                    </a:lnTo>
                    <a:lnTo>
                      <a:pt x="51960" y="37"/>
                    </a:lnTo>
                    <a:lnTo>
                      <a:pt x="51876" y="25"/>
                    </a:lnTo>
                    <a:lnTo>
                      <a:pt x="51804" y="13"/>
                    </a:lnTo>
                    <a:lnTo>
                      <a:pt x="517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39"/>
              <p:cNvSpPr/>
              <p:nvPr/>
            </p:nvSpPr>
            <p:spPr>
              <a:xfrm>
                <a:off x="3658591" y="4172547"/>
                <a:ext cx="1875913" cy="102501"/>
              </a:xfrm>
              <a:custGeom>
                <a:avLst/>
                <a:gdLst/>
                <a:ahLst/>
                <a:cxnLst/>
                <a:rect l="l" t="t" r="r" b="b"/>
                <a:pathLst>
                  <a:path w="57997" h="3169" extrusionOk="0">
                    <a:moveTo>
                      <a:pt x="682" y="0"/>
                    </a:moveTo>
                    <a:lnTo>
                      <a:pt x="610" y="12"/>
                    </a:lnTo>
                    <a:lnTo>
                      <a:pt x="538" y="36"/>
                    </a:lnTo>
                    <a:lnTo>
                      <a:pt x="467" y="60"/>
                    </a:lnTo>
                    <a:lnTo>
                      <a:pt x="395" y="96"/>
                    </a:lnTo>
                    <a:lnTo>
                      <a:pt x="335" y="132"/>
                    </a:lnTo>
                    <a:lnTo>
                      <a:pt x="228" y="216"/>
                    </a:lnTo>
                    <a:lnTo>
                      <a:pt x="132" y="335"/>
                    </a:lnTo>
                    <a:lnTo>
                      <a:pt x="96" y="395"/>
                    </a:lnTo>
                    <a:lnTo>
                      <a:pt x="60" y="467"/>
                    </a:lnTo>
                    <a:lnTo>
                      <a:pt x="36" y="538"/>
                    </a:lnTo>
                    <a:lnTo>
                      <a:pt x="24" y="610"/>
                    </a:lnTo>
                    <a:lnTo>
                      <a:pt x="12" y="682"/>
                    </a:lnTo>
                    <a:lnTo>
                      <a:pt x="0" y="754"/>
                    </a:lnTo>
                    <a:lnTo>
                      <a:pt x="0" y="2403"/>
                    </a:lnTo>
                    <a:lnTo>
                      <a:pt x="12" y="2487"/>
                    </a:lnTo>
                    <a:lnTo>
                      <a:pt x="24" y="2559"/>
                    </a:lnTo>
                    <a:lnTo>
                      <a:pt x="36" y="2631"/>
                    </a:lnTo>
                    <a:lnTo>
                      <a:pt x="60" y="2702"/>
                    </a:lnTo>
                    <a:lnTo>
                      <a:pt x="96" y="2774"/>
                    </a:lnTo>
                    <a:lnTo>
                      <a:pt x="132" y="2834"/>
                    </a:lnTo>
                    <a:lnTo>
                      <a:pt x="228" y="2941"/>
                    </a:lnTo>
                    <a:lnTo>
                      <a:pt x="335" y="3037"/>
                    </a:lnTo>
                    <a:lnTo>
                      <a:pt x="395" y="3073"/>
                    </a:lnTo>
                    <a:lnTo>
                      <a:pt x="467" y="3109"/>
                    </a:lnTo>
                    <a:lnTo>
                      <a:pt x="538" y="3133"/>
                    </a:lnTo>
                    <a:lnTo>
                      <a:pt x="610" y="3157"/>
                    </a:lnTo>
                    <a:lnTo>
                      <a:pt x="682" y="3169"/>
                    </a:lnTo>
                    <a:lnTo>
                      <a:pt x="57315" y="3169"/>
                    </a:lnTo>
                    <a:lnTo>
                      <a:pt x="57387" y="3157"/>
                    </a:lnTo>
                    <a:lnTo>
                      <a:pt x="57459" y="3133"/>
                    </a:lnTo>
                    <a:lnTo>
                      <a:pt x="57531" y="3109"/>
                    </a:lnTo>
                    <a:lnTo>
                      <a:pt x="57602" y="3073"/>
                    </a:lnTo>
                    <a:lnTo>
                      <a:pt x="57662" y="3037"/>
                    </a:lnTo>
                    <a:lnTo>
                      <a:pt x="57770" y="2941"/>
                    </a:lnTo>
                    <a:lnTo>
                      <a:pt x="57865" y="2834"/>
                    </a:lnTo>
                    <a:lnTo>
                      <a:pt x="57901" y="2774"/>
                    </a:lnTo>
                    <a:lnTo>
                      <a:pt x="57937" y="2702"/>
                    </a:lnTo>
                    <a:lnTo>
                      <a:pt x="57961" y="2631"/>
                    </a:lnTo>
                    <a:lnTo>
                      <a:pt x="57985" y="2559"/>
                    </a:lnTo>
                    <a:lnTo>
                      <a:pt x="57997" y="2487"/>
                    </a:lnTo>
                    <a:lnTo>
                      <a:pt x="57997" y="2403"/>
                    </a:lnTo>
                    <a:lnTo>
                      <a:pt x="57997" y="754"/>
                    </a:lnTo>
                    <a:lnTo>
                      <a:pt x="57997" y="682"/>
                    </a:lnTo>
                    <a:lnTo>
                      <a:pt x="57985" y="610"/>
                    </a:lnTo>
                    <a:lnTo>
                      <a:pt x="57961" y="538"/>
                    </a:lnTo>
                    <a:lnTo>
                      <a:pt x="57937" y="467"/>
                    </a:lnTo>
                    <a:lnTo>
                      <a:pt x="57901" y="395"/>
                    </a:lnTo>
                    <a:lnTo>
                      <a:pt x="57865" y="335"/>
                    </a:lnTo>
                    <a:lnTo>
                      <a:pt x="57770" y="216"/>
                    </a:lnTo>
                    <a:lnTo>
                      <a:pt x="57662" y="132"/>
                    </a:lnTo>
                    <a:lnTo>
                      <a:pt x="57602" y="96"/>
                    </a:lnTo>
                    <a:lnTo>
                      <a:pt x="57531" y="60"/>
                    </a:lnTo>
                    <a:lnTo>
                      <a:pt x="57459" y="36"/>
                    </a:lnTo>
                    <a:lnTo>
                      <a:pt x="57387" y="12"/>
                    </a:lnTo>
                    <a:lnTo>
                      <a:pt x="573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39"/>
              <p:cNvSpPr/>
              <p:nvPr/>
            </p:nvSpPr>
            <p:spPr>
              <a:xfrm>
                <a:off x="3609500" y="3530625"/>
                <a:ext cx="1875869" cy="153930"/>
              </a:xfrm>
              <a:custGeom>
                <a:avLst/>
                <a:gdLst/>
                <a:ahLst/>
                <a:cxnLst/>
                <a:rect l="l" t="t" r="r" b="b"/>
                <a:pathLst>
                  <a:path w="58045" h="4759" extrusionOk="0">
                    <a:moveTo>
                      <a:pt x="2379" y="0"/>
                    </a:moveTo>
                    <a:lnTo>
                      <a:pt x="2140" y="12"/>
                    </a:lnTo>
                    <a:lnTo>
                      <a:pt x="1901" y="48"/>
                    </a:lnTo>
                    <a:lnTo>
                      <a:pt x="1674" y="108"/>
                    </a:lnTo>
                    <a:lnTo>
                      <a:pt x="1459" y="191"/>
                    </a:lnTo>
                    <a:lnTo>
                      <a:pt x="1255" y="287"/>
                    </a:lnTo>
                    <a:lnTo>
                      <a:pt x="1052" y="407"/>
                    </a:lnTo>
                    <a:lnTo>
                      <a:pt x="873" y="550"/>
                    </a:lnTo>
                    <a:lnTo>
                      <a:pt x="705" y="706"/>
                    </a:lnTo>
                    <a:lnTo>
                      <a:pt x="550" y="873"/>
                    </a:lnTo>
                    <a:lnTo>
                      <a:pt x="406" y="1052"/>
                    </a:lnTo>
                    <a:lnTo>
                      <a:pt x="287" y="1244"/>
                    </a:lnTo>
                    <a:lnTo>
                      <a:pt x="191" y="1459"/>
                    </a:lnTo>
                    <a:lnTo>
                      <a:pt x="108" y="1674"/>
                    </a:lnTo>
                    <a:lnTo>
                      <a:pt x="60" y="1901"/>
                    </a:lnTo>
                    <a:lnTo>
                      <a:pt x="24" y="2140"/>
                    </a:lnTo>
                    <a:lnTo>
                      <a:pt x="0" y="2379"/>
                    </a:lnTo>
                    <a:lnTo>
                      <a:pt x="24" y="2618"/>
                    </a:lnTo>
                    <a:lnTo>
                      <a:pt x="60" y="2858"/>
                    </a:lnTo>
                    <a:lnTo>
                      <a:pt x="108" y="3085"/>
                    </a:lnTo>
                    <a:lnTo>
                      <a:pt x="191" y="3300"/>
                    </a:lnTo>
                    <a:lnTo>
                      <a:pt x="287" y="3515"/>
                    </a:lnTo>
                    <a:lnTo>
                      <a:pt x="406" y="3706"/>
                    </a:lnTo>
                    <a:lnTo>
                      <a:pt x="550" y="3898"/>
                    </a:lnTo>
                    <a:lnTo>
                      <a:pt x="705" y="4065"/>
                    </a:lnTo>
                    <a:lnTo>
                      <a:pt x="873" y="4221"/>
                    </a:lnTo>
                    <a:lnTo>
                      <a:pt x="1052" y="4352"/>
                    </a:lnTo>
                    <a:lnTo>
                      <a:pt x="1255" y="4472"/>
                    </a:lnTo>
                    <a:lnTo>
                      <a:pt x="1459" y="4567"/>
                    </a:lnTo>
                    <a:lnTo>
                      <a:pt x="1674" y="4651"/>
                    </a:lnTo>
                    <a:lnTo>
                      <a:pt x="1901" y="4711"/>
                    </a:lnTo>
                    <a:lnTo>
                      <a:pt x="2140" y="4747"/>
                    </a:lnTo>
                    <a:lnTo>
                      <a:pt x="2379" y="4759"/>
                    </a:lnTo>
                    <a:lnTo>
                      <a:pt x="55665" y="4759"/>
                    </a:lnTo>
                    <a:lnTo>
                      <a:pt x="55916" y="4747"/>
                    </a:lnTo>
                    <a:lnTo>
                      <a:pt x="56155" y="4711"/>
                    </a:lnTo>
                    <a:lnTo>
                      <a:pt x="56382" y="4651"/>
                    </a:lnTo>
                    <a:lnTo>
                      <a:pt x="56598" y="4567"/>
                    </a:lnTo>
                    <a:lnTo>
                      <a:pt x="56801" y="4472"/>
                    </a:lnTo>
                    <a:lnTo>
                      <a:pt x="57004" y="4352"/>
                    </a:lnTo>
                    <a:lnTo>
                      <a:pt x="57183" y="4221"/>
                    </a:lnTo>
                    <a:lnTo>
                      <a:pt x="57351" y="4065"/>
                    </a:lnTo>
                    <a:lnTo>
                      <a:pt x="57506" y="3898"/>
                    </a:lnTo>
                    <a:lnTo>
                      <a:pt x="57638" y="3706"/>
                    </a:lnTo>
                    <a:lnTo>
                      <a:pt x="57757" y="3515"/>
                    </a:lnTo>
                    <a:lnTo>
                      <a:pt x="57865" y="3300"/>
                    </a:lnTo>
                    <a:lnTo>
                      <a:pt x="57937" y="3085"/>
                    </a:lnTo>
                    <a:lnTo>
                      <a:pt x="57996" y="2858"/>
                    </a:lnTo>
                    <a:lnTo>
                      <a:pt x="58032" y="2618"/>
                    </a:lnTo>
                    <a:lnTo>
                      <a:pt x="58044" y="2379"/>
                    </a:lnTo>
                    <a:lnTo>
                      <a:pt x="58032" y="2140"/>
                    </a:lnTo>
                    <a:lnTo>
                      <a:pt x="57996" y="1901"/>
                    </a:lnTo>
                    <a:lnTo>
                      <a:pt x="57937" y="1674"/>
                    </a:lnTo>
                    <a:lnTo>
                      <a:pt x="57865" y="1459"/>
                    </a:lnTo>
                    <a:lnTo>
                      <a:pt x="57757" y="1244"/>
                    </a:lnTo>
                    <a:lnTo>
                      <a:pt x="57638" y="1052"/>
                    </a:lnTo>
                    <a:lnTo>
                      <a:pt x="57506" y="873"/>
                    </a:lnTo>
                    <a:lnTo>
                      <a:pt x="57351" y="706"/>
                    </a:lnTo>
                    <a:lnTo>
                      <a:pt x="57183" y="550"/>
                    </a:lnTo>
                    <a:lnTo>
                      <a:pt x="57004" y="407"/>
                    </a:lnTo>
                    <a:lnTo>
                      <a:pt x="56801" y="287"/>
                    </a:lnTo>
                    <a:lnTo>
                      <a:pt x="56598" y="191"/>
                    </a:lnTo>
                    <a:lnTo>
                      <a:pt x="56382" y="108"/>
                    </a:lnTo>
                    <a:lnTo>
                      <a:pt x="56155" y="48"/>
                    </a:lnTo>
                    <a:lnTo>
                      <a:pt x="55916" y="12"/>
                    </a:lnTo>
                    <a:lnTo>
                      <a:pt x="556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39"/>
              <p:cNvSpPr/>
              <p:nvPr/>
            </p:nvSpPr>
            <p:spPr>
              <a:xfrm>
                <a:off x="3817924" y="4088254"/>
                <a:ext cx="430027" cy="430027"/>
              </a:xfrm>
              <a:custGeom>
                <a:avLst/>
                <a:gdLst/>
                <a:ahLst/>
                <a:cxnLst/>
                <a:rect l="l" t="t" r="r" b="b"/>
                <a:pathLst>
                  <a:path w="13295" h="13295" extrusionOk="0">
                    <a:moveTo>
                      <a:pt x="6348" y="0"/>
                    </a:moveTo>
                    <a:lnTo>
                      <a:pt x="6026" y="24"/>
                    </a:lnTo>
                    <a:lnTo>
                      <a:pt x="5703" y="60"/>
                    </a:lnTo>
                    <a:lnTo>
                      <a:pt x="5380" y="120"/>
                    </a:lnTo>
                    <a:lnTo>
                      <a:pt x="5069" y="191"/>
                    </a:lnTo>
                    <a:lnTo>
                      <a:pt x="4758" y="275"/>
                    </a:lnTo>
                    <a:lnTo>
                      <a:pt x="4448" y="371"/>
                    </a:lnTo>
                    <a:lnTo>
                      <a:pt x="4149" y="478"/>
                    </a:lnTo>
                    <a:lnTo>
                      <a:pt x="3862" y="610"/>
                    </a:lnTo>
                    <a:lnTo>
                      <a:pt x="3575" y="753"/>
                    </a:lnTo>
                    <a:lnTo>
                      <a:pt x="3300" y="909"/>
                    </a:lnTo>
                    <a:lnTo>
                      <a:pt x="3025" y="1076"/>
                    </a:lnTo>
                    <a:lnTo>
                      <a:pt x="2762" y="1255"/>
                    </a:lnTo>
                    <a:lnTo>
                      <a:pt x="2511" y="1447"/>
                    </a:lnTo>
                    <a:lnTo>
                      <a:pt x="2260" y="1650"/>
                    </a:lnTo>
                    <a:lnTo>
                      <a:pt x="2021" y="1865"/>
                    </a:lnTo>
                    <a:lnTo>
                      <a:pt x="1793" y="2092"/>
                    </a:lnTo>
                    <a:lnTo>
                      <a:pt x="1590" y="2331"/>
                    </a:lnTo>
                    <a:lnTo>
                      <a:pt x="1375" y="2582"/>
                    </a:lnTo>
                    <a:lnTo>
                      <a:pt x="1184" y="2845"/>
                    </a:lnTo>
                    <a:lnTo>
                      <a:pt x="1004" y="3120"/>
                    </a:lnTo>
                    <a:lnTo>
                      <a:pt x="837" y="3407"/>
                    </a:lnTo>
                    <a:lnTo>
                      <a:pt x="693" y="3694"/>
                    </a:lnTo>
                    <a:lnTo>
                      <a:pt x="550" y="3993"/>
                    </a:lnTo>
                    <a:lnTo>
                      <a:pt x="418" y="4304"/>
                    </a:lnTo>
                    <a:lnTo>
                      <a:pt x="311" y="4627"/>
                    </a:lnTo>
                    <a:lnTo>
                      <a:pt x="215" y="4950"/>
                    </a:lnTo>
                    <a:lnTo>
                      <a:pt x="144" y="5284"/>
                    </a:lnTo>
                    <a:lnTo>
                      <a:pt x="84" y="5619"/>
                    </a:lnTo>
                    <a:lnTo>
                      <a:pt x="36" y="5954"/>
                    </a:lnTo>
                    <a:lnTo>
                      <a:pt x="12" y="6289"/>
                    </a:lnTo>
                    <a:lnTo>
                      <a:pt x="0" y="6611"/>
                    </a:lnTo>
                    <a:lnTo>
                      <a:pt x="0" y="6946"/>
                    </a:lnTo>
                    <a:lnTo>
                      <a:pt x="24" y="7269"/>
                    </a:lnTo>
                    <a:lnTo>
                      <a:pt x="72" y="7592"/>
                    </a:lnTo>
                    <a:lnTo>
                      <a:pt x="120" y="7903"/>
                    </a:lnTo>
                    <a:lnTo>
                      <a:pt x="191" y="8225"/>
                    </a:lnTo>
                    <a:lnTo>
                      <a:pt x="275" y="8536"/>
                    </a:lnTo>
                    <a:lnTo>
                      <a:pt x="371" y="8835"/>
                    </a:lnTo>
                    <a:lnTo>
                      <a:pt x="490" y="9134"/>
                    </a:lnTo>
                    <a:lnTo>
                      <a:pt x="610" y="9433"/>
                    </a:lnTo>
                    <a:lnTo>
                      <a:pt x="753" y="9720"/>
                    </a:lnTo>
                    <a:lnTo>
                      <a:pt x="909" y="9995"/>
                    </a:lnTo>
                    <a:lnTo>
                      <a:pt x="1076" y="10270"/>
                    </a:lnTo>
                    <a:lnTo>
                      <a:pt x="1255" y="10533"/>
                    </a:lnTo>
                    <a:lnTo>
                      <a:pt x="1447" y="10784"/>
                    </a:lnTo>
                    <a:lnTo>
                      <a:pt x="1650" y="11035"/>
                    </a:lnTo>
                    <a:lnTo>
                      <a:pt x="1865" y="11262"/>
                    </a:lnTo>
                    <a:lnTo>
                      <a:pt x="2092" y="11489"/>
                    </a:lnTo>
                    <a:lnTo>
                      <a:pt x="2331" y="11705"/>
                    </a:lnTo>
                    <a:lnTo>
                      <a:pt x="2582" y="11908"/>
                    </a:lnTo>
                    <a:lnTo>
                      <a:pt x="2845" y="12099"/>
                    </a:lnTo>
                    <a:lnTo>
                      <a:pt x="3120" y="12278"/>
                    </a:lnTo>
                    <a:lnTo>
                      <a:pt x="3407" y="12446"/>
                    </a:lnTo>
                    <a:lnTo>
                      <a:pt x="3694" y="12601"/>
                    </a:lnTo>
                    <a:lnTo>
                      <a:pt x="3993" y="12745"/>
                    </a:lnTo>
                    <a:lnTo>
                      <a:pt x="4304" y="12864"/>
                    </a:lnTo>
                    <a:lnTo>
                      <a:pt x="4627" y="12972"/>
                    </a:lnTo>
                    <a:lnTo>
                      <a:pt x="4962" y="13067"/>
                    </a:lnTo>
                    <a:lnTo>
                      <a:pt x="5284" y="13151"/>
                    </a:lnTo>
                    <a:lnTo>
                      <a:pt x="5619" y="13211"/>
                    </a:lnTo>
                    <a:lnTo>
                      <a:pt x="5954" y="13259"/>
                    </a:lnTo>
                    <a:lnTo>
                      <a:pt x="6289" y="13283"/>
                    </a:lnTo>
                    <a:lnTo>
                      <a:pt x="6611" y="13295"/>
                    </a:lnTo>
                    <a:lnTo>
                      <a:pt x="6946" y="13283"/>
                    </a:lnTo>
                    <a:lnTo>
                      <a:pt x="7269" y="13259"/>
                    </a:lnTo>
                    <a:lnTo>
                      <a:pt x="7592" y="13223"/>
                    </a:lnTo>
                    <a:lnTo>
                      <a:pt x="7915" y="13175"/>
                    </a:lnTo>
                    <a:lnTo>
                      <a:pt x="8225" y="13103"/>
                    </a:lnTo>
                    <a:lnTo>
                      <a:pt x="8536" y="13020"/>
                    </a:lnTo>
                    <a:lnTo>
                      <a:pt x="8835" y="12912"/>
                    </a:lnTo>
                    <a:lnTo>
                      <a:pt x="9134" y="12804"/>
                    </a:lnTo>
                    <a:lnTo>
                      <a:pt x="9433" y="12673"/>
                    </a:lnTo>
                    <a:lnTo>
                      <a:pt x="9720" y="12541"/>
                    </a:lnTo>
                    <a:lnTo>
                      <a:pt x="9995" y="12386"/>
                    </a:lnTo>
                    <a:lnTo>
                      <a:pt x="10270" y="12219"/>
                    </a:lnTo>
                    <a:lnTo>
                      <a:pt x="10533" y="12039"/>
                    </a:lnTo>
                    <a:lnTo>
                      <a:pt x="10784" y="11848"/>
                    </a:lnTo>
                    <a:lnTo>
                      <a:pt x="11035" y="11633"/>
                    </a:lnTo>
                    <a:lnTo>
                      <a:pt x="11262" y="11418"/>
                    </a:lnTo>
                    <a:lnTo>
                      <a:pt x="11489" y="11190"/>
                    </a:lnTo>
                    <a:lnTo>
                      <a:pt x="11705" y="10951"/>
                    </a:lnTo>
                    <a:lnTo>
                      <a:pt x="11908" y="10700"/>
                    </a:lnTo>
                    <a:lnTo>
                      <a:pt x="12099" y="10437"/>
                    </a:lnTo>
                    <a:lnTo>
                      <a:pt x="12278" y="10162"/>
                    </a:lnTo>
                    <a:lnTo>
                      <a:pt x="12446" y="9887"/>
                    </a:lnTo>
                    <a:lnTo>
                      <a:pt x="12601" y="9588"/>
                    </a:lnTo>
                    <a:lnTo>
                      <a:pt x="12745" y="9290"/>
                    </a:lnTo>
                    <a:lnTo>
                      <a:pt x="12864" y="8979"/>
                    </a:lnTo>
                    <a:lnTo>
                      <a:pt x="12984" y="8656"/>
                    </a:lnTo>
                    <a:lnTo>
                      <a:pt x="13067" y="8333"/>
                    </a:lnTo>
                    <a:lnTo>
                      <a:pt x="13151" y="7998"/>
                    </a:lnTo>
                    <a:lnTo>
                      <a:pt x="13211" y="7664"/>
                    </a:lnTo>
                    <a:lnTo>
                      <a:pt x="13259" y="7329"/>
                    </a:lnTo>
                    <a:lnTo>
                      <a:pt x="13283" y="7006"/>
                    </a:lnTo>
                    <a:lnTo>
                      <a:pt x="13295" y="6671"/>
                    </a:lnTo>
                    <a:lnTo>
                      <a:pt x="13283" y="6348"/>
                    </a:lnTo>
                    <a:lnTo>
                      <a:pt x="13259" y="6026"/>
                    </a:lnTo>
                    <a:lnTo>
                      <a:pt x="13223" y="5703"/>
                    </a:lnTo>
                    <a:lnTo>
                      <a:pt x="13175" y="5380"/>
                    </a:lnTo>
                    <a:lnTo>
                      <a:pt x="13103" y="5069"/>
                    </a:lnTo>
                    <a:lnTo>
                      <a:pt x="13020" y="4758"/>
                    </a:lnTo>
                    <a:lnTo>
                      <a:pt x="12924" y="4448"/>
                    </a:lnTo>
                    <a:lnTo>
                      <a:pt x="12804" y="4149"/>
                    </a:lnTo>
                    <a:lnTo>
                      <a:pt x="12685" y="3862"/>
                    </a:lnTo>
                    <a:lnTo>
                      <a:pt x="12541" y="3575"/>
                    </a:lnTo>
                    <a:lnTo>
                      <a:pt x="12386" y="3288"/>
                    </a:lnTo>
                    <a:lnTo>
                      <a:pt x="12219" y="3025"/>
                    </a:lnTo>
                    <a:lnTo>
                      <a:pt x="12039" y="2762"/>
                    </a:lnTo>
                    <a:lnTo>
                      <a:pt x="11848" y="2499"/>
                    </a:lnTo>
                    <a:lnTo>
                      <a:pt x="11645" y="2260"/>
                    </a:lnTo>
                    <a:lnTo>
                      <a:pt x="11418" y="2021"/>
                    </a:lnTo>
                    <a:lnTo>
                      <a:pt x="11190" y="1793"/>
                    </a:lnTo>
                    <a:lnTo>
                      <a:pt x="10951" y="1578"/>
                    </a:lnTo>
                    <a:lnTo>
                      <a:pt x="10700" y="1375"/>
                    </a:lnTo>
                    <a:lnTo>
                      <a:pt x="10437" y="1184"/>
                    </a:lnTo>
                    <a:lnTo>
                      <a:pt x="10174" y="1004"/>
                    </a:lnTo>
                    <a:lnTo>
                      <a:pt x="9887" y="837"/>
                    </a:lnTo>
                    <a:lnTo>
                      <a:pt x="9600" y="682"/>
                    </a:lnTo>
                    <a:lnTo>
                      <a:pt x="9290" y="550"/>
                    </a:lnTo>
                    <a:lnTo>
                      <a:pt x="8979" y="419"/>
                    </a:lnTo>
                    <a:lnTo>
                      <a:pt x="8668" y="311"/>
                    </a:lnTo>
                    <a:lnTo>
                      <a:pt x="8333" y="215"/>
                    </a:lnTo>
                    <a:lnTo>
                      <a:pt x="7998" y="144"/>
                    </a:lnTo>
                    <a:lnTo>
                      <a:pt x="7664" y="72"/>
                    </a:lnTo>
                    <a:lnTo>
                      <a:pt x="7341" y="36"/>
                    </a:lnTo>
                    <a:lnTo>
                      <a:pt x="7006" y="12"/>
                    </a:lnTo>
                    <a:lnTo>
                      <a:pt x="6671" y="0"/>
                    </a:lnTo>
                    <a:close/>
                  </a:path>
                </a:pathLst>
              </a:custGeom>
              <a:solidFill>
                <a:srgbClr val="3C5A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39"/>
              <p:cNvSpPr/>
              <p:nvPr/>
            </p:nvSpPr>
            <p:spPr>
              <a:xfrm>
                <a:off x="3725481" y="3995811"/>
                <a:ext cx="614911" cy="614878"/>
              </a:xfrm>
              <a:custGeom>
                <a:avLst/>
                <a:gdLst/>
                <a:ahLst/>
                <a:cxnLst/>
                <a:rect l="l" t="t" r="r" b="b"/>
                <a:pathLst>
                  <a:path w="19011" h="19010" extrusionOk="0">
                    <a:moveTo>
                      <a:pt x="9075" y="1"/>
                    </a:moveTo>
                    <a:lnTo>
                      <a:pt x="8621" y="37"/>
                    </a:lnTo>
                    <a:lnTo>
                      <a:pt x="8154" y="96"/>
                    </a:lnTo>
                    <a:lnTo>
                      <a:pt x="7700" y="168"/>
                    </a:lnTo>
                    <a:lnTo>
                      <a:pt x="7246" y="276"/>
                    </a:lnTo>
                    <a:lnTo>
                      <a:pt x="6803" y="395"/>
                    </a:lnTo>
                    <a:lnTo>
                      <a:pt x="6373" y="527"/>
                    </a:lnTo>
                    <a:lnTo>
                      <a:pt x="5943" y="694"/>
                    </a:lnTo>
                    <a:lnTo>
                      <a:pt x="5524" y="873"/>
                    </a:lnTo>
                    <a:lnTo>
                      <a:pt x="5118" y="1077"/>
                    </a:lnTo>
                    <a:lnTo>
                      <a:pt x="4711" y="1304"/>
                    </a:lnTo>
                    <a:lnTo>
                      <a:pt x="4329" y="1543"/>
                    </a:lnTo>
                    <a:lnTo>
                      <a:pt x="3946" y="1794"/>
                    </a:lnTo>
                    <a:lnTo>
                      <a:pt x="3587" y="2069"/>
                    </a:lnTo>
                    <a:lnTo>
                      <a:pt x="3229" y="2368"/>
                    </a:lnTo>
                    <a:lnTo>
                      <a:pt x="2894" y="2679"/>
                    </a:lnTo>
                    <a:lnTo>
                      <a:pt x="2571" y="3002"/>
                    </a:lnTo>
                    <a:lnTo>
                      <a:pt x="2260" y="3348"/>
                    </a:lnTo>
                    <a:lnTo>
                      <a:pt x="1973" y="3707"/>
                    </a:lnTo>
                    <a:lnTo>
                      <a:pt x="1698" y="4078"/>
                    </a:lnTo>
                    <a:lnTo>
                      <a:pt x="1447" y="4460"/>
                    </a:lnTo>
                    <a:lnTo>
                      <a:pt x="1208" y="4867"/>
                    </a:lnTo>
                    <a:lnTo>
                      <a:pt x="981" y="5285"/>
                    </a:lnTo>
                    <a:lnTo>
                      <a:pt x="790" y="5715"/>
                    </a:lnTo>
                    <a:lnTo>
                      <a:pt x="610" y="6158"/>
                    </a:lnTo>
                    <a:lnTo>
                      <a:pt x="443" y="6612"/>
                    </a:lnTo>
                    <a:lnTo>
                      <a:pt x="312" y="7090"/>
                    </a:lnTo>
                    <a:lnTo>
                      <a:pt x="204" y="7557"/>
                    </a:lnTo>
                    <a:lnTo>
                      <a:pt x="108" y="8035"/>
                    </a:lnTo>
                    <a:lnTo>
                      <a:pt x="48" y="8513"/>
                    </a:lnTo>
                    <a:lnTo>
                      <a:pt x="13" y="8991"/>
                    </a:lnTo>
                    <a:lnTo>
                      <a:pt x="1" y="9458"/>
                    </a:lnTo>
                    <a:lnTo>
                      <a:pt x="13" y="9924"/>
                    </a:lnTo>
                    <a:lnTo>
                      <a:pt x="37" y="10390"/>
                    </a:lnTo>
                    <a:lnTo>
                      <a:pt x="96" y="10856"/>
                    </a:lnTo>
                    <a:lnTo>
                      <a:pt x="168" y="11311"/>
                    </a:lnTo>
                    <a:lnTo>
                      <a:pt x="276" y="11753"/>
                    </a:lnTo>
                    <a:lnTo>
                      <a:pt x="395" y="12195"/>
                    </a:lnTo>
                    <a:lnTo>
                      <a:pt x="539" y="12638"/>
                    </a:lnTo>
                    <a:lnTo>
                      <a:pt x="694" y="13068"/>
                    </a:lnTo>
                    <a:lnTo>
                      <a:pt x="873" y="13487"/>
                    </a:lnTo>
                    <a:lnTo>
                      <a:pt x="1077" y="13893"/>
                    </a:lnTo>
                    <a:lnTo>
                      <a:pt x="1304" y="14288"/>
                    </a:lnTo>
                    <a:lnTo>
                      <a:pt x="1543" y="14682"/>
                    </a:lnTo>
                    <a:lnTo>
                      <a:pt x="1794" y="15053"/>
                    </a:lnTo>
                    <a:lnTo>
                      <a:pt x="2069" y="15423"/>
                    </a:lnTo>
                    <a:lnTo>
                      <a:pt x="2368" y="15770"/>
                    </a:lnTo>
                    <a:lnTo>
                      <a:pt x="2679" y="16105"/>
                    </a:lnTo>
                    <a:lnTo>
                      <a:pt x="3002" y="16428"/>
                    </a:lnTo>
                    <a:lnTo>
                      <a:pt x="3348" y="16738"/>
                    </a:lnTo>
                    <a:lnTo>
                      <a:pt x="3707" y="17037"/>
                    </a:lnTo>
                    <a:lnTo>
                      <a:pt x="4078" y="17300"/>
                    </a:lnTo>
                    <a:lnTo>
                      <a:pt x="4472" y="17563"/>
                    </a:lnTo>
                    <a:lnTo>
                      <a:pt x="4867" y="17802"/>
                    </a:lnTo>
                    <a:lnTo>
                      <a:pt x="5285" y="18018"/>
                    </a:lnTo>
                    <a:lnTo>
                      <a:pt x="5715" y="18221"/>
                    </a:lnTo>
                    <a:lnTo>
                      <a:pt x="6158" y="18400"/>
                    </a:lnTo>
                    <a:lnTo>
                      <a:pt x="6624" y="18556"/>
                    </a:lnTo>
                    <a:lnTo>
                      <a:pt x="7090" y="18699"/>
                    </a:lnTo>
                    <a:lnTo>
                      <a:pt x="7569" y="18807"/>
                    </a:lnTo>
                    <a:lnTo>
                      <a:pt x="8035" y="18890"/>
                    </a:lnTo>
                    <a:lnTo>
                      <a:pt x="8513" y="18950"/>
                    </a:lnTo>
                    <a:lnTo>
                      <a:pt x="8991" y="18998"/>
                    </a:lnTo>
                    <a:lnTo>
                      <a:pt x="9458" y="19010"/>
                    </a:lnTo>
                    <a:lnTo>
                      <a:pt x="9924" y="18998"/>
                    </a:lnTo>
                    <a:lnTo>
                      <a:pt x="10390" y="18962"/>
                    </a:lnTo>
                    <a:lnTo>
                      <a:pt x="10856" y="18914"/>
                    </a:lnTo>
                    <a:lnTo>
                      <a:pt x="11311" y="18831"/>
                    </a:lnTo>
                    <a:lnTo>
                      <a:pt x="11753" y="18735"/>
                    </a:lnTo>
                    <a:lnTo>
                      <a:pt x="12207" y="18615"/>
                    </a:lnTo>
                    <a:lnTo>
                      <a:pt x="12638" y="18472"/>
                    </a:lnTo>
                    <a:lnTo>
                      <a:pt x="13068" y="18305"/>
                    </a:lnTo>
                    <a:lnTo>
                      <a:pt x="13487" y="18125"/>
                    </a:lnTo>
                    <a:lnTo>
                      <a:pt x="13893" y="17922"/>
                    </a:lnTo>
                    <a:lnTo>
                      <a:pt x="14300" y="17707"/>
                    </a:lnTo>
                    <a:lnTo>
                      <a:pt x="14682" y="17468"/>
                    </a:lnTo>
                    <a:lnTo>
                      <a:pt x="15065" y="17205"/>
                    </a:lnTo>
                    <a:lnTo>
                      <a:pt x="15423" y="16930"/>
                    </a:lnTo>
                    <a:lnTo>
                      <a:pt x="15770" y="16643"/>
                    </a:lnTo>
                    <a:lnTo>
                      <a:pt x="16117" y="16332"/>
                    </a:lnTo>
                    <a:lnTo>
                      <a:pt x="16440" y="15997"/>
                    </a:lnTo>
                    <a:lnTo>
                      <a:pt x="16738" y="15662"/>
                    </a:lnTo>
                    <a:lnTo>
                      <a:pt x="17037" y="15304"/>
                    </a:lnTo>
                    <a:lnTo>
                      <a:pt x="17312" y="14933"/>
                    </a:lnTo>
                    <a:lnTo>
                      <a:pt x="17563" y="14539"/>
                    </a:lnTo>
                    <a:lnTo>
                      <a:pt x="17803" y="14132"/>
                    </a:lnTo>
                    <a:lnTo>
                      <a:pt x="18018" y="13714"/>
                    </a:lnTo>
                    <a:lnTo>
                      <a:pt x="18221" y="13283"/>
                    </a:lnTo>
                    <a:lnTo>
                      <a:pt x="18400" y="12841"/>
                    </a:lnTo>
                    <a:lnTo>
                      <a:pt x="18556" y="12387"/>
                    </a:lnTo>
                    <a:lnTo>
                      <a:pt x="18699" y="11920"/>
                    </a:lnTo>
                    <a:lnTo>
                      <a:pt x="18807" y="11442"/>
                    </a:lnTo>
                    <a:lnTo>
                      <a:pt x="18890" y="10964"/>
                    </a:lnTo>
                    <a:lnTo>
                      <a:pt x="18962" y="10486"/>
                    </a:lnTo>
                    <a:lnTo>
                      <a:pt x="18998" y="10019"/>
                    </a:lnTo>
                    <a:lnTo>
                      <a:pt x="19010" y="9541"/>
                    </a:lnTo>
                    <a:lnTo>
                      <a:pt x="18998" y="9075"/>
                    </a:lnTo>
                    <a:lnTo>
                      <a:pt x="18962" y="8609"/>
                    </a:lnTo>
                    <a:lnTo>
                      <a:pt x="18914" y="8154"/>
                    </a:lnTo>
                    <a:lnTo>
                      <a:pt x="18831" y="7700"/>
                    </a:lnTo>
                    <a:lnTo>
                      <a:pt x="18735" y="7246"/>
                    </a:lnTo>
                    <a:lnTo>
                      <a:pt x="18615" y="6803"/>
                    </a:lnTo>
                    <a:lnTo>
                      <a:pt x="18472" y="6373"/>
                    </a:lnTo>
                    <a:lnTo>
                      <a:pt x="18317" y="5943"/>
                    </a:lnTo>
                    <a:lnTo>
                      <a:pt x="18125" y="5524"/>
                    </a:lnTo>
                    <a:lnTo>
                      <a:pt x="17934" y="5106"/>
                    </a:lnTo>
                    <a:lnTo>
                      <a:pt x="17707" y="4711"/>
                    </a:lnTo>
                    <a:lnTo>
                      <a:pt x="17468" y="4329"/>
                    </a:lnTo>
                    <a:lnTo>
                      <a:pt x="17205" y="3946"/>
                    </a:lnTo>
                    <a:lnTo>
                      <a:pt x="16930" y="3587"/>
                    </a:lnTo>
                    <a:lnTo>
                      <a:pt x="16643" y="3229"/>
                    </a:lnTo>
                    <a:lnTo>
                      <a:pt x="16332" y="2894"/>
                    </a:lnTo>
                    <a:lnTo>
                      <a:pt x="16009" y="2571"/>
                    </a:lnTo>
                    <a:lnTo>
                      <a:pt x="15662" y="2260"/>
                    </a:lnTo>
                    <a:lnTo>
                      <a:pt x="15304" y="1973"/>
                    </a:lnTo>
                    <a:lnTo>
                      <a:pt x="14933" y="1698"/>
                    </a:lnTo>
                    <a:lnTo>
                      <a:pt x="14539" y="1435"/>
                    </a:lnTo>
                    <a:lnTo>
                      <a:pt x="14132" y="1208"/>
                    </a:lnTo>
                    <a:lnTo>
                      <a:pt x="13726" y="981"/>
                    </a:lnTo>
                    <a:lnTo>
                      <a:pt x="13283" y="778"/>
                    </a:lnTo>
                    <a:lnTo>
                      <a:pt x="12841" y="598"/>
                    </a:lnTo>
                    <a:lnTo>
                      <a:pt x="12387" y="443"/>
                    </a:lnTo>
                    <a:lnTo>
                      <a:pt x="11920" y="312"/>
                    </a:lnTo>
                    <a:lnTo>
                      <a:pt x="11442" y="192"/>
                    </a:lnTo>
                    <a:lnTo>
                      <a:pt x="10964" y="108"/>
                    </a:lnTo>
                    <a:lnTo>
                      <a:pt x="10498" y="49"/>
                    </a:lnTo>
                    <a:lnTo>
                      <a:pt x="10019" y="13"/>
                    </a:lnTo>
                    <a:lnTo>
                      <a:pt x="95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39"/>
              <p:cNvSpPr/>
              <p:nvPr/>
            </p:nvSpPr>
            <p:spPr>
              <a:xfrm>
                <a:off x="3776134" y="4046076"/>
                <a:ext cx="513574" cy="513962"/>
              </a:xfrm>
              <a:custGeom>
                <a:avLst/>
                <a:gdLst/>
                <a:ahLst/>
                <a:cxnLst/>
                <a:rect l="l" t="t" r="r" b="b"/>
                <a:pathLst>
                  <a:path w="15878" h="15890" extrusionOk="0">
                    <a:moveTo>
                      <a:pt x="7975" y="1"/>
                    </a:moveTo>
                    <a:lnTo>
                      <a:pt x="7581" y="13"/>
                    </a:lnTo>
                    <a:lnTo>
                      <a:pt x="7198" y="37"/>
                    </a:lnTo>
                    <a:lnTo>
                      <a:pt x="6816" y="85"/>
                    </a:lnTo>
                    <a:lnTo>
                      <a:pt x="6433" y="156"/>
                    </a:lnTo>
                    <a:lnTo>
                      <a:pt x="6050" y="240"/>
                    </a:lnTo>
                    <a:lnTo>
                      <a:pt x="5680" y="336"/>
                    </a:lnTo>
                    <a:lnTo>
                      <a:pt x="5321" y="455"/>
                    </a:lnTo>
                    <a:lnTo>
                      <a:pt x="4962" y="587"/>
                    </a:lnTo>
                    <a:lnTo>
                      <a:pt x="4616" y="742"/>
                    </a:lnTo>
                    <a:lnTo>
                      <a:pt x="4269" y="910"/>
                    </a:lnTo>
                    <a:lnTo>
                      <a:pt x="3934" y="1089"/>
                    </a:lnTo>
                    <a:lnTo>
                      <a:pt x="3611" y="1292"/>
                    </a:lnTo>
                    <a:lnTo>
                      <a:pt x="3301" y="1507"/>
                    </a:lnTo>
                    <a:lnTo>
                      <a:pt x="2990" y="1734"/>
                    </a:lnTo>
                    <a:lnTo>
                      <a:pt x="2703" y="1986"/>
                    </a:lnTo>
                    <a:lnTo>
                      <a:pt x="2416" y="2237"/>
                    </a:lnTo>
                    <a:lnTo>
                      <a:pt x="2141" y="2512"/>
                    </a:lnTo>
                    <a:lnTo>
                      <a:pt x="1890" y="2799"/>
                    </a:lnTo>
                    <a:lnTo>
                      <a:pt x="1651" y="3097"/>
                    </a:lnTo>
                    <a:lnTo>
                      <a:pt x="1412" y="3420"/>
                    </a:lnTo>
                    <a:lnTo>
                      <a:pt x="1196" y="3743"/>
                    </a:lnTo>
                    <a:lnTo>
                      <a:pt x="1005" y="4078"/>
                    </a:lnTo>
                    <a:lnTo>
                      <a:pt x="814" y="4424"/>
                    </a:lnTo>
                    <a:lnTo>
                      <a:pt x="646" y="4783"/>
                    </a:lnTo>
                    <a:lnTo>
                      <a:pt x="503" y="5154"/>
                    </a:lnTo>
                    <a:lnTo>
                      <a:pt x="371" y="5536"/>
                    </a:lnTo>
                    <a:lnTo>
                      <a:pt x="252" y="5931"/>
                    </a:lnTo>
                    <a:lnTo>
                      <a:pt x="168" y="6325"/>
                    </a:lnTo>
                    <a:lnTo>
                      <a:pt x="85" y="6720"/>
                    </a:lnTo>
                    <a:lnTo>
                      <a:pt x="37" y="7126"/>
                    </a:lnTo>
                    <a:lnTo>
                      <a:pt x="13" y="7521"/>
                    </a:lnTo>
                    <a:lnTo>
                      <a:pt x="1" y="7915"/>
                    </a:lnTo>
                    <a:lnTo>
                      <a:pt x="1" y="8298"/>
                    </a:lnTo>
                    <a:lnTo>
                      <a:pt x="25" y="8693"/>
                    </a:lnTo>
                    <a:lnTo>
                      <a:pt x="73" y="9075"/>
                    </a:lnTo>
                    <a:lnTo>
                      <a:pt x="144" y="9458"/>
                    </a:lnTo>
                    <a:lnTo>
                      <a:pt x="228" y="9828"/>
                    </a:lnTo>
                    <a:lnTo>
                      <a:pt x="324" y="10199"/>
                    </a:lnTo>
                    <a:lnTo>
                      <a:pt x="443" y="10570"/>
                    </a:lnTo>
                    <a:lnTo>
                      <a:pt x="575" y="10928"/>
                    </a:lnTo>
                    <a:lnTo>
                      <a:pt x="730" y="11275"/>
                    </a:lnTo>
                    <a:lnTo>
                      <a:pt x="898" y="11622"/>
                    </a:lnTo>
                    <a:lnTo>
                      <a:pt x="1077" y="11945"/>
                    </a:lnTo>
                    <a:lnTo>
                      <a:pt x="1280" y="12279"/>
                    </a:lnTo>
                    <a:lnTo>
                      <a:pt x="1495" y="12590"/>
                    </a:lnTo>
                    <a:lnTo>
                      <a:pt x="1734" y="12889"/>
                    </a:lnTo>
                    <a:lnTo>
                      <a:pt x="1974" y="13188"/>
                    </a:lnTo>
                    <a:lnTo>
                      <a:pt x="2237" y="13475"/>
                    </a:lnTo>
                    <a:lnTo>
                      <a:pt x="2512" y="13738"/>
                    </a:lnTo>
                    <a:lnTo>
                      <a:pt x="2786" y="14001"/>
                    </a:lnTo>
                    <a:lnTo>
                      <a:pt x="3097" y="14240"/>
                    </a:lnTo>
                    <a:lnTo>
                      <a:pt x="3408" y="14467"/>
                    </a:lnTo>
                    <a:lnTo>
                      <a:pt x="3731" y="14682"/>
                    </a:lnTo>
                    <a:lnTo>
                      <a:pt x="4066" y="14886"/>
                    </a:lnTo>
                    <a:lnTo>
                      <a:pt x="4412" y="15065"/>
                    </a:lnTo>
                    <a:lnTo>
                      <a:pt x="4771" y="15232"/>
                    </a:lnTo>
                    <a:lnTo>
                      <a:pt x="5142" y="15388"/>
                    </a:lnTo>
                    <a:lnTo>
                      <a:pt x="5524" y="15519"/>
                    </a:lnTo>
                    <a:lnTo>
                      <a:pt x="5919" y="15627"/>
                    </a:lnTo>
                    <a:lnTo>
                      <a:pt x="6313" y="15722"/>
                    </a:lnTo>
                    <a:lnTo>
                      <a:pt x="6720" y="15794"/>
                    </a:lnTo>
                    <a:lnTo>
                      <a:pt x="7114" y="15842"/>
                    </a:lnTo>
                    <a:lnTo>
                      <a:pt x="7509" y="15878"/>
                    </a:lnTo>
                    <a:lnTo>
                      <a:pt x="7903" y="15890"/>
                    </a:lnTo>
                    <a:lnTo>
                      <a:pt x="8298" y="15878"/>
                    </a:lnTo>
                    <a:lnTo>
                      <a:pt x="8681" y="15854"/>
                    </a:lnTo>
                    <a:lnTo>
                      <a:pt x="9063" y="15806"/>
                    </a:lnTo>
                    <a:lnTo>
                      <a:pt x="9446" y="15746"/>
                    </a:lnTo>
                    <a:lnTo>
                      <a:pt x="9816" y="15663"/>
                    </a:lnTo>
                    <a:lnTo>
                      <a:pt x="10187" y="15555"/>
                    </a:lnTo>
                    <a:lnTo>
                      <a:pt x="10558" y="15447"/>
                    </a:lnTo>
                    <a:lnTo>
                      <a:pt x="10916" y="15304"/>
                    </a:lnTo>
                    <a:lnTo>
                      <a:pt x="11263" y="15161"/>
                    </a:lnTo>
                    <a:lnTo>
                      <a:pt x="11610" y="14981"/>
                    </a:lnTo>
                    <a:lnTo>
                      <a:pt x="11944" y="14802"/>
                    </a:lnTo>
                    <a:lnTo>
                      <a:pt x="12267" y="14599"/>
                    </a:lnTo>
                    <a:lnTo>
                      <a:pt x="12578" y="14383"/>
                    </a:lnTo>
                    <a:lnTo>
                      <a:pt x="12889" y="14156"/>
                    </a:lnTo>
                    <a:lnTo>
                      <a:pt x="13176" y="13917"/>
                    </a:lnTo>
                    <a:lnTo>
                      <a:pt x="13463" y="13654"/>
                    </a:lnTo>
                    <a:lnTo>
                      <a:pt x="13726" y="13379"/>
                    </a:lnTo>
                    <a:lnTo>
                      <a:pt x="13989" y="13092"/>
                    </a:lnTo>
                    <a:lnTo>
                      <a:pt x="14228" y="12793"/>
                    </a:lnTo>
                    <a:lnTo>
                      <a:pt x="14455" y="12483"/>
                    </a:lnTo>
                    <a:lnTo>
                      <a:pt x="14670" y="12160"/>
                    </a:lnTo>
                    <a:lnTo>
                      <a:pt x="14874" y="11825"/>
                    </a:lnTo>
                    <a:lnTo>
                      <a:pt x="15053" y="11466"/>
                    </a:lnTo>
                    <a:lnTo>
                      <a:pt x="15220" y="11108"/>
                    </a:lnTo>
                    <a:lnTo>
                      <a:pt x="15376" y="10737"/>
                    </a:lnTo>
                    <a:lnTo>
                      <a:pt x="15507" y="10354"/>
                    </a:lnTo>
                    <a:lnTo>
                      <a:pt x="15615" y="9960"/>
                    </a:lnTo>
                    <a:lnTo>
                      <a:pt x="15710" y="9565"/>
                    </a:lnTo>
                    <a:lnTo>
                      <a:pt x="15782" y="9171"/>
                    </a:lnTo>
                    <a:lnTo>
                      <a:pt x="15842" y="8776"/>
                    </a:lnTo>
                    <a:lnTo>
                      <a:pt x="15866" y="8382"/>
                    </a:lnTo>
                    <a:lnTo>
                      <a:pt x="15878" y="7987"/>
                    </a:lnTo>
                    <a:lnTo>
                      <a:pt x="15878" y="7593"/>
                    </a:lnTo>
                    <a:lnTo>
                      <a:pt x="15842" y="7210"/>
                    </a:lnTo>
                    <a:lnTo>
                      <a:pt x="15794" y="6816"/>
                    </a:lnTo>
                    <a:lnTo>
                      <a:pt x="15734" y="6445"/>
                    </a:lnTo>
                    <a:lnTo>
                      <a:pt x="15651" y="6062"/>
                    </a:lnTo>
                    <a:lnTo>
                      <a:pt x="15555" y="5692"/>
                    </a:lnTo>
                    <a:lnTo>
                      <a:pt x="15435" y="5333"/>
                    </a:lnTo>
                    <a:lnTo>
                      <a:pt x="15292" y="4974"/>
                    </a:lnTo>
                    <a:lnTo>
                      <a:pt x="15149" y="4616"/>
                    </a:lnTo>
                    <a:lnTo>
                      <a:pt x="14981" y="4281"/>
                    </a:lnTo>
                    <a:lnTo>
                      <a:pt x="14790" y="3946"/>
                    </a:lnTo>
                    <a:lnTo>
                      <a:pt x="14599" y="3623"/>
                    </a:lnTo>
                    <a:lnTo>
                      <a:pt x="14383" y="3301"/>
                    </a:lnTo>
                    <a:lnTo>
                      <a:pt x="14144" y="3002"/>
                    </a:lnTo>
                    <a:lnTo>
                      <a:pt x="13905" y="2703"/>
                    </a:lnTo>
                    <a:lnTo>
                      <a:pt x="13642" y="2428"/>
                    </a:lnTo>
                    <a:lnTo>
                      <a:pt x="13367" y="2153"/>
                    </a:lnTo>
                    <a:lnTo>
                      <a:pt x="13080" y="1902"/>
                    </a:lnTo>
                    <a:lnTo>
                      <a:pt x="12781" y="1651"/>
                    </a:lnTo>
                    <a:lnTo>
                      <a:pt x="12471" y="1424"/>
                    </a:lnTo>
                    <a:lnTo>
                      <a:pt x="12148" y="1208"/>
                    </a:lnTo>
                    <a:lnTo>
                      <a:pt x="11813" y="1017"/>
                    </a:lnTo>
                    <a:lnTo>
                      <a:pt x="11466" y="826"/>
                    </a:lnTo>
                    <a:lnTo>
                      <a:pt x="11096" y="658"/>
                    </a:lnTo>
                    <a:lnTo>
                      <a:pt x="10725" y="515"/>
                    </a:lnTo>
                    <a:lnTo>
                      <a:pt x="10342" y="384"/>
                    </a:lnTo>
                    <a:lnTo>
                      <a:pt x="9960" y="264"/>
                    </a:lnTo>
                    <a:lnTo>
                      <a:pt x="9553" y="168"/>
                    </a:lnTo>
                    <a:lnTo>
                      <a:pt x="9159" y="97"/>
                    </a:lnTo>
                    <a:lnTo>
                      <a:pt x="8764" y="49"/>
                    </a:lnTo>
                    <a:lnTo>
                      <a:pt x="8370" y="13"/>
                    </a:lnTo>
                    <a:lnTo>
                      <a:pt x="79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39"/>
              <p:cNvSpPr/>
              <p:nvPr/>
            </p:nvSpPr>
            <p:spPr>
              <a:xfrm>
                <a:off x="3856188" y="4126519"/>
                <a:ext cx="353499" cy="353499"/>
              </a:xfrm>
              <a:custGeom>
                <a:avLst/>
                <a:gdLst/>
                <a:ahLst/>
                <a:cxnLst/>
                <a:rect l="l" t="t" r="r" b="b"/>
                <a:pathLst>
                  <a:path w="10929" h="10929" extrusionOk="0">
                    <a:moveTo>
                      <a:pt x="5213" y="1"/>
                    </a:moveTo>
                    <a:lnTo>
                      <a:pt x="4950" y="25"/>
                    </a:lnTo>
                    <a:lnTo>
                      <a:pt x="4687" y="49"/>
                    </a:lnTo>
                    <a:lnTo>
                      <a:pt x="4424" y="96"/>
                    </a:lnTo>
                    <a:lnTo>
                      <a:pt x="4161" y="156"/>
                    </a:lnTo>
                    <a:lnTo>
                      <a:pt x="3910" y="228"/>
                    </a:lnTo>
                    <a:lnTo>
                      <a:pt x="3659" y="300"/>
                    </a:lnTo>
                    <a:lnTo>
                      <a:pt x="3420" y="395"/>
                    </a:lnTo>
                    <a:lnTo>
                      <a:pt x="3169" y="503"/>
                    </a:lnTo>
                    <a:lnTo>
                      <a:pt x="2942" y="622"/>
                    </a:lnTo>
                    <a:lnTo>
                      <a:pt x="2715" y="742"/>
                    </a:lnTo>
                    <a:lnTo>
                      <a:pt x="2487" y="885"/>
                    </a:lnTo>
                    <a:lnTo>
                      <a:pt x="2272" y="1029"/>
                    </a:lnTo>
                    <a:lnTo>
                      <a:pt x="2057" y="1184"/>
                    </a:lnTo>
                    <a:lnTo>
                      <a:pt x="1854" y="1352"/>
                    </a:lnTo>
                    <a:lnTo>
                      <a:pt x="1662" y="1531"/>
                    </a:lnTo>
                    <a:lnTo>
                      <a:pt x="1483" y="1722"/>
                    </a:lnTo>
                    <a:lnTo>
                      <a:pt x="1304" y="1926"/>
                    </a:lnTo>
                    <a:lnTo>
                      <a:pt x="1136" y="2129"/>
                    </a:lnTo>
                    <a:lnTo>
                      <a:pt x="981" y="2344"/>
                    </a:lnTo>
                    <a:lnTo>
                      <a:pt x="826" y="2559"/>
                    </a:lnTo>
                    <a:lnTo>
                      <a:pt x="694" y="2798"/>
                    </a:lnTo>
                    <a:lnTo>
                      <a:pt x="563" y="3037"/>
                    </a:lnTo>
                    <a:lnTo>
                      <a:pt x="455" y="3288"/>
                    </a:lnTo>
                    <a:lnTo>
                      <a:pt x="347" y="3540"/>
                    </a:lnTo>
                    <a:lnTo>
                      <a:pt x="264" y="3803"/>
                    </a:lnTo>
                    <a:lnTo>
                      <a:pt x="180" y="4078"/>
                    </a:lnTo>
                    <a:lnTo>
                      <a:pt x="120" y="4352"/>
                    </a:lnTo>
                    <a:lnTo>
                      <a:pt x="60" y="4616"/>
                    </a:lnTo>
                    <a:lnTo>
                      <a:pt x="25" y="4890"/>
                    </a:lnTo>
                    <a:lnTo>
                      <a:pt x="13" y="5165"/>
                    </a:lnTo>
                    <a:lnTo>
                      <a:pt x="1" y="5440"/>
                    </a:lnTo>
                    <a:lnTo>
                      <a:pt x="1" y="5703"/>
                    </a:lnTo>
                    <a:lnTo>
                      <a:pt x="25" y="5978"/>
                    </a:lnTo>
                    <a:lnTo>
                      <a:pt x="60" y="6241"/>
                    </a:lnTo>
                    <a:lnTo>
                      <a:pt x="96" y="6504"/>
                    </a:lnTo>
                    <a:lnTo>
                      <a:pt x="156" y="6756"/>
                    </a:lnTo>
                    <a:lnTo>
                      <a:pt x="228" y="7019"/>
                    </a:lnTo>
                    <a:lnTo>
                      <a:pt x="311" y="7258"/>
                    </a:lnTo>
                    <a:lnTo>
                      <a:pt x="395" y="7509"/>
                    </a:lnTo>
                    <a:lnTo>
                      <a:pt x="503" y="7748"/>
                    </a:lnTo>
                    <a:lnTo>
                      <a:pt x="622" y="7987"/>
                    </a:lnTo>
                    <a:lnTo>
                      <a:pt x="742" y="8214"/>
                    </a:lnTo>
                    <a:lnTo>
                      <a:pt x="885" y="8441"/>
                    </a:lnTo>
                    <a:lnTo>
                      <a:pt x="1029" y="8656"/>
                    </a:lnTo>
                    <a:lnTo>
                      <a:pt x="1196" y="8860"/>
                    </a:lnTo>
                    <a:lnTo>
                      <a:pt x="1364" y="9063"/>
                    </a:lnTo>
                    <a:lnTo>
                      <a:pt x="1531" y="9254"/>
                    </a:lnTo>
                    <a:lnTo>
                      <a:pt x="1722" y="9446"/>
                    </a:lnTo>
                    <a:lnTo>
                      <a:pt x="1925" y="9625"/>
                    </a:lnTo>
                    <a:lnTo>
                      <a:pt x="2129" y="9792"/>
                    </a:lnTo>
                    <a:lnTo>
                      <a:pt x="2344" y="9948"/>
                    </a:lnTo>
                    <a:lnTo>
                      <a:pt x="2571" y="10091"/>
                    </a:lnTo>
                    <a:lnTo>
                      <a:pt x="2798" y="10235"/>
                    </a:lnTo>
                    <a:lnTo>
                      <a:pt x="3037" y="10354"/>
                    </a:lnTo>
                    <a:lnTo>
                      <a:pt x="3288" y="10474"/>
                    </a:lnTo>
                    <a:lnTo>
                      <a:pt x="3540" y="10569"/>
                    </a:lnTo>
                    <a:lnTo>
                      <a:pt x="3803" y="10665"/>
                    </a:lnTo>
                    <a:lnTo>
                      <a:pt x="4078" y="10749"/>
                    </a:lnTo>
                    <a:lnTo>
                      <a:pt x="4352" y="10808"/>
                    </a:lnTo>
                    <a:lnTo>
                      <a:pt x="4627" y="10856"/>
                    </a:lnTo>
                    <a:lnTo>
                      <a:pt x="4890" y="10892"/>
                    </a:lnTo>
                    <a:lnTo>
                      <a:pt x="5165" y="10916"/>
                    </a:lnTo>
                    <a:lnTo>
                      <a:pt x="5440" y="10928"/>
                    </a:lnTo>
                    <a:lnTo>
                      <a:pt x="5703" y="10916"/>
                    </a:lnTo>
                    <a:lnTo>
                      <a:pt x="5978" y="10904"/>
                    </a:lnTo>
                    <a:lnTo>
                      <a:pt x="6241" y="10868"/>
                    </a:lnTo>
                    <a:lnTo>
                      <a:pt x="6504" y="10820"/>
                    </a:lnTo>
                    <a:lnTo>
                      <a:pt x="6756" y="10773"/>
                    </a:lnTo>
                    <a:lnTo>
                      <a:pt x="7019" y="10701"/>
                    </a:lnTo>
                    <a:lnTo>
                      <a:pt x="7270" y="10617"/>
                    </a:lnTo>
                    <a:lnTo>
                      <a:pt x="7509" y="10522"/>
                    </a:lnTo>
                    <a:lnTo>
                      <a:pt x="7748" y="10414"/>
                    </a:lnTo>
                    <a:lnTo>
                      <a:pt x="7987" y="10306"/>
                    </a:lnTo>
                    <a:lnTo>
                      <a:pt x="8214" y="10175"/>
                    </a:lnTo>
                    <a:lnTo>
                      <a:pt x="8441" y="10043"/>
                    </a:lnTo>
                    <a:lnTo>
                      <a:pt x="8656" y="9888"/>
                    </a:lnTo>
                    <a:lnTo>
                      <a:pt x="8860" y="9732"/>
                    </a:lnTo>
                    <a:lnTo>
                      <a:pt x="9063" y="9565"/>
                    </a:lnTo>
                    <a:lnTo>
                      <a:pt x="9266" y="9386"/>
                    </a:lnTo>
                    <a:lnTo>
                      <a:pt x="9446" y="9194"/>
                    </a:lnTo>
                    <a:lnTo>
                      <a:pt x="9625" y="9003"/>
                    </a:lnTo>
                    <a:lnTo>
                      <a:pt x="9792" y="8800"/>
                    </a:lnTo>
                    <a:lnTo>
                      <a:pt x="9948" y="8585"/>
                    </a:lnTo>
                    <a:lnTo>
                      <a:pt x="10091" y="8358"/>
                    </a:lnTo>
                    <a:lnTo>
                      <a:pt x="10235" y="8130"/>
                    </a:lnTo>
                    <a:lnTo>
                      <a:pt x="10354" y="7879"/>
                    </a:lnTo>
                    <a:lnTo>
                      <a:pt x="10474" y="7640"/>
                    </a:lnTo>
                    <a:lnTo>
                      <a:pt x="10581" y="7377"/>
                    </a:lnTo>
                    <a:lnTo>
                      <a:pt x="10665" y="7114"/>
                    </a:lnTo>
                    <a:lnTo>
                      <a:pt x="10749" y="6851"/>
                    </a:lnTo>
                    <a:lnTo>
                      <a:pt x="10808" y="6576"/>
                    </a:lnTo>
                    <a:lnTo>
                      <a:pt x="10856" y="6301"/>
                    </a:lnTo>
                    <a:lnTo>
                      <a:pt x="10892" y="6026"/>
                    </a:lnTo>
                    <a:lnTo>
                      <a:pt x="10916" y="5751"/>
                    </a:lnTo>
                    <a:lnTo>
                      <a:pt x="10928" y="5488"/>
                    </a:lnTo>
                    <a:lnTo>
                      <a:pt x="10916" y="5213"/>
                    </a:lnTo>
                    <a:lnTo>
                      <a:pt x="10904" y="4950"/>
                    </a:lnTo>
                    <a:lnTo>
                      <a:pt x="10868" y="4687"/>
                    </a:lnTo>
                    <a:lnTo>
                      <a:pt x="10820" y="4424"/>
                    </a:lnTo>
                    <a:lnTo>
                      <a:pt x="10773" y="4161"/>
                    </a:lnTo>
                    <a:lnTo>
                      <a:pt x="10701" y="3910"/>
                    </a:lnTo>
                    <a:lnTo>
                      <a:pt x="10617" y="3659"/>
                    </a:lnTo>
                    <a:lnTo>
                      <a:pt x="10522" y="3408"/>
                    </a:lnTo>
                    <a:lnTo>
                      <a:pt x="10426" y="3169"/>
                    </a:lnTo>
                    <a:lnTo>
                      <a:pt x="10306" y="2942"/>
                    </a:lnTo>
                    <a:lnTo>
                      <a:pt x="10175" y="2703"/>
                    </a:lnTo>
                    <a:lnTo>
                      <a:pt x="10043" y="2487"/>
                    </a:lnTo>
                    <a:lnTo>
                      <a:pt x="9888" y="2272"/>
                    </a:lnTo>
                    <a:lnTo>
                      <a:pt x="9732" y="2057"/>
                    </a:lnTo>
                    <a:lnTo>
                      <a:pt x="9565" y="1854"/>
                    </a:lnTo>
                    <a:lnTo>
                      <a:pt x="9386" y="1662"/>
                    </a:lnTo>
                    <a:lnTo>
                      <a:pt x="9206" y="1483"/>
                    </a:lnTo>
                    <a:lnTo>
                      <a:pt x="9003" y="1304"/>
                    </a:lnTo>
                    <a:lnTo>
                      <a:pt x="8800" y="1136"/>
                    </a:lnTo>
                    <a:lnTo>
                      <a:pt x="8585" y="981"/>
                    </a:lnTo>
                    <a:lnTo>
                      <a:pt x="8358" y="826"/>
                    </a:lnTo>
                    <a:lnTo>
                      <a:pt x="8130" y="694"/>
                    </a:lnTo>
                    <a:lnTo>
                      <a:pt x="7891" y="563"/>
                    </a:lnTo>
                    <a:lnTo>
                      <a:pt x="7640" y="455"/>
                    </a:lnTo>
                    <a:lnTo>
                      <a:pt x="7389" y="347"/>
                    </a:lnTo>
                    <a:lnTo>
                      <a:pt x="7126" y="252"/>
                    </a:lnTo>
                    <a:lnTo>
                      <a:pt x="6851" y="180"/>
                    </a:lnTo>
                    <a:lnTo>
                      <a:pt x="6576" y="108"/>
                    </a:lnTo>
                    <a:lnTo>
                      <a:pt x="6301" y="60"/>
                    </a:lnTo>
                    <a:lnTo>
                      <a:pt x="6026" y="25"/>
                    </a:lnTo>
                    <a:lnTo>
                      <a:pt x="57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39"/>
              <p:cNvSpPr/>
              <p:nvPr/>
            </p:nvSpPr>
            <p:spPr>
              <a:xfrm>
                <a:off x="3924242" y="4194574"/>
                <a:ext cx="217358" cy="217358"/>
              </a:xfrm>
              <a:custGeom>
                <a:avLst/>
                <a:gdLst/>
                <a:ahLst/>
                <a:cxnLst/>
                <a:rect l="l" t="t" r="r" b="b"/>
                <a:pathLst>
                  <a:path w="6720" h="6720" extrusionOk="0">
                    <a:moveTo>
                      <a:pt x="3205" y="1"/>
                    </a:moveTo>
                    <a:lnTo>
                      <a:pt x="3038" y="13"/>
                    </a:lnTo>
                    <a:lnTo>
                      <a:pt x="2882" y="25"/>
                    </a:lnTo>
                    <a:lnTo>
                      <a:pt x="2715" y="61"/>
                    </a:lnTo>
                    <a:lnTo>
                      <a:pt x="2559" y="96"/>
                    </a:lnTo>
                    <a:lnTo>
                      <a:pt x="2404" y="132"/>
                    </a:lnTo>
                    <a:lnTo>
                      <a:pt x="2248" y="180"/>
                    </a:lnTo>
                    <a:lnTo>
                      <a:pt x="2093" y="240"/>
                    </a:lnTo>
                    <a:lnTo>
                      <a:pt x="1950" y="300"/>
                    </a:lnTo>
                    <a:lnTo>
                      <a:pt x="1806" y="371"/>
                    </a:lnTo>
                    <a:lnTo>
                      <a:pt x="1663" y="455"/>
                    </a:lnTo>
                    <a:lnTo>
                      <a:pt x="1531" y="539"/>
                    </a:lnTo>
                    <a:lnTo>
                      <a:pt x="1400" y="634"/>
                    </a:lnTo>
                    <a:lnTo>
                      <a:pt x="1268" y="730"/>
                    </a:lnTo>
                    <a:lnTo>
                      <a:pt x="1137" y="826"/>
                    </a:lnTo>
                    <a:lnTo>
                      <a:pt x="1017" y="945"/>
                    </a:lnTo>
                    <a:lnTo>
                      <a:pt x="909" y="1053"/>
                    </a:lnTo>
                    <a:lnTo>
                      <a:pt x="802" y="1172"/>
                    </a:lnTo>
                    <a:lnTo>
                      <a:pt x="694" y="1304"/>
                    </a:lnTo>
                    <a:lnTo>
                      <a:pt x="599" y="1436"/>
                    </a:lnTo>
                    <a:lnTo>
                      <a:pt x="503" y="1579"/>
                    </a:lnTo>
                    <a:lnTo>
                      <a:pt x="419" y="1722"/>
                    </a:lnTo>
                    <a:lnTo>
                      <a:pt x="348" y="1866"/>
                    </a:lnTo>
                    <a:lnTo>
                      <a:pt x="276" y="2021"/>
                    </a:lnTo>
                    <a:lnTo>
                      <a:pt x="216" y="2177"/>
                    </a:lnTo>
                    <a:lnTo>
                      <a:pt x="156" y="2332"/>
                    </a:lnTo>
                    <a:lnTo>
                      <a:pt x="108" y="2500"/>
                    </a:lnTo>
                    <a:lnTo>
                      <a:pt x="73" y="2667"/>
                    </a:lnTo>
                    <a:lnTo>
                      <a:pt x="37" y="2834"/>
                    </a:lnTo>
                    <a:lnTo>
                      <a:pt x="13" y="3014"/>
                    </a:lnTo>
                    <a:lnTo>
                      <a:pt x="1" y="3181"/>
                    </a:lnTo>
                    <a:lnTo>
                      <a:pt x="1" y="3336"/>
                    </a:lnTo>
                    <a:lnTo>
                      <a:pt x="1" y="3504"/>
                    </a:lnTo>
                    <a:lnTo>
                      <a:pt x="13" y="3671"/>
                    </a:lnTo>
                    <a:lnTo>
                      <a:pt x="37" y="3839"/>
                    </a:lnTo>
                    <a:lnTo>
                      <a:pt x="61" y="3994"/>
                    </a:lnTo>
                    <a:lnTo>
                      <a:pt x="96" y="4149"/>
                    </a:lnTo>
                    <a:lnTo>
                      <a:pt x="132" y="4317"/>
                    </a:lnTo>
                    <a:lnTo>
                      <a:pt x="180" y="4460"/>
                    </a:lnTo>
                    <a:lnTo>
                      <a:pt x="240" y="4616"/>
                    </a:lnTo>
                    <a:lnTo>
                      <a:pt x="312" y="4771"/>
                    </a:lnTo>
                    <a:lnTo>
                      <a:pt x="383" y="4915"/>
                    </a:lnTo>
                    <a:lnTo>
                      <a:pt x="455" y="5046"/>
                    </a:lnTo>
                    <a:lnTo>
                      <a:pt x="539" y="5190"/>
                    </a:lnTo>
                    <a:lnTo>
                      <a:pt x="634" y="5321"/>
                    </a:lnTo>
                    <a:lnTo>
                      <a:pt x="730" y="5453"/>
                    </a:lnTo>
                    <a:lnTo>
                      <a:pt x="838" y="5572"/>
                    </a:lnTo>
                    <a:lnTo>
                      <a:pt x="945" y="5692"/>
                    </a:lnTo>
                    <a:lnTo>
                      <a:pt x="1053" y="5811"/>
                    </a:lnTo>
                    <a:lnTo>
                      <a:pt x="1184" y="5919"/>
                    </a:lnTo>
                    <a:lnTo>
                      <a:pt x="1304" y="6014"/>
                    </a:lnTo>
                    <a:lnTo>
                      <a:pt x="1436" y="6122"/>
                    </a:lnTo>
                    <a:lnTo>
                      <a:pt x="1579" y="6206"/>
                    </a:lnTo>
                    <a:lnTo>
                      <a:pt x="1722" y="6289"/>
                    </a:lnTo>
                    <a:lnTo>
                      <a:pt x="1866" y="6373"/>
                    </a:lnTo>
                    <a:lnTo>
                      <a:pt x="2021" y="6445"/>
                    </a:lnTo>
                    <a:lnTo>
                      <a:pt x="2177" y="6505"/>
                    </a:lnTo>
                    <a:lnTo>
                      <a:pt x="2344" y="6564"/>
                    </a:lnTo>
                    <a:lnTo>
                      <a:pt x="2500" y="6612"/>
                    </a:lnTo>
                    <a:lnTo>
                      <a:pt x="2679" y="6648"/>
                    </a:lnTo>
                    <a:lnTo>
                      <a:pt x="2846" y="6672"/>
                    </a:lnTo>
                    <a:lnTo>
                      <a:pt x="3014" y="6696"/>
                    </a:lnTo>
                    <a:lnTo>
                      <a:pt x="3181" y="6708"/>
                    </a:lnTo>
                    <a:lnTo>
                      <a:pt x="3348" y="6720"/>
                    </a:lnTo>
                    <a:lnTo>
                      <a:pt x="3516" y="6720"/>
                    </a:lnTo>
                    <a:lnTo>
                      <a:pt x="3671" y="6708"/>
                    </a:lnTo>
                    <a:lnTo>
                      <a:pt x="3839" y="6684"/>
                    </a:lnTo>
                    <a:lnTo>
                      <a:pt x="3994" y="6660"/>
                    </a:lnTo>
                    <a:lnTo>
                      <a:pt x="4161" y="6624"/>
                    </a:lnTo>
                    <a:lnTo>
                      <a:pt x="4317" y="6576"/>
                    </a:lnTo>
                    <a:lnTo>
                      <a:pt x="4472" y="6529"/>
                    </a:lnTo>
                    <a:lnTo>
                      <a:pt x="4616" y="6469"/>
                    </a:lnTo>
                    <a:lnTo>
                      <a:pt x="4771" y="6409"/>
                    </a:lnTo>
                    <a:lnTo>
                      <a:pt x="4915" y="6337"/>
                    </a:lnTo>
                    <a:lnTo>
                      <a:pt x="5058" y="6254"/>
                    </a:lnTo>
                    <a:lnTo>
                      <a:pt x="5190" y="6170"/>
                    </a:lnTo>
                    <a:lnTo>
                      <a:pt x="5321" y="6086"/>
                    </a:lnTo>
                    <a:lnTo>
                      <a:pt x="5453" y="5991"/>
                    </a:lnTo>
                    <a:lnTo>
                      <a:pt x="5572" y="5883"/>
                    </a:lnTo>
                    <a:lnTo>
                      <a:pt x="5692" y="5775"/>
                    </a:lnTo>
                    <a:lnTo>
                      <a:pt x="5811" y="5656"/>
                    </a:lnTo>
                    <a:lnTo>
                      <a:pt x="5919" y="5536"/>
                    </a:lnTo>
                    <a:lnTo>
                      <a:pt x="6026" y="5405"/>
                    </a:lnTo>
                    <a:lnTo>
                      <a:pt x="6122" y="5273"/>
                    </a:lnTo>
                    <a:lnTo>
                      <a:pt x="6206" y="5142"/>
                    </a:lnTo>
                    <a:lnTo>
                      <a:pt x="6289" y="4998"/>
                    </a:lnTo>
                    <a:lnTo>
                      <a:pt x="6373" y="4843"/>
                    </a:lnTo>
                    <a:lnTo>
                      <a:pt x="6445" y="4699"/>
                    </a:lnTo>
                    <a:lnTo>
                      <a:pt x="6505" y="4544"/>
                    </a:lnTo>
                    <a:lnTo>
                      <a:pt x="6564" y="4377"/>
                    </a:lnTo>
                    <a:lnTo>
                      <a:pt x="6612" y="4209"/>
                    </a:lnTo>
                    <a:lnTo>
                      <a:pt x="6648" y="4042"/>
                    </a:lnTo>
                    <a:lnTo>
                      <a:pt x="6684" y="3874"/>
                    </a:lnTo>
                    <a:lnTo>
                      <a:pt x="6696" y="3707"/>
                    </a:lnTo>
                    <a:lnTo>
                      <a:pt x="6720" y="3540"/>
                    </a:lnTo>
                    <a:lnTo>
                      <a:pt x="6720" y="3372"/>
                    </a:lnTo>
                    <a:lnTo>
                      <a:pt x="6720" y="3205"/>
                    </a:lnTo>
                    <a:lnTo>
                      <a:pt x="6708" y="3038"/>
                    </a:lnTo>
                    <a:lnTo>
                      <a:pt x="6684" y="2882"/>
                    </a:lnTo>
                    <a:lnTo>
                      <a:pt x="6660" y="2715"/>
                    </a:lnTo>
                    <a:lnTo>
                      <a:pt x="6624" y="2559"/>
                    </a:lnTo>
                    <a:lnTo>
                      <a:pt x="6576" y="2404"/>
                    </a:lnTo>
                    <a:lnTo>
                      <a:pt x="6529" y="2248"/>
                    </a:lnTo>
                    <a:lnTo>
                      <a:pt x="6469" y="2093"/>
                    </a:lnTo>
                    <a:lnTo>
                      <a:pt x="6409" y="1950"/>
                    </a:lnTo>
                    <a:lnTo>
                      <a:pt x="6337" y="1806"/>
                    </a:lnTo>
                    <a:lnTo>
                      <a:pt x="6266" y="1663"/>
                    </a:lnTo>
                    <a:lnTo>
                      <a:pt x="6182" y="1519"/>
                    </a:lnTo>
                    <a:lnTo>
                      <a:pt x="6086" y="1388"/>
                    </a:lnTo>
                    <a:lnTo>
                      <a:pt x="5991" y="1268"/>
                    </a:lnTo>
                    <a:lnTo>
                      <a:pt x="5883" y="1137"/>
                    </a:lnTo>
                    <a:lnTo>
                      <a:pt x="5775" y="1017"/>
                    </a:lnTo>
                    <a:lnTo>
                      <a:pt x="5656" y="909"/>
                    </a:lnTo>
                    <a:lnTo>
                      <a:pt x="5536" y="802"/>
                    </a:lnTo>
                    <a:lnTo>
                      <a:pt x="5417" y="694"/>
                    </a:lnTo>
                    <a:lnTo>
                      <a:pt x="5273" y="599"/>
                    </a:lnTo>
                    <a:lnTo>
                      <a:pt x="5142" y="503"/>
                    </a:lnTo>
                    <a:lnTo>
                      <a:pt x="4998" y="419"/>
                    </a:lnTo>
                    <a:lnTo>
                      <a:pt x="4855" y="348"/>
                    </a:lnTo>
                    <a:lnTo>
                      <a:pt x="4699" y="276"/>
                    </a:lnTo>
                    <a:lnTo>
                      <a:pt x="4544" y="216"/>
                    </a:lnTo>
                    <a:lnTo>
                      <a:pt x="4377" y="156"/>
                    </a:lnTo>
                    <a:lnTo>
                      <a:pt x="4209" y="108"/>
                    </a:lnTo>
                    <a:lnTo>
                      <a:pt x="4042" y="73"/>
                    </a:lnTo>
                    <a:lnTo>
                      <a:pt x="3874" y="37"/>
                    </a:lnTo>
                    <a:lnTo>
                      <a:pt x="3707" y="13"/>
                    </a:lnTo>
                    <a:lnTo>
                      <a:pt x="35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39"/>
              <p:cNvSpPr/>
              <p:nvPr/>
            </p:nvSpPr>
            <p:spPr>
              <a:xfrm>
                <a:off x="3972987" y="4243319"/>
                <a:ext cx="119903" cy="11951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3695" extrusionOk="0">
                    <a:moveTo>
                      <a:pt x="1770" y="0"/>
                    </a:moveTo>
                    <a:lnTo>
                      <a:pt x="1590" y="12"/>
                    </a:lnTo>
                    <a:lnTo>
                      <a:pt x="1411" y="48"/>
                    </a:lnTo>
                    <a:lnTo>
                      <a:pt x="1244" y="108"/>
                    </a:lnTo>
                    <a:lnTo>
                      <a:pt x="1076" y="168"/>
                    </a:lnTo>
                    <a:lnTo>
                      <a:pt x="921" y="251"/>
                    </a:lnTo>
                    <a:lnTo>
                      <a:pt x="765" y="347"/>
                    </a:lnTo>
                    <a:lnTo>
                      <a:pt x="634" y="455"/>
                    </a:lnTo>
                    <a:lnTo>
                      <a:pt x="502" y="586"/>
                    </a:lnTo>
                    <a:lnTo>
                      <a:pt x="383" y="718"/>
                    </a:lnTo>
                    <a:lnTo>
                      <a:pt x="287" y="873"/>
                    </a:lnTo>
                    <a:lnTo>
                      <a:pt x="192" y="1028"/>
                    </a:lnTo>
                    <a:lnTo>
                      <a:pt x="120" y="1196"/>
                    </a:lnTo>
                    <a:lnTo>
                      <a:pt x="60" y="1375"/>
                    </a:lnTo>
                    <a:lnTo>
                      <a:pt x="24" y="1566"/>
                    </a:lnTo>
                    <a:lnTo>
                      <a:pt x="0" y="1746"/>
                    </a:lnTo>
                    <a:lnTo>
                      <a:pt x="0" y="1937"/>
                    </a:lnTo>
                    <a:lnTo>
                      <a:pt x="24" y="2116"/>
                    </a:lnTo>
                    <a:lnTo>
                      <a:pt x="60" y="2284"/>
                    </a:lnTo>
                    <a:lnTo>
                      <a:pt x="108" y="2463"/>
                    </a:lnTo>
                    <a:lnTo>
                      <a:pt x="168" y="2630"/>
                    </a:lnTo>
                    <a:lnTo>
                      <a:pt x="251" y="2786"/>
                    </a:lnTo>
                    <a:lnTo>
                      <a:pt x="347" y="2929"/>
                    </a:lnTo>
                    <a:lnTo>
                      <a:pt x="467" y="3073"/>
                    </a:lnTo>
                    <a:lnTo>
                      <a:pt x="586" y="3204"/>
                    </a:lnTo>
                    <a:lnTo>
                      <a:pt x="718" y="3312"/>
                    </a:lnTo>
                    <a:lnTo>
                      <a:pt x="873" y="3420"/>
                    </a:lnTo>
                    <a:lnTo>
                      <a:pt x="1028" y="3503"/>
                    </a:lnTo>
                    <a:lnTo>
                      <a:pt x="1196" y="3587"/>
                    </a:lnTo>
                    <a:lnTo>
                      <a:pt x="1387" y="3635"/>
                    </a:lnTo>
                    <a:lnTo>
                      <a:pt x="1566" y="3683"/>
                    </a:lnTo>
                    <a:lnTo>
                      <a:pt x="1758" y="3695"/>
                    </a:lnTo>
                    <a:lnTo>
                      <a:pt x="1937" y="3695"/>
                    </a:lnTo>
                    <a:lnTo>
                      <a:pt x="2116" y="3683"/>
                    </a:lnTo>
                    <a:lnTo>
                      <a:pt x="2296" y="3647"/>
                    </a:lnTo>
                    <a:lnTo>
                      <a:pt x="2463" y="3599"/>
                    </a:lnTo>
                    <a:lnTo>
                      <a:pt x="2630" y="3527"/>
                    </a:lnTo>
                    <a:lnTo>
                      <a:pt x="2786" y="3443"/>
                    </a:lnTo>
                    <a:lnTo>
                      <a:pt x="2929" y="3348"/>
                    </a:lnTo>
                    <a:lnTo>
                      <a:pt x="3073" y="3240"/>
                    </a:lnTo>
                    <a:lnTo>
                      <a:pt x="3204" y="3121"/>
                    </a:lnTo>
                    <a:lnTo>
                      <a:pt x="3312" y="2977"/>
                    </a:lnTo>
                    <a:lnTo>
                      <a:pt x="3420" y="2834"/>
                    </a:lnTo>
                    <a:lnTo>
                      <a:pt x="3515" y="2666"/>
                    </a:lnTo>
                    <a:lnTo>
                      <a:pt x="3587" y="2499"/>
                    </a:lnTo>
                    <a:lnTo>
                      <a:pt x="3647" y="2320"/>
                    </a:lnTo>
                    <a:lnTo>
                      <a:pt x="3683" y="2140"/>
                    </a:lnTo>
                    <a:lnTo>
                      <a:pt x="3695" y="1949"/>
                    </a:lnTo>
                    <a:lnTo>
                      <a:pt x="3706" y="1770"/>
                    </a:lnTo>
                    <a:lnTo>
                      <a:pt x="3683" y="1590"/>
                    </a:lnTo>
                    <a:lnTo>
                      <a:pt x="3647" y="1411"/>
                    </a:lnTo>
                    <a:lnTo>
                      <a:pt x="3599" y="1244"/>
                    </a:lnTo>
                    <a:lnTo>
                      <a:pt x="3527" y="1076"/>
                    </a:lnTo>
                    <a:lnTo>
                      <a:pt x="3455" y="921"/>
                    </a:lnTo>
                    <a:lnTo>
                      <a:pt x="3348" y="765"/>
                    </a:lnTo>
                    <a:lnTo>
                      <a:pt x="3240" y="634"/>
                    </a:lnTo>
                    <a:lnTo>
                      <a:pt x="3121" y="502"/>
                    </a:lnTo>
                    <a:lnTo>
                      <a:pt x="2977" y="383"/>
                    </a:lnTo>
                    <a:lnTo>
                      <a:pt x="2834" y="275"/>
                    </a:lnTo>
                    <a:lnTo>
                      <a:pt x="2678" y="192"/>
                    </a:lnTo>
                    <a:lnTo>
                      <a:pt x="2499" y="120"/>
                    </a:lnTo>
                    <a:lnTo>
                      <a:pt x="2320" y="60"/>
                    </a:lnTo>
                    <a:lnTo>
                      <a:pt x="2140" y="24"/>
                    </a:lnTo>
                    <a:lnTo>
                      <a:pt x="19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39"/>
              <p:cNvSpPr/>
              <p:nvPr/>
            </p:nvSpPr>
            <p:spPr>
              <a:xfrm>
                <a:off x="4952108" y="4088254"/>
                <a:ext cx="430059" cy="430027"/>
              </a:xfrm>
              <a:custGeom>
                <a:avLst/>
                <a:gdLst/>
                <a:ahLst/>
                <a:cxnLst/>
                <a:rect l="l" t="t" r="r" b="b"/>
                <a:pathLst>
                  <a:path w="13296" h="13295" extrusionOk="0">
                    <a:moveTo>
                      <a:pt x="6349" y="0"/>
                    </a:moveTo>
                    <a:lnTo>
                      <a:pt x="6026" y="24"/>
                    </a:lnTo>
                    <a:lnTo>
                      <a:pt x="5704" y="60"/>
                    </a:lnTo>
                    <a:lnTo>
                      <a:pt x="5393" y="120"/>
                    </a:lnTo>
                    <a:lnTo>
                      <a:pt x="5070" y="191"/>
                    </a:lnTo>
                    <a:lnTo>
                      <a:pt x="4759" y="275"/>
                    </a:lnTo>
                    <a:lnTo>
                      <a:pt x="4460" y="371"/>
                    </a:lnTo>
                    <a:lnTo>
                      <a:pt x="4161" y="478"/>
                    </a:lnTo>
                    <a:lnTo>
                      <a:pt x="3862" y="610"/>
                    </a:lnTo>
                    <a:lnTo>
                      <a:pt x="3575" y="753"/>
                    </a:lnTo>
                    <a:lnTo>
                      <a:pt x="3300" y="909"/>
                    </a:lnTo>
                    <a:lnTo>
                      <a:pt x="3025" y="1076"/>
                    </a:lnTo>
                    <a:lnTo>
                      <a:pt x="2762" y="1255"/>
                    </a:lnTo>
                    <a:lnTo>
                      <a:pt x="2511" y="1447"/>
                    </a:lnTo>
                    <a:lnTo>
                      <a:pt x="2260" y="1650"/>
                    </a:lnTo>
                    <a:lnTo>
                      <a:pt x="2033" y="1865"/>
                    </a:lnTo>
                    <a:lnTo>
                      <a:pt x="1806" y="2092"/>
                    </a:lnTo>
                    <a:lnTo>
                      <a:pt x="1591" y="2331"/>
                    </a:lnTo>
                    <a:lnTo>
                      <a:pt x="1388" y="2582"/>
                    </a:lnTo>
                    <a:lnTo>
                      <a:pt x="1196" y="2845"/>
                    </a:lnTo>
                    <a:lnTo>
                      <a:pt x="1017" y="3120"/>
                    </a:lnTo>
                    <a:lnTo>
                      <a:pt x="850" y="3407"/>
                    </a:lnTo>
                    <a:lnTo>
                      <a:pt x="694" y="3694"/>
                    </a:lnTo>
                    <a:lnTo>
                      <a:pt x="551" y="3993"/>
                    </a:lnTo>
                    <a:lnTo>
                      <a:pt x="431" y="4304"/>
                    </a:lnTo>
                    <a:lnTo>
                      <a:pt x="324" y="4627"/>
                    </a:lnTo>
                    <a:lnTo>
                      <a:pt x="228" y="4950"/>
                    </a:lnTo>
                    <a:lnTo>
                      <a:pt x="144" y="5284"/>
                    </a:lnTo>
                    <a:lnTo>
                      <a:pt x="84" y="5619"/>
                    </a:lnTo>
                    <a:lnTo>
                      <a:pt x="37" y="5954"/>
                    </a:lnTo>
                    <a:lnTo>
                      <a:pt x="13" y="6289"/>
                    </a:lnTo>
                    <a:lnTo>
                      <a:pt x="1" y="6611"/>
                    </a:lnTo>
                    <a:lnTo>
                      <a:pt x="13" y="6946"/>
                    </a:lnTo>
                    <a:lnTo>
                      <a:pt x="37" y="7269"/>
                    </a:lnTo>
                    <a:lnTo>
                      <a:pt x="72" y="7592"/>
                    </a:lnTo>
                    <a:lnTo>
                      <a:pt x="120" y="7903"/>
                    </a:lnTo>
                    <a:lnTo>
                      <a:pt x="192" y="8225"/>
                    </a:lnTo>
                    <a:lnTo>
                      <a:pt x="276" y="8536"/>
                    </a:lnTo>
                    <a:lnTo>
                      <a:pt x="383" y="8835"/>
                    </a:lnTo>
                    <a:lnTo>
                      <a:pt x="491" y="9134"/>
                    </a:lnTo>
                    <a:lnTo>
                      <a:pt x="622" y="9433"/>
                    </a:lnTo>
                    <a:lnTo>
                      <a:pt x="754" y="9720"/>
                    </a:lnTo>
                    <a:lnTo>
                      <a:pt x="909" y="9995"/>
                    </a:lnTo>
                    <a:lnTo>
                      <a:pt x="1077" y="10270"/>
                    </a:lnTo>
                    <a:lnTo>
                      <a:pt x="1256" y="10533"/>
                    </a:lnTo>
                    <a:lnTo>
                      <a:pt x="1447" y="10784"/>
                    </a:lnTo>
                    <a:lnTo>
                      <a:pt x="1663" y="11035"/>
                    </a:lnTo>
                    <a:lnTo>
                      <a:pt x="1878" y="11262"/>
                    </a:lnTo>
                    <a:lnTo>
                      <a:pt x="2105" y="11489"/>
                    </a:lnTo>
                    <a:lnTo>
                      <a:pt x="2344" y="11705"/>
                    </a:lnTo>
                    <a:lnTo>
                      <a:pt x="2595" y="11908"/>
                    </a:lnTo>
                    <a:lnTo>
                      <a:pt x="2858" y="12099"/>
                    </a:lnTo>
                    <a:lnTo>
                      <a:pt x="3133" y="12278"/>
                    </a:lnTo>
                    <a:lnTo>
                      <a:pt x="3408" y="12446"/>
                    </a:lnTo>
                    <a:lnTo>
                      <a:pt x="3707" y="12601"/>
                    </a:lnTo>
                    <a:lnTo>
                      <a:pt x="4006" y="12745"/>
                    </a:lnTo>
                    <a:lnTo>
                      <a:pt x="4317" y="12864"/>
                    </a:lnTo>
                    <a:lnTo>
                      <a:pt x="4639" y="12972"/>
                    </a:lnTo>
                    <a:lnTo>
                      <a:pt x="4962" y="13067"/>
                    </a:lnTo>
                    <a:lnTo>
                      <a:pt x="5297" y="13151"/>
                    </a:lnTo>
                    <a:lnTo>
                      <a:pt x="5632" y="13211"/>
                    </a:lnTo>
                    <a:lnTo>
                      <a:pt x="5967" y="13259"/>
                    </a:lnTo>
                    <a:lnTo>
                      <a:pt x="6289" y="13283"/>
                    </a:lnTo>
                    <a:lnTo>
                      <a:pt x="6624" y="13295"/>
                    </a:lnTo>
                    <a:lnTo>
                      <a:pt x="6947" y="13283"/>
                    </a:lnTo>
                    <a:lnTo>
                      <a:pt x="7270" y="13259"/>
                    </a:lnTo>
                    <a:lnTo>
                      <a:pt x="7593" y="13223"/>
                    </a:lnTo>
                    <a:lnTo>
                      <a:pt x="7915" y="13175"/>
                    </a:lnTo>
                    <a:lnTo>
                      <a:pt x="8226" y="13103"/>
                    </a:lnTo>
                    <a:lnTo>
                      <a:pt x="8537" y="13020"/>
                    </a:lnTo>
                    <a:lnTo>
                      <a:pt x="8848" y="12912"/>
                    </a:lnTo>
                    <a:lnTo>
                      <a:pt x="9147" y="12804"/>
                    </a:lnTo>
                    <a:lnTo>
                      <a:pt x="9434" y="12673"/>
                    </a:lnTo>
                    <a:lnTo>
                      <a:pt x="9721" y="12541"/>
                    </a:lnTo>
                    <a:lnTo>
                      <a:pt x="10008" y="12386"/>
                    </a:lnTo>
                    <a:lnTo>
                      <a:pt x="10271" y="12219"/>
                    </a:lnTo>
                    <a:lnTo>
                      <a:pt x="10534" y="12039"/>
                    </a:lnTo>
                    <a:lnTo>
                      <a:pt x="10797" y="11848"/>
                    </a:lnTo>
                    <a:lnTo>
                      <a:pt x="11036" y="11633"/>
                    </a:lnTo>
                    <a:lnTo>
                      <a:pt x="11275" y="11418"/>
                    </a:lnTo>
                    <a:lnTo>
                      <a:pt x="11502" y="11190"/>
                    </a:lnTo>
                    <a:lnTo>
                      <a:pt x="11717" y="10951"/>
                    </a:lnTo>
                    <a:lnTo>
                      <a:pt x="11920" y="10700"/>
                    </a:lnTo>
                    <a:lnTo>
                      <a:pt x="12112" y="10437"/>
                    </a:lnTo>
                    <a:lnTo>
                      <a:pt x="12291" y="10162"/>
                    </a:lnTo>
                    <a:lnTo>
                      <a:pt x="12458" y="9887"/>
                    </a:lnTo>
                    <a:lnTo>
                      <a:pt x="12614" y="9588"/>
                    </a:lnTo>
                    <a:lnTo>
                      <a:pt x="12745" y="9290"/>
                    </a:lnTo>
                    <a:lnTo>
                      <a:pt x="12877" y="8979"/>
                    </a:lnTo>
                    <a:lnTo>
                      <a:pt x="12984" y="8656"/>
                    </a:lnTo>
                    <a:lnTo>
                      <a:pt x="13080" y="8333"/>
                    </a:lnTo>
                    <a:lnTo>
                      <a:pt x="13152" y="7998"/>
                    </a:lnTo>
                    <a:lnTo>
                      <a:pt x="13224" y="7664"/>
                    </a:lnTo>
                    <a:lnTo>
                      <a:pt x="13259" y="7329"/>
                    </a:lnTo>
                    <a:lnTo>
                      <a:pt x="13283" y="7006"/>
                    </a:lnTo>
                    <a:lnTo>
                      <a:pt x="13295" y="6671"/>
                    </a:lnTo>
                    <a:lnTo>
                      <a:pt x="13295" y="6348"/>
                    </a:lnTo>
                    <a:lnTo>
                      <a:pt x="13271" y="6026"/>
                    </a:lnTo>
                    <a:lnTo>
                      <a:pt x="13236" y="5703"/>
                    </a:lnTo>
                    <a:lnTo>
                      <a:pt x="13176" y="5380"/>
                    </a:lnTo>
                    <a:lnTo>
                      <a:pt x="13104" y="5069"/>
                    </a:lnTo>
                    <a:lnTo>
                      <a:pt x="13020" y="4758"/>
                    </a:lnTo>
                    <a:lnTo>
                      <a:pt x="12925" y="4448"/>
                    </a:lnTo>
                    <a:lnTo>
                      <a:pt x="12817" y="4149"/>
                    </a:lnTo>
                    <a:lnTo>
                      <a:pt x="12686" y="3862"/>
                    </a:lnTo>
                    <a:lnTo>
                      <a:pt x="12542" y="3575"/>
                    </a:lnTo>
                    <a:lnTo>
                      <a:pt x="12387" y="3288"/>
                    </a:lnTo>
                    <a:lnTo>
                      <a:pt x="12219" y="3025"/>
                    </a:lnTo>
                    <a:lnTo>
                      <a:pt x="12040" y="2762"/>
                    </a:lnTo>
                    <a:lnTo>
                      <a:pt x="11849" y="2499"/>
                    </a:lnTo>
                    <a:lnTo>
                      <a:pt x="11645" y="2260"/>
                    </a:lnTo>
                    <a:lnTo>
                      <a:pt x="11430" y="2021"/>
                    </a:lnTo>
                    <a:lnTo>
                      <a:pt x="11203" y="1793"/>
                    </a:lnTo>
                    <a:lnTo>
                      <a:pt x="10964" y="1578"/>
                    </a:lnTo>
                    <a:lnTo>
                      <a:pt x="10713" y="1375"/>
                    </a:lnTo>
                    <a:lnTo>
                      <a:pt x="10450" y="1184"/>
                    </a:lnTo>
                    <a:lnTo>
                      <a:pt x="10175" y="1004"/>
                    </a:lnTo>
                    <a:lnTo>
                      <a:pt x="9888" y="837"/>
                    </a:lnTo>
                    <a:lnTo>
                      <a:pt x="9601" y="682"/>
                    </a:lnTo>
                    <a:lnTo>
                      <a:pt x="9302" y="550"/>
                    </a:lnTo>
                    <a:lnTo>
                      <a:pt x="8991" y="419"/>
                    </a:lnTo>
                    <a:lnTo>
                      <a:pt x="8669" y="311"/>
                    </a:lnTo>
                    <a:lnTo>
                      <a:pt x="8346" y="215"/>
                    </a:lnTo>
                    <a:lnTo>
                      <a:pt x="8011" y="144"/>
                    </a:lnTo>
                    <a:lnTo>
                      <a:pt x="7676" y="72"/>
                    </a:lnTo>
                    <a:lnTo>
                      <a:pt x="7341" y="36"/>
                    </a:lnTo>
                    <a:lnTo>
                      <a:pt x="7007" y="12"/>
                    </a:lnTo>
                    <a:lnTo>
                      <a:pt x="6684" y="0"/>
                    </a:lnTo>
                    <a:close/>
                  </a:path>
                </a:pathLst>
              </a:custGeom>
              <a:solidFill>
                <a:srgbClr val="3C5A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39"/>
              <p:cNvSpPr/>
              <p:nvPr/>
            </p:nvSpPr>
            <p:spPr>
              <a:xfrm>
                <a:off x="4859698" y="3995811"/>
                <a:ext cx="614878" cy="614878"/>
              </a:xfrm>
              <a:custGeom>
                <a:avLst/>
                <a:gdLst/>
                <a:ahLst/>
                <a:cxnLst/>
                <a:rect l="l" t="t" r="r" b="b"/>
                <a:pathLst>
                  <a:path w="19010" h="19010" extrusionOk="0">
                    <a:moveTo>
                      <a:pt x="9087" y="1"/>
                    </a:moveTo>
                    <a:lnTo>
                      <a:pt x="8620" y="37"/>
                    </a:lnTo>
                    <a:lnTo>
                      <a:pt x="8154" y="96"/>
                    </a:lnTo>
                    <a:lnTo>
                      <a:pt x="7700" y="168"/>
                    </a:lnTo>
                    <a:lnTo>
                      <a:pt x="7257" y="276"/>
                    </a:lnTo>
                    <a:lnTo>
                      <a:pt x="6815" y="395"/>
                    </a:lnTo>
                    <a:lnTo>
                      <a:pt x="6373" y="527"/>
                    </a:lnTo>
                    <a:lnTo>
                      <a:pt x="5942" y="694"/>
                    </a:lnTo>
                    <a:lnTo>
                      <a:pt x="5524" y="873"/>
                    </a:lnTo>
                    <a:lnTo>
                      <a:pt x="5117" y="1077"/>
                    </a:lnTo>
                    <a:lnTo>
                      <a:pt x="4723" y="1304"/>
                    </a:lnTo>
                    <a:lnTo>
                      <a:pt x="4328" y="1543"/>
                    </a:lnTo>
                    <a:lnTo>
                      <a:pt x="3958" y="1794"/>
                    </a:lnTo>
                    <a:lnTo>
                      <a:pt x="3587" y="2069"/>
                    </a:lnTo>
                    <a:lnTo>
                      <a:pt x="3240" y="2368"/>
                    </a:lnTo>
                    <a:lnTo>
                      <a:pt x="2906" y="2679"/>
                    </a:lnTo>
                    <a:lnTo>
                      <a:pt x="2583" y="3002"/>
                    </a:lnTo>
                    <a:lnTo>
                      <a:pt x="2272" y="3348"/>
                    </a:lnTo>
                    <a:lnTo>
                      <a:pt x="1973" y="3707"/>
                    </a:lnTo>
                    <a:lnTo>
                      <a:pt x="1710" y="4078"/>
                    </a:lnTo>
                    <a:lnTo>
                      <a:pt x="1447" y="4460"/>
                    </a:lnTo>
                    <a:lnTo>
                      <a:pt x="1208" y="4867"/>
                    </a:lnTo>
                    <a:lnTo>
                      <a:pt x="993" y="5285"/>
                    </a:lnTo>
                    <a:lnTo>
                      <a:pt x="789" y="5715"/>
                    </a:lnTo>
                    <a:lnTo>
                      <a:pt x="610" y="6158"/>
                    </a:lnTo>
                    <a:lnTo>
                      <a:pt x="455" y="6612"/>
                    </a:lnTo>
                    <a:lnTo>
                      <a:pt x="311" y="7090"/>
                    </a:lnTo>
                    <a:lnTo>
                      <a:pt x="204" y="7557"/>
                    </a:lnTo>
                    <a:lnTo>
                      <a:pt x="120" y="8035"/>
                    </a:lnTo>
                    <a:lnTo>
                      <a:pt x="60" y="8513"/>
                    </a:lnTo>
                    <a:lnTo>
                      <a:pt x="12" y="8991"/>
                    </a:lnTo>
                    <a:lnTo>
                      <a:pt x="0" y="9458"/>
                    </a:lnTo>
                    <a:lnTo>
                      <a:pt x="12" y="9924"/>
                    </a:lnTo>
                    <a:lnTo>
                      <a:pt x="48" y="10390"/>
                    </a:lnTo>
                    <a:lnTo>
                      <a:pt x="96" y="10856"/>
                    </a:lnTo>
                    <a:lnTo>
                      <a:pt x="180" y="11311"/>
                    </a:lnTo>
                    <a:lnTo>
                      <a:pt x="275" y="11753"/>
                    </a:lnTo>
                    <a:lnTo>
                      <a:pt x="395" y="12195"/>
                    </a:lnTo>
                    <a:lnTo>
                      <a:pt x="538" y="12638"/>
                    </a:lnTo>
                    <a:lnTo>
                      <a:pt x="706" y="13068"/>
                    </a:lnTo>
                    <a:lnTo>
                      <a:pt x="885" y="13487"/>
                    </a:lnTo>
                    <a:lnTo>
                      <a:pt x="1088" y="13893"/>
                    </a:lnTo>
                    <a:lnTo>
                      <a:pt x="1304" y="14288"/>
                    </a:lnTo>
                    <a:lnTo>
                      <a:pt x="1543" y="14682"/>
                    </a:lnTo>
                    <a:lnTo>
                      <a:pt x="1806" y="15053"/>
                    </a:lnTo>
                    <a:lnTo>
                      <a:pt x="2081" y="15423"/>
                    </a:lnTo>
                    <a:lnTo>
                      <a:pt x="2368" y="15770"/>
                    </a:lnTo>
                    <a:lnTo>
                      <a:pt x="2678" y="16105"/>
                    </a:lnTo>
                    <a:lnTo>
                      <a:pt x="3013" y="16428"/>
                    </a:lnTo>
                    <a:lnTo>
                      <a:pt x="3348" y="16738"/>
                    </a:lnTo>
                    <a:lnTo>
                      <a:pt x="3707" y="17037"/>
                    </a:lnTo>
                    <a:lnTo>
                      <a:pt x="4077" y="17300"/>
                    </a:lnTo>
                    <a:lnTo>
                      <a:pt x="4472" y="17563"/>
                    </a:lnTo>
                    <a:lnTo>
                      <a:pt x="4878" y="17802"/>
                    </a:lnTo>
                    <a:lnTo>
                      <a:pt x="5297" y="18018"/>
                    </a:lnTo>
                    <a:lnTo>
                      <a:pt x="5727" y="18221"/>
                    </a:lnTo>
                    <a:lnTo>
                      <a:pt x="6169" y="18400"/>
                    </a:lnTo>
                    <a:lnTo>
                      <a:pt x="6624" y="18556"/>
                    </a:lnTo>
                    <a:lnTo>
                      <a:pt x="7090" y="18699"/>
                    </a:lnTo>
                    <a:lnTo>
                      <a:pt x="7568" y="18807"/>
                    </a:lnTo>
                    <a:lnTo>
                      <a:pt x="8046" y="18890"/>
                    </a:lnTo>
                    <a:lnTo>
                      <a:pt x="8525" y="18950"/>
                    </a:lnTo>
                    <a:lnTo>
                      <a:pt x="8991" y="18998"/>
                    </a:lnTo>
                    <a:lnTo>
                      <a:pt x="9469" y="19010"/>
                    </a:lnTo>
                    <a:lnTo>
                      <a:pt x="9935" y="18998"/>
                    </a:lnTo>
                    <a:lnTo>
                      <a:pt x="10402" y="18962"/>
                    </a:lnTo>
                    <a:lnTo>
                      <a:pt x="10856" y="18914"/>
                    </a:lnTo>
                    <a:lnTo>
                      <a:pt x="11310" y="18831"/>
                    </a:lnTo>
                    <a:lnTo>
                      <a:pt x="11765" y="18735"/>
                    </a:lnTo>
                    <a:lnTo>
                      <a:pt x="12207" y="18615"/>
                    </a:lnTo>
                    <a:lnTo>
                      <a:pt x="12637" y="18472"/>
                    </a:lnTo>
                    <a:lnTo>
                      <a:pt x="13068" y="18305"/>
                    </a:lnTo>
                    <a:lnTo>
                      <a:pt x="13486" y="18125"/>
                    </a:lnTo>
                    <a:lnTo>
                      <a:pt x="13905" y="17922"/>
                    </a:lnTo>
                    <a:lnTo>
                      <a:pt x="14299" y="17707"/>
                    </a:lnTo>
                    <a:lnTo>
                      <a:pt x="14682" y="17468"/>
                    </a:lnTo>
                    <a:lnTo>
                      <a:pt x="15064" y="17205"/>
                    </a:lnTo>
                    <a:lnTo>
                      <a:pt x="15423" y="16930"/>
                    </a:lnTo>
                    <a:lnTo>
                      <a:pt x="15782" y="16643"/>
                    </a:lnTo>
                    <a:lnTo>
                      <a:pt x="16116" y="16332"/>
                    </a:lnTo>
                    <a:lnTo>
                      <a:pt x="16439" y="15997"/>
                    </a:lnTo>
                    <a:lnTo>
                      <a:pt x="16750" y="15662"/>
                    </a:lnTo>
                    <a:lnTo>
                      <a:pt x="17037" y="15304"/>
                    </a:lnTo>
                    <a:lnTo>
                      <a:pt x="17312" y="14933"/>
                    </a:lnTo>
                    <a:lnTo>
                      <a:pt x="17575" y="14539"/>
                    </a:lnTo>
                    <a:lnTo>
                      <a:pt x="17802" y="14132"/>
                    </a:lnTo>
                    <a:lnTo>
                      <a:pt x="18029" y="13714"/>
                    </a:lnTo>
                    <a:lnTo>
                      <a:pt x="18233" y="13283"/>
                    </a:lnTo>
                    <a:lnTo>
                      <a:pt x="18412" y="12841"/>
                    </a:lnTo>
                    <a:lnTo>
                      <a:pt x="18567" y="12387"/>
                    </a:lnTo>
                    <a:lnTo>
                      <a:pt x="18699" y="11920"/>
                    </a:lnTo>
                    <a:lnTo>
                      <a:pt x="18818" y="11442"/>
                    </a:lnTo>
                    <a:lnTo>
                      <a:pt x="18902" y="10964"/>
                    </a:lnTo>
                    <a:lnTo>
                      <a:pt x="18962" y="10486"/>
                    </a:lnTo>
                    <a:lnTo>
                      <a:pt x="18998" y="10019"/>
                    </a:lnTo>
                    <a:lnTo>
                      <a:pt x="19010" y="9541"/>
                    </a:lnTo>
                    <a:lnTo>
                      <a:pt x="19010" y="9075"/>
                    </a:lnTo>
                    <a:lnTo>
                      <a:pt x="18974" y="8609"/>
                    </a:lnTo>
                    <a:lnTo>
                      <a:pt x="18914" y="8154"/>
                    </a:lnTo>
                    <a:lnTo>
                      <a:pt x="18842" y="7700"/>
                    </a:lnTo>
                    <a:lnTo>
                      <a:pt x="18735" y="7246"/>
                    </a:lnTo>
                    <a:lnTo>
                      <a:pt x="18615" y="6803"/>
                    </a:lnTo>
                    <a:lnTo>
                      <a:pt x="18484" y="6373"/>
                    </a:lnTo>
                    <a:lnTo>
                      <a:pt x="18316" y="5943"/>
                    </a:lnTo>
                    <a:lnTo>
                      <a:pt x="18137" y="5524"/>
                    </a:lnTo>
                    <a:lnTo>
                      <a:pt x="17934" y="5106"/>
                    </a:lnTo>
                    <a:lnTo>
                      <a:pt x="17707" y="4711"/>
                    </a:lnTo>
                    <a:lnTo>
                      <a:pt x="17467" y="4329"/>
                    </a:lnTo>
                    <a:lnTo>
                      <a:pt x="17216" y="3946"/>
                    </a:lnTo>
                    <a:lnTo>
                      <a:pt x="16941" y="3587"/>
                    </a:lnTo>
                    <a:lnTo>
                      <a:pt x="16642" y="3229"/>
                    </a:lnTo>
                    <a:lnTo>
                      <a:pt x="16332" y="2894"/>
                    </a:lnTo>
                    <a:lnTo>
                      <a:pt x="16009" y="2571"/>
                    </a:lnTo>
                    <a:lnTo>
                      <a:pt x="15662" y="2260"/>
                    </a:lnTo>
                    <a:lnTo>
                      <a:pt x="15303" y="1973"/>
                    </a:lnTo>
                    <a:lnTo>
                      <a:pt x="14933" y="1698"/>
                    </a:lnTo>
                    <a:lnTo>
                      <a:pt x="14550" y="1435"/>
                    </a:lnTo>
                    <a:lnTo>
                      <a:pt x="14144" y="1208"/>
                    </a:lnTo>
                    <a:lnTo>
                      <a:pt x="13725" y="981"/>
                    </a:lnTo>
                    <a:lnTo>
                      <a:pt x="13295" y="778"/>
                    </a:lnTo>
                    <a:lnTo>
                      <a:pt x="12853" y="598"/>
                    </a:lnTo>
                    <a:lnTo>
                      <a:pt x="12398" y="443"/>
                    </a:lnTo>
                    <a:lnTo>
                      <a:pt x="11920" y="312"/>
                    </a:lnTo>
                    <a:lnTo>
                      <a:pt x="11454" y="192"/>
                    </a:lnTo>
                    <a:lnTo>
                      <a:pt x="10976" y="108"/>
                    </a:lnTo>
                    <a:lnTo>
                      <a:pt x="10497" y="49"/>
                    </a:lnTo>
                    <a:lnTo>
                      <a:pt x="10019" y="13"/>
                    </a:lnTo>
                    <a:lnTo>
                      <a:pt x="95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39"/>
              <p:cNvSpPr/>
              <p:nvPr/>
            </p:nvSpPr>
            <p:spPr>
              <a:xfrm>
                <a:off x="4910351" y="4046076"/>
                <a:ext cx="513962" cy="513962"/>
              </a:xfrm>
              <a:custGeom>
                <a:avLst/>
                <a:gdLst/>
                <a:ahLst/>
                <a:cxnLst/>
                <a:rect l="l" t="t" r="r" b="b"/>
                <a:pathLst>
                  <a:path w="15890" h="15890" extrusionOk="0">
                    <a:moveTo>
                      <a:pt x="7975" y="1"/>
                    </a:moveTo>
                    <a:lnTo>
                      <a:pt x="7592" y="13"/>
                    </a:lnTo>
                    <a:lnTo>
                      <a:pt x="7198" y="37"/>
                    </a:lnTo>
                    <a:lnTo>
                      <a:pt x="6815" y="85"/>
                    </a:lnTo>
                    <a:lnTo>
                      <a:pt x="6433" y="156"/>
                    </a:lnTo>
                    <a:lnTo>
                      <a:pt x="6062" y="240"/>
                    </a:lnTo>
                    <a:lnTo>
                      <a:pt x="5691" y="336"/>
                    </a:lnTo>
                    <a:lnTo>
                      <a:pt x="5321" y="455"/>
                    </a:lnTo>
                    <a:lnTo>
                      <a:pt x="4962" y="587"/>
                    </a:lnTo>
                    <a:lnTo>
                      <a:pt x="4615" y="742"/>
                    </a:lnTo>
                    <a:lnTo>
                      <a:pt x="4269" y="910"/>
                    </a:lnTo>
                    <a:lnTo>
                      <a:pt x="3934" y="1089"/>
                    </a:lnTo>
                    <a:lnTo>
                      <a:pt x="3611" y="1292"/>
                    </a:lnTo>
                    <a:lnTo>
                      <a:pt x="3300" y="1507"/>
                    </a:lnTo>
                    <a:lnTo>
                      <a:pt x="3001" y="1734"/>
                    </a:lnTo>
                    <a:lnTo>
                      <a:pt x="2702" y="1986"/>
                    </a:lnTo>
                    <a:lnTo>
                      <a:pt x="2416" y="2237"/>
                    </a:lnTo>
                    <a:lnTo>
                      <a:pt x="2153" y="2512"/>
                    </a:lnTo>
                    <a:lnTo>
                      <a:pt x="1890" y="2799"/>
                    </a:lnTo>
                    <a:lnTo>
                      <a:pt x="1650" y="3097"/>
                    </a:lnTo>
                    <a:lnTo>
                      <a:pt x="1423" y="3420"/>
                    </a:lnTo>
                    <a:lnTo>
                      <a:pt x="1208" y="3743"/>
                    </a:lnTo>
                    <a:lnTo>
                      <a:pt x="1005" y="4078"/>
                    </a:lnTo>
                    <a:lnTo>
                      <a:pt x="825" y="4424"/>
                    </a:lnTo>
                    <a:lnTo>
                      <a:pt x="658" y="4783"/>
                    </a:lnTo>
                    <a:lnTo>
                      <a:pt x="503" y="5154"/>
                    </a:lnTo>
                    <a:lnTo>
                      <a:pt x="371" y="5536"/>
                    </a:lnTo>
                    <a:lnTo>
                      <a:pt x="264" y="5931"/>
                    </a:lnTo>
                    <a:lnTo>
                      <a:pt x="168" y="6325"/>
                    </a:lnTo>
                    <a:lnTo>
                      <a:pt x="96" y="6720"/>
                    </a:lnTo>
                    <a:lnTo>
                      <a:pt x="48" y="7126"/>
                    </a:lnTo>
                    <a:lnTo>
                      <a:pt x="12" y="7521"/>
                    </a:lnTo>
                    <a:lnTo>
                      <a:pt x="1" y="7915"/>
                    </a:lnTo>
                    <a:lnTo>
                      <a:pt x="12" y="8298"/>
                    </a:lnTo>
                    <a:lnTo>
                      <a:pt x="36" y="8693"/>
                    </a:lnTo>
                    <a:lnTo>
                      <a:pt x="84" y="9075"/>
                    </a:lnTo>
                    <a:lnTo>
                      <a:pt x="144" y="9458"/>
                    </a:lnTo>
                    <a:lnTo>
                      <a:pt x="228" y="9828"/>
                    </a:lnTo>
                    <a:lnTo>
                      <a:pt x="323" y="10199"/>
                    </a:lnTo>
                    <a:lnTo>
                      <a:pt x="443" y="10570"/>
                    </a:lnTo>
                    <a:lnTo>
                      <a:pt x="586" y="10928"/>
                    </a:lnTo>
                    <a:lnTo>
                      <a:pt x="730" y="11275"/>
                    </a:lnTo>
                    <a:lnTo>
                      <a:pt x="897" y="11622"/>
                    </a:lnTo>
                    <a:lnTo>
                      <a:pt x="1088" y="11945"/>
                    </a:lnTo>
                    <a:lnTo>
                      <a:pt x="1292" y="12279"/>
                    </a:lnTo>
                    <a:lnTo>
                      <a:pt x="1507" y="12590"/>
                    </a:lnTo>
                    <a:lnTo>
                      <a:pt x="1734" y="12889"/>
                    </a:lnTo>
                    <a:lnTo>
                      <a:pt x="1973" y="13188"/>
                    </a:lnTo>
                    <a:lnTo>
                      <a:pt x="2236" y="13475"/>
                    </a:lnTo>
                    <a:lnTo>
                      <a:pt x="2511" y="13738"/>
                    </a:lnTo>
                    <a:lnTo>
                      <a:pt x="2798" y="14001"/>
                    </a:lnTo>
                    <a:lnTo>
                      <a:pt x="3097" y="14240"/>
                    </a:lnTo>
                    <a:lnTo>
                      <a:pt x="3408" y="14467"/>
                    </a:lnTo>
                    <a:lnTo>
                      <a:pt x="3731" y="14682"/>
                    </a:lnTo>
                    <a:lnTo>
                      <a:pt x="4065" y="14886"/>
                    </a:lnTo>
                    <a:lnTo>
                      <a:pt x="4424" y="15065"/>
                    </a:lnTo>
                    <a:lnTo>
                      <a:pt x="4783" y="15232"/>
                    </a:lnTo>
                    <a:lnTo>
                      <a:pt x="5153" y="15388"/>
                    </a:lnTo>
                    <a:lnTo>
                      <a:pt x="5536" y="15519"/>
                    </a:lnTo>
                    <a:lnTo>
                      <a:pt x="5919" y="15627"/>
                    </a:lnTo>
                    <a:lnTo>
                      <a:pt x="6325" y="15722"/>
                    </a:lnTo>
                    <a:lnTo>
                      <a:pt x="6720" y="15794"/>
                    </a:lnTo>
                    <a:lnTo>
                      <a:pt x="7114" y="15842"/>
                    </a:lnTo>
                    <a:lnTo>
                      <a:pt x="7509" y="15878"/>
                    </a:lnTo>
                    <a:lnTo>
                      <a:pt x="7903" y="15890"/>
                    </a:lnTo>
                    <a:lnTo>
                      <a:pt x="8298" y="15878"/>
                    </a:lnTo>
                    <a:lnTo>
                      <a:pt x="8680" y="15854"/>
                    </a:lnTo>
                    <a:lnTo>
                      <a:pt x="9075" y="15806"/>
                    </a:lnTo>
                    <a:lnTo>
                      <a:pt x="9445" y="15746"/>
                    </a:lnTo>
                    <a:lnTo>
                      <a:pt x="9828" y="15663"/>
                    </a:lnTo>
                    <a:lnTo>
                      <a:pt x="10199" y="15555"/>
                    </a:lnTo>
                    <a:lnTo>
                      <a:pt x="10557" y="15447"/>
                    </a:lnTo>
                    <a:lnTo>
                      <a:pt x="10916" y="15304"/>
                    </a:lnTo>
                    <a:lnTo>
                      <a:pt x="11275" y="15161"/>
                    </a:lnTo>
                    <a:lnTo>
                      <a:pt x="11609" y="14981"/>
                    </a:lnTo>
                    <a:lnTo>
                      <a:pt x="11944" y="14802"/>
                    </a:lnTo>
                    <a:lnTo>
                      <a:pt x="12267" y="14599"/>
                    </a:lnTo>
                    <a:lnTo>
                      <a:pt x="12590" y="14383"/>
                    </a:lnTo>
                    <a:lnTo>
                      <a:pt x="12889" y="14156"/>
                    </a:lnTo>
                    <a:lnTo>
                      <a:pt x="13188" y="13917"/>
                    </a:lnTo>
                    <a:lnTo>
                      <a:pt x="13462" y="13654"/>
                    </a:lnTo>
                    <a:lnTo>
                      <a:pt x="13737" y="13379"/>
                    </a:lnTo>
                    <a:lnTo>
                      <a:pt x="13989" y="13092"/>
                    </a:lnTo>
                    <a:lnTo>
                      <a:pt x="14240" y="12793"/>
                    </a:lnTo>
                    <a:lnTo>
                      <a:pt x="14467" y="12483"/>
                    </a:lnTo>
                    <a:lnTo>
                      <a:pt x="14682" y="12160"/>
                    </a:lnTo>
                    <a:lnTo>
                      <a:pt x="14873" y="11825"/>
                    </a:lnTo>
                    <a:lnTo>
                      <a:pt x="15065" y="11466"/>
                    </a:lnTo>
                    <a:lnTo>
                      <a:pt x="15232" y="11108"/>
                    </a:lnTo>
                    <a:lnTo>
                      <a:pt x="15375" y="10737"/>
                    </a:lnTo>
                    <a:lnTo>
                      <a:pt x="15507" y="10354"/>
                    </a:lnTo>
                    <a:lnTo>
                      <a:pt x="15626" y="9960"/>
                    </a:lnTo>
                    <a:lnTo>
                      <a:pt x="15722" y="9565"/>
                    </a:lnTo>
                    <a:lnTo>
                      <a:pt x="15794" y="9171"/>
                    </a:lnTo>
                    <a:lnTo>
                      <a:pt x="15842" y="8776"/>
                    </a:lnTo>
                    <a:lnTo>
                      <a:pt x="15878" y="8382"/>
                    </a:lnTo>
                    <a:lnTo>
                      <a:pt x="15889" y="7987"/>
                    </a:lnTo>
                    <a:lnTo>
                      <a:pt x="15878" y="7593"/>
                    </a:lnTo>
                    <a:lnTo>
                      <a:pt x="15854" y="7210"/>
                    </a:lnTo>
                    <a:lnTo>
                      <a:pt x="15806" y="6816"/>
                    </a:lnTo>
                    <a:lnTo>
                      <a:pt x="15734" y="6445"/>
                    </a:lnTo>
                    <a:lnTo>
                      <a:pt x="15650" y="6062"/>
                    </a:lnTo>
                    <a:lnTo>
                      <a:pt x="15555" y="5692"/>
                    </a:lnTo>
                    <a:lnTo>
                      <a:pt x="15435" y="5333"/>
                    </a:lnTo>
                    <a:lnTo>
                      <a:pt x="15304" y="4974"/>
                    </a:lnTo>
                    <a:lnTo>
                      <a:pt x="15148" y="4616"/>
                    </a:lnTo>
                    <a:lnTo>
                      <a:pt x="14981" y="4281"/>
                    </a:lnTo>
                    <a:lnTo>
                      <a:pt x="14802" y="3946"/>
                    </a:lnTo>
                    <a:lnTo>
                      <a:pt x="14598" y="3623"/>
                    </a:lnTo>
                    <a:lnTo>
                      <a:pt x="14383" y="3301"/>
                    </a:lnTo>
                    <a:lnTo>
                      <a:pt x="14156" y="3002"/>
                    </a:lnTo>
                    <a:lnTo>
                      <a:pt x="13905" y="2703"/>
                    </a:lnTo>
                    <a:lnTo>
                      <a:pt x="13642" y="2428"/>
                    </a:lnTo>
                    <a:lnTo>
                      <a:pt x="13379" y="2153"/>
                    </a:lnTo>
                    <a:lnTo>
                      <a:pt x="13092" y="1902"/>
                    </a:lnTo>
                    <a:lnTo>
                      <a:pt x="12793" y="1651"/>
                    </a:lnTo>
                    <a:lnTo>
                      <a:pt x="12470" y="1424"/>
                    </a:lnTo>
                    <a:lnTo>
                      <a:pt x="12147" y="1208"/>
                    </a:lnTo>
                    <a:lnTo>
                      <a:pt x="11813" y="1017"/>
                    </a:lnTo>
                    <a:lnTo>
                      <a:pt x="11466" y="826"/>
                    </a:lnTo>
                    <a:lnTo>
                      <a:pt x="11107" y="658"/>
                    </a:lnTo>
                    <a:lnTo>
                      <a:pt x="10737" y="515"/>
                    </a:lnTo>
                    <a:lnTo>
                      <a:pt x="10354" y="384"/>
                    </a:lnTo>
                    <a:lnTo>
                      <a:pt x="9960" y="264"/>
                    </a:lnTo>
                    <a:lnTo>
                      <a:pt x="9565" y="168"/>
                    </a:lnTo>
                    <a:lnTo>
                      <a:pt x="9170" y="97"/>
                    </a:lnTo>
                    <a:lnTo>
                      <a:pt x="8764" y="49"/>
                    </a:lnTo>
                    <a:lnTo>
                      <a:pt x="8369" y="13"/>
                    </a:lnTo>
                    <a:lnTo>
                      <a:pt x="79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39"/>
              <p:cNvSpPr/>
              <p:nvPr/>
            </p:nvSpPr>
            <p:spPr>
              <a:xfrm>
                <a:off x="4990405" y="4126519"/>
                <a:ext cx="353466" cy="353499"/>
              </a:xfrm>
              <a:custGeom>
                <a:avLst/>
                <a:gdLst/>
                <a:ahLst/>
                <a:cxnLst/>
                <a:rect l="l" t="t" r="r" b="b"/>
                <a:pathLst>
                  <a:path w="10928" h="10929" extrusionOk="0">
                    <a:moveTo>
                      <a:pt x="5225" y="1"/>
                    </a:moveTo>
                    <a:lnTo>
                      <a:pt x="4950" y="25"/>
                    </a:lnTo>
                    <a:lnTo>
                      <a:pt x="4687" y="49"/>
                    </a:lnTo>
                    <a:lnTo>
                      <a:pt x="4424" y="96"/>
                    </a:lnTo>
                    <a:lnTo>
                      <a:pt x="4173" y="156"/>
                    </a:lnTo>
                    <a:lnTo>
                      <a:pt x="3910" y="228"/>
                    </a:lnTo>
                    <a:lnTo>
                      <a:pt x="3659" y="300"/>
                    </a:lnTo>
                    <a:lnTo>
                      <a:pt x="3420" y="395"/>
                    </a:lnTo>
                    <a:lnTo>
                      <a:pt x="3181" y="503"/>
                    </a:lnTo>
                    <a:lnTo>
                      <a:pt x="2941" y="622"/>
                    </a:lnTo>
                    <a:lnTo>
                      <a:pt x="2714" y="742"/>
                    </a:lnTo>
                    <a:lnTo>
                      <a:pt x="2487" y="885"/>
                    </a:lnTo>
                    <a:lnTo>
                      <a:pt x="2272" y="1029"/>
                    </a:lnTo>
                    <a:lnTo>
                      <a:pt x="2069" y="1184"/>
                    </a:lnTo>
                    <a:lnTo>
                      <a:pt x="1865" y="1352"/>
                    </a:lnTo>
                    <a:lnTo>
                      <a:pt x="1674" y="1531"/>
                    </a:lnTo>
                    <a:lnTo>
                      <a:pt x="1483" y="1722"/>
                    </a:lnTo>
                    <a:lnTo>
                      <a:pt x="1303" y="1926"/>
                    </a:lnTo>
                    <a:lnTo>
                      <a:pt x="1136" y="2129"/>
                    </a:lnTo>
                    <a:lnTo>
                      <a:pt x="981" y="2344"/>
                    </a:lnTo>
                    <a:lnTo>
                      <a:pt x="837" y="2559"/>
                    </a:lnTo>
                    <a:lnTo>
                      <a:pt x="694" y="2798"/>
                    </a:lnTo>
                    <a:lnTo>
                      <a:pt x="574" y="3037"/>
                    </a:lnTo>
                    <a:lnTo>
                      <a:pt x="455" y="3288"/>
                    </a:lnTo>
                    <a:lnTo>
                      <a:pt x="359" y="3540"/>
                    </a:lnTo>
                    <a:lnTo>
                      <a:pt x="263" y="3803"/>
                    </a:lnTo>
                    <a:lnTo>
                      <a:pt x="180" y="4078"/>
                    </a:lnTo>
                    <a:lnTo>
                      <a:pt x="120" y="4352"/>
                    </a:lnTo>
                    <a:lnTo>
                      <a:pt x="72" y="4616"/>
                    </a:lnTo>
                    <a:lnTo>
                      <a:pt x="36" y="4890"/>
                    </a:lnTo>
                    <a:lnTo>
                      <a:pt x="12" y="5165"/>
                    </a:lnTo>
                    <a:lnTo>
                      <a:pt x="0" y="5440"/>
                    </a:lnTo>
                    <a:lnTo>
                      <a:pt x="12" y="5703"/>
                    </a:lnTo>
                    <a:lnTo>
                      <a:pt x="24" y="5978"/>
                    </a:lnTo>
                    <a:lnTo>
                      <a:pt x="60" y="6241"/>
                    </a:lnTo>
                    <a:lnTo>
                      <a:pt x="108" y="6504"/>
                    </a:lnTo>
                    <a:lnTo>
                      <a:pt x="156" y="6756"/>
                    </a:lnTo>
                    <a:lnTo>
                      <a:pt x="227" y="7019"/>
                    </a:lnTo>
                    <a:lnTo>
                      <a:pt x="311" y="7258"/>
                    </a:lnTo>
                    <a:lnTo>
                      <a:pt x="407" y="7509"/>
                    </a:lnTo>
                    <a:lnTo>
                      <a:pt x="502" y="7748"/>
                    </a:lnTo>
                    <a:lnTo>
                      <a:pt x="622" y="7987"/>
                    </a:lnTo>
                    <a:lnTo>
                      <a:pt x="754" y="8214"/>
                    </a:lnTo>
                    <a:lnTo>
                      <a:pt x="885" y="8441"/>
                    </a:lnTo>
                    <a:lnTo>
                      <a:pt x="1040" y="8656"/>
                    </a:lnTo>
                    <a:lnTo>
                      <a:pt x="1196" y="8860"/>
                    </a:lnTo>
                    <a:lnTo>
                      <a:pt x="1363" y="9063"/>
                    </a:lnTo>
                    <a:lnTo>
                      <a:pt x="1543" y="9254"/>
                    </a:lnTo>
                    <a:lnTo>
                      <a:pt x="1734" y="9446"/>
                    </a:lnTo>
                    <a:lnTo>
                      <a:pt x="1925" y="9625"/>
                    </a:lnTo>
                    <a:lnTo>
                      <a:pt x="2128" y="9792"/>
                    </a:lnTo>
                    <a:lnTo>
                      <a:pt x="2344" y="9948"/>
                    </a:lnTo>
                    <a:lnTo>
                      <a:pt x="2571" y="10091"/>
                    </a:lnTo>
                    <a:lnTo>
                      <a:pt x="2798" y="10235"/>
                    </a:lnTo>
                    <a:lnTo>
                      <a:pt x="3049" y="10354"/>
                    </a:lnTo>
                    <a:lnTo>
                      <a:pt x="3288" y="10474"/>
                    </a:lnTo>
                    <a:lnTo>
                      <a:pt x="3551" y="10569"/>
                    </a:lnTo>
                    <a:lnTo>
                      <a:pt x="3814" y="10665"/>
                    </a:lnTo>
                    <a:lnTo>
                      <a:pt x="4077" y="10749"/>
                    </a:lnTo>
                    <a:lnTo>
                      <a:pt x="4352" y="10808"/>
                    </a:lnTo>
                    <a:lnTo>
                      <a:pt x="4627" y="10856"/>
                    </a:lnTo>
                    <a:lnTo>
                      <a:pt x="4902" y="10892"/>
                    </a:lnTo>
                    <a:lnTo>
                      <a:pt x="5177" y="10916"/>
                    </a:lnTo>
                    <a:lnTo>
                      <a:pt x="5440" y="10928"/>
                    </a:lnTo>
                    <a:lnTo>
                      <a:pt x="5715" y="10916"/>
                    </a:lnTo>
                    <a:lnTo>
                      <a:pt x="5978" y="10904"/>
                    </a:lnTo>
                    <a:lnTo>
                      <a:pt x="6241" y="10868"/>
                    </a:lnTo>
                    <a:lnTo>
                      <a:pt x="6504" y="10820"/>
                    </a:lnTo>
                    <a:lnTo>
                      <a:pt x="6767" y="10773"/>
                    </a:lnTo>
                    <a:lnTo>
                      <a:pt x="7018" y="10701"/>
                    </a:lnTo>
                    <a:lnTo>
                      <a:pt x="7269" y="10617"/>
                    </a:lnTo>
                    <a:lnTo>
                      <a:pt x="7520" y="10522"/>
                    </a:lnTo>
                    <a:lnTo>
                      <a:pt x="7759" y="10414"/>
                    </a:lnTo>
                    <a:lnTo>
                      <a:pt x="7987" y="10306"/>
                    </a:lnTo>
                    <a:lnTo>
                      <a:pt x="8226" y="10175"/>
                    </a:lnTo>
                    <a:lnTo>
                      <a:pt x="8441" y="10043"/>
                    </a:lnTo>
                    <a:lnTo>
                      <a:pt x="8656" y="9888"/>
                    </a:lnTo>
                    <a:lnTo>
                      <a:pt x="8871" y="9732"/>
                    </a:lnTo>
                    <a:lnTo>
                      <a:pt x="9075" y="9565"/>
                    </a:lnTo>
                    <a:lnTo>
                      <a:pt x="9266" y="9386"/>
                    </a:lnTo>
                    <a:lnTo>
                      <a:pt x="9445" y="9194"/>
                    </a:lnTo>
                    <a:lnTo>
                      <a:pt x="9625" y="9003"/>
                    </a:lnTo>
                    <a:lnTo>
                      <a:pt x="9792" y="8800"/>
                    </a:lnTo>
                    <a:lnTo>
                      <a:pt x="9947" y="8585"/>
                    </a:lnTo>
                    <a:lnTo>
                      <a:pt x="10103" y="8358"/>
                    </a:lnTo>
                    <a:lnTo>
                      <a:pt x="10234" y="8130"/>
                    </a:lnTo>
                    <a:lnTo>
                      <a:pt x="10366" y="7879"/>
                    </a:lnTo>
                    <a:lnTo>
                      <a:pt x="10473" y="7640"/>
                    </a:lnTo>
                    <a:lnTo>
                      <a:pt x="10581" y="7377"/>
                    </a:lnTo>
                    <a:lnTo>
                      <a:pt x="10677" y="7114"/>
                    </a:lnTo>
                    <a:lnTo>
                      <a:pt x="10748" y="6851"/>
                    </a:lnTo>
                    <a:lnTo>
                      <a:pt x="10820" y="6576"/>
                    </a:lnTo>
                    <a:lnTo>
                      <a:pt x="10868" y="6301"/>
                    </a:lnTo>
                    <a:lnTo>
                      <a:pt x="10904" y="6026"/>
                    </a:lnTo>
                    <a:lnTo>
                      <a:pt x="10928" y="5751"/>
                    </a:lnTo>
                    <a:lnTo>
                      <a:pt x="10928" y="5488"/>
                    </a:lnTo>
                    <a:lnTo>
                      <a:pt x="10928" y="5213"/>
                    </a:lnTo>
                    <a:lnTo>
                      <a:pt x="10904" y="4950"/>
                    </a:lnTo>
                    <a:lnTo>
                      <a:pt x="10880" y="4687"/>
                    </a:lnTo>
                    <a:lnTo>
                      <a:pt x="10832" y="4424"/>
                    </a:lnTo>
                    <a:lnTo>
                      <a:pt x="10772" y="4161"/>
                    </a:lnTo>
                    <a:lnTo>
                      <a:pt x="10701" y="3910"/>
                    </a:lnTo>
                    <a:lnTo>
                      <a:pt x="10629" y="3659"/>
                    </a:lnTo>
                    <a:lnTo>
                      <a:pt x="10533" y="3408"/>
                    </a:lnTo>
                    <a:lnTo>
                      <a:pt x="10426" y="3169"/>
                    </a:lnTo>
                    <a:lnTo>
                      <a:pt x="10306" y="2942"/>
                    </a:lnTo>
                    <a:lnTo>
                      <a:pt x="10186" y="2703"/>
                    </a:lnTo>
                    <a:lnTo>
                      <a:pt x="10043" y="2487"/>
                    </a:lnTo>
                    <a:lnTo>
                      <a:pt x="9900" y="2272"/>
                    </a:lnTo>
                    <a:lnTo>
                      <a:pt x="9744" y="2057"/>
                    </a:lnTo>
                    <a:lnTo>
                      <a:pt x="9577" y="1854"/>
                    </a:lnTo>
                    <a:lnTo>
                      <a:pt x="9397" y="1662"/>
                    </a:lnTo>
                    <a:lnTo>
                      <a:pt x="9206" y="1483"/>
                    </a:lnTo>
                    <a:lnTo>
                      <a:pt x="9003" y="1304"/>
                    </a:lnTo>
                    <a:lnTo>
                      <a:pt x="8800" y="1136"/>
                    </a:lnTo>
                    <a:lnTo>
                      <a:pt x="8584" y="981"/>
                    </a:lnTo>
                    <a:lnTo>
                      <a:pt x="8369" y="826"/>
                    </a:lnTo>
                    <a:lnTo>
                      <a:pt x="8130" y="694"/>
                    </a:lnTo>
                    <a:lnTo>
                      <a:pt x="7891" y="563"/>
                    </a:lnTo>
                    <a:lnTo>
                      <a:pt x="7640" y="455"/>
                    </a:lnTo>
                    <a:lnTo>
                      <a:pt x="7389" y="347"/>
                    </a:lnTo>
                    <a:lnTo>
                      <a:pt x="7126" y="252"/>
                    </a:lnTo>
                    <a:lnTo>
                      <a:pt x="6851" y="180"/>
                    </a:lnTo>
                    <a:lnTo>
                      <a:pt x="6576" y="108"/>
                    </a:lnTo>
                    <a:lnTo>
                      <a:pt x="6313" y="60"/>
                    </a:lnTo>
                    <a:lnTo>
                      <a:pt x="6038" y="25"/>
                    </a:lnTo>
                    <a:lnTo>
                      <a:pt x="57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39"/>
              <p:cNvSpPr/>
              <p:nvPr/>
            </p:nvSpPr>
            <p:spPr>
              <a:xfrm>
                <a:off x="5058459" y="4194574"/>
                <a:ext cx="217358" cy="217358"/>
              </a:xfrm>
              <a:custGeom>
                <a:avLst/>
                <a:gdLst/>
                <a:ahLst/>
                <a:cxnLst/>
                <a:rect l="l" t="t" r="r" b="b"/>
                <a:pathLst>
                  <a:path w="6720" h="6720" extrusionOk="0">
                    <a:moveTo>
                      <a:pt x="3217" y="1"/>
                    </a:moveTo>
                    <a:lnTo>
                      <a:pt x="3049" y="13"/>
                    </a:lnTo>
                    <a:lnTo>
                      <a:pt x="2882" y="25"/>
                    </a:lnTo>
                    <a:lnTo>
                      <a:pt x="2726" y="61"/>
                    </a:lnTo>
                    <a:lnTo>
                      <a:pt x="2559" y="96"/>
                    </a:lnTo>
                    <a:lnTo>
                      <a:pt x="2404" y="132"/>
                    </a:lnTo>
                    <a:lnTo>
                      <a:pt x="2248" y="180"/>
                    </a:lnTo>
                    <a:lnTo>
                      <a:pt x="2105" y="240"/>
                    </a:lnTo>
                    <a:lnTo>
                      <a:pt x="1949" y="300"/>
                    </a:lnTo>
                    <a:lnTo>
                      <a:pt x="1806" y="371"/>
                    </a:lnTo>
                    <a:lnTo>
                      <a:pt x="1674" y="455"/>
                    </a:lnTo>
                    <a:lnTo>
                      <a:pt x="1531" y="539"/>
                    </a:lnTo>
                    <a:lnTo>
                      <a:pt x="1399" y="634"/>
                    </a:lnTo>
                    <a:lnTo>
                      <a:pt x="1268" y="730"/>
                    </a:lnTo>
                    <a:lnTo>
                      <a:pt x="1148" y="826"/>
                    </a:lnTo>
                    <a:lnTo>
                      <a:pt x="1029" y="945"/>
                    </a:lnTo>
                    <a:lnTo>
                      <a:pt x="909" y="1053"/>
                    </a:lnTo>
                    <a:lnTo>
                      <a:pt x="802" y="1172"/>
                    </a:lnTo>
                    <a:lnTo>
                      <a:pt x="706" y="1304"/>
                    </a:lnTo>
                    <a:lnTo>
                      <a:pt x="598" y="1436"/>
                    </a:lnTo>
                    <a:lnTo>
                      <a:pt x="515" y="1579"/>
                    </a:lnTo>
                    <a:lnTo>
                      <a:pt x="431" y="1722"/>
                    </a:lnTo>
                    <a:lnTo>
                      <a:pt x="347" y="1866"/>
                    </a:lnTo>
                    <a:lnTo>
                      <a:pt x="275" y="2021"/>
                    </a:lnTo>
                    <a:lnTo>
                      <a:pt x="216" y="2177"/>
                    </a:lnTo>
                    <a:lnTo>
                      <a:pt x="156" y="2332"/>
                    </a:lnTo>
                    <a:lnTo>
                      <a:pt x="108" y="2500"/>
                    </a:lnTo>
                    <a:lnTo>
                      <a:pt x="72" y="2667"/>
                    </a:lnTo>
                    <a:lnTo>
                      <a:pt x="36" y="2834"/>
                    </a:lnTo>
                    <a:lnTo>
                      <a:pt x="24" y="3014"/>
                    </a:lnTo>
                    <a:lnTo>
                      <a:pt x="12" y="3181"/>
                    </a:lnTo>
                    <a:lnTo>
                      <a:pt x="1" y="3336"/>
                    </a:lnTo>
                    <a:lnTo>
                      <a:pt x="1" y="3504"/>
                    </a:lnTo>
                    <a:lnTo>
                      <a:pt x="12" y="3671"/>
                    </a:lnTo>
                    <a:lnTo>
                      <a:pt x="36" y="3839"/>
                    </a:lnTo>
                    <a:lnTo>
                      <a:pt x="60" y="3994"/>
                    </a:lnTo>
                    <a:lnTo>
                      <a:pt x="96" y="4149"/>
                    </a:lnTo>
                    <a:lnTo>
                      <a:pt x="144" y="4317"/>
                    </a:lnTo>
                    <a:lnTo>
                      <a:pt x="192" y="4460"/>
                    </a:lnTo>
                    <a:lnTo>
                      <a:pt x="252" y="4616"/>
                    </a:lnTo>
                    <a:lnTo>
                      <a:pt x="311" y="4771"/>
                    </a:lnTo>
                    <a:lnTo>
                      <a:pt x="383" y="4915"/>
                    </a:lnTo>
                    <a:lnTo>
                      <a:pt x="467" y="5046"/>
                    </a:lnTo>
                    <a:lnTo>
                      <a:pt x="550" y="5190"/>
                    </a:lnTo>
                    <a:lnTo>
                      <a:pt x="634" y="5321"/>
                    </a:lnTo>
                    <a:lnTo>
                      <a:pt x="730" y="5453"/>
                    </a:lnTo>
                    <a:lnTo>
                      <a:pt x="837" y="5572"/>
                    </a:lnTo>
                    <a:lnTo>
                      <a:pt x="945" y="5692"/>
                    </a:lnTo>
                    <a:lnTo>
                      <a:pt x="1065" y="5811"/>
                    </a:lnTo>
                    <a:lnTo>
                      <a:pt x="1184" y="5919"/>
                    </a:lnTo>
                    <a:lnTo>
                      <a:pt x="1316" y="6014"/>
                    </a:lnTo>
                    <a:lnTo>
                      <a:pt x="1447" y="6122"/>
                    </a:lnTo>
                    <a:lnTo>
                      <a:pt x="1579" y="6206"/>
                    </a:lnTo>
                    <a:lnTo>
                      <a:pt x="1722" y="6289"/>
                    </a:lnTo>
                    <a:lnTo>
                      <a:pt x="1878" y="6373"/>
                    </a:lnTo>
                    <a:lnTo>
                      <a:pt x="2021" y="6445"/>
                    </a:lnTo>
                    <a:lnTo>
                      <a:pt x="2176" y="6505"/>
                    </a:lnTo>
                    <a:lnTo>
                      <a:pt x="2344" y="6564"/>
                    </a:lnTo>
                    <a:lnTo>
                      <a:pt x="2511" y="6612"/>
                    </a:lnTo>
                    <a:lnTo>
                      <a:pt x="2679" y="6648"/>
                    </a:lnTo>
                    <a:lnTo>
                      <a:pt x="2846" y="6672"/>
                    </a:lnTo>
                    <a:lnTo>
                      <a:pt x="3013" y="6696"/>
                    </a:lnTo>
                    <a:lnTo>
                      <a:pt x="3181" y="6708"/>
                    </a:lnTo>
                    <a:lnTo>
                      <a:pt x="3348" y="6720"/>
                    </a:lnTo>
                    <a:lnTo>
                      <a:pt x="3515" y="6720"/>
                    </a:lnTo>
                    <a:lnTo>
                      <a:pt x="3683" y="6708"/>
                    </a:lnTo>
                    <a:lnTo>
                      <a:pt x="3838" y="6684"/>
                    </a:lnTo>
                    <a:lnTo>
                      <a:pt x="4006" y="6660"/>
                    </a:lnTo>
                    <a:lnTo>
                      <a:pt x="4161" y="6624"/>
                    </a:lnTo>
                    <a:lnTo>
                      <a:pt x="4316" y="6576"/>
                    </a:lnTo>
                    <a:lnTo>
                      <a:pt x="4472" y="6529"/>
                    </a:lnTo>
                    <a:lnTo>
                      <a:pt x="4627" y="6469"/>
                    </a:lnTo>
                    <a:lnTo>
                      <a:pt x="4771" y="6409"/>
                    </a:lnTo>
                    <a:lnTo>
                      <a:pt x="4914" y="6337"/>
                    </a:lnTo>
                    <a:lnTo>
                      <a:pt x="5058" y="6254"/>
                    </a:lnTo>
                    <a:lnTo>
                      <a:pt x="5189" y="6170"/>
                    </a:lnTo>
                    <a:lnTo>
                      <a:pt x="5333" y="6086"/>
                    </a:lnTo>
                    <a:lnTo>
                      <a:pt x="5452" y="5991"/>
                    </a:lnTo>
                    <a:lnTo>
                      <a:pt x="5584" y="5883"/>
                    </a:lnTo>
                    <a:lnTo>
                      <a:pt x="5703" y="5775"/>
                    </a:lnTo>
                    <a:lnTo>
                      <a:pt x="5811" y="5656"/>
                    </a:lnTo>
                    <a:lnTo>
                      <a:pt x="5919" y="5536"/>
                    </a:lnTo>
                    <a:lnTo>
                      <a:pt x="6026" y="5405"/>
                    </a:lnTo>
                    <a:lnTo>
                      <a:pt x="6122" y="5273"/>
                    </a:lnTo>
                    <a:lnTo>
                      <a:pt x="6217" y="5142"/>
                    </a:lnTo>
                    <a:lnTo>
                      <a:pt x="6301" y="4998"/>
                    </a:lnTo>
                    <a:lnTo>
                      <a:pt x="6373" y="4843"/>
                    </a:lnTo>
                    <a:lnTo>
                      <a:pt x="6445" y="4699"/>
                    </a:lnTo>
                    <a:lnTo>
                      <a:pt x="6504" y="4544"/>
                    </a:lnTo>
                    <a:lnTo>
                      <a:pt x="6564" y="4377"/>
                    </a:lnTo>
                    <a:lnTo>
                      <a:pt x="6612" y="4209"/>
                    </a:lnTo>
                    <a:lnTo>
                      <a:pt x="6648" y="4042"/>
                    </a:lnTo>
                    <a:lnTo>
                      <a:pt x="6684" y="3874"/>
                    </a:lnTo>
                    <a:lnTo>
                      <a:pt x="6708" y="3707"/>
                    </a:lnTo>
                    <a:lnTo>
                      <a:pt x="6720" y="3540"/>
                    </a:lnTo>
                    <a:lnTo>
                      <a:pt x="6720" y="3372"/>
                    </a:lnTo>
                    <a:lnTo>
                      <a:pt x="6720" y="3205"/>
                    </a:lnTo>
                    <a:lnTo>
                      <a:pt x="6708" y="3038"/>
                    </a:lnTo>
                    <a:lnTo>
                      <a:pt x="6696" y="2882"/>
                    </a:lnTo>
                    <a:lnTo>
                      <a:pt x="6660" y="2715"/>
                    </a:lnTo>
                    <a:lnTo>
                      <a:pt x="6624" y="2559"/>
                    </a:lnTo>
                    <a:lnTo>
                      <a:pt x="6588" y="2404"/>
                    </a:lnTo>
                    <a:lnTo>
                      <a:pt x="6540" y="2248"/>
                    </a:lnTo>
                    <a:lnTo>
                      <a:pt x="6480" y="2093"/>
                    </a:lnTo>
                    <a:lnTo>
                      <a:pt x="6409" y="1950"/>
                    </a:lnTo>
                    <a:lnTo>
                      <a:pt x="6349" y="1806"/>
                    </a:lnTo>
                    <a:lnTo>
                      <a:pt x="6265" y="1663"/>
                    </a:lnTo>
                    <a:lnTo>
                      <a:pt x="6182" y="1519"/>
                    </a:lnTo>
                    <a:lnTo>
                      <a:pt x="6086" y="1388"/>
                    </a:lnTo>
                    <a:lnTo>
                      <a:pt x="5990" y="1268"/>
                    </a:lnTo>
                    <a:lnTo>
                      <a:pt x="5895" y="1137"/>
                    </a:lnTo>
                    <a:lnTo>
                      <a:pt x="5775" y="1017"/>
                    </a:lnTo>
                    <a:lnTo>
                      <a:pt x="5667" y="909"/>
                    </a:lnTo>
                    <a:lnTo>
                      <a:pt x="5548" y="802"/>
                    </a:lnTo>
                    <a:lnTo>
                      <a:pt x="5416" y="694"/>
                    </a:lnTo>
                    <a:lnTo>
                      <a:pt x="5285" y="599"/>
                    </a:lnTo>
                    <a:lnTo>
                      <a:pt x="5141" y="503"/>
                    </a:lnTo>
                    <a:lnTo>
                      <a:pt x="4998" y="419"/>
                    </a:lnTo>
                    <a:lnTo>
                      <a:pt x="4854" y="348"/>
                    </a:lnTo>
                    <a:lnTo>
                      <a:pt x="4699" y="276"/>
                    </a:lnTo>
                    <a:lnTo>
                      <a:pt x="4544" y="216"/>
                    </a:lnTo>
                    <a:lnTo>
                      <a:pt x="4388" y="156"/>
                    </a:lnTo>
                    <a:lnTo>
                      <a:pt x="4221" y="108"/>
                    </a:lnTo>
                    <a:lnTo>
                      <a:pt x="4053" y="73"/>
                    </a:lnTo>
                    <a:lnTo>
                      <a:pt x="3886" y="37"/>
                    </a:lnTo>
                    <a:lnTo>
                      <a:pt x="3707" y="13"/>
                    </a:lnTo>
                    <a:lnTo>
                      <a:pt x="35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39"/>
              <p:cNvSpPr/>
              <p:nvPr/>
            </p:nvSpPr>
            <p:spPr>
              <a:xfrm>
                <a:off x="5107559" y="4243319"/>
                <a:ext cx="119547" cy="119515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3695" extrusionOk="0">
                    <a:moveTo>
                      <a:pt x="1758" y="0"/>
                    </a:moveTo>
                    <a:lnTo>
                      <a:pt x="1579" y="12"/>
                    </a:lnTo>
                    <a:lnTo>
                      <a:pt x="1412" y="48"/>
                    </a:lnTo>
                    <a:lnTo>
                      <a:pt x="1232" y="108"/>
                    </a:lnTo>
                    <a:lnTo>
                      <a:pt x="1065" y="168"/>
                    </a:lnTo>
                    <a:lnTo>
                      <a:pt x="909" y="251"/>
                    </a:lnTo>
                    <a:lnTo>
                      <a:pt x="766" y="347"/>
                    </a:lnTo>
                    <a:lnTo>
                      <a:pt x="623" y="455"/>
                    </a:lnTo>
                    <a:lnTo>
                      <a:pt x="491" y="586"/>
                    </a:lnTo>
                    <a:lnTo>
                      <a:pt x="383" y="718"/>
                    </a:lnTo>
                    <a:lnTo>
                      <a:pt x="276" y="873"/>
                    </a:lnTo>
                    <a:lnTo>
                      <a:pt x="192" y="1028"/>
                    </a:lnTo>
                    <a:lnTo>
                      <a:pt x="108" y="1196"/>
                    </a:lnTo>
                    <a:lnTo>
                      <a:pt x="61" y="1375"/>
                    </a:lnTo>
                    <a:lnTo>
                      <a:pt x="13" y="1566"/>
                    </a:lnTo>
                    <a:lnTo>
                      <a:pt x="1" y="1746"/>
                    </a:lnTo>
                    <a:lnTo>
                      <a:pt x="1" y="1937"/>
                    </a:lnTo>
                    <a:lnTo>
                      <a:pt x="13" y="2116"/>
                    </a:lnTo>
                    <a:lnTo>
                      <a:pt x="49" y="2284"/>
                    </a:lnTo>
                    <a:lnTo>
                      <a:pt x="97" y="2463"/>
                    </a:lnTo>
                    <a:lnTo>
                      <a:pt x="168" y="2630"/>
                    </a:lnTo>
                    <a:lnTo>
                      <a:pt x="252" y="2786"/>
                    </a:lnTo>
                    <a:lnTo>
                      <a:pt x="348" y="2929"/>
                    </a:lnTo>
                    <a:lnTo>
                      <a:pt x="455" y="3073"/>
                    </a:lnTo>
                    <a:lnTo>
                      <a:pt x="575" y="3204"/>
                    </a:lnTo>
                    <a:lnTo>
                      <a:pt x="718" y="3312"/>
                    </a:lnTo>
                    <a:lnTo>
                      <a:pt x="862" y="3420"/>
                    </a:lnTo>
                    <a:lnTo>
                      <a:pt x="1029" y="3503"/>
                    </a:lnTo>
                    <a:lnTo>
                      <a:pt x="1196" y="3587"/>
                    </a:lnTo>
                    <a:lnTo>
                      <a:pt x="1376" y="3635"/>
                    </a:lnTo>
                    <a:lnTo>
                      <a:pt x="1555" y="3683"/>
                    </a:lnTo>
                    <a:lnTo>
                      <a:pt x="1746" y="3695"/>
                    </a:lnTo>
                    <a:lnTo>
                      <a:pt x="1926" y="3695"/>
                    </a:lnTo>
                    <a:lnTo>
                      <a:pt x="2105" y="3683"/>
                    </a:lnTo>
                    <a:lnTo>
                      <a:pt x="2284" y="3647"/>
                    </a:lnTo>
                    <a:lnTo>
                      <a:pt x="2452" y="3599"/>
                    </a:lnTo>
                    <a:lnTo>
                      <a:pt x="2619" y="3527"/>
                    </a:lnTo>
                    <a:lnTo>
                      <a:pt x="2775" y="3443"/>
                    </a:lnTo>
                    <a:lnTo>
                      <a:pt x="2930" y="3348"/>
                    </a:lnTo>
                    <a:lnTo>
                      <a:pt x="3061" y="3240"/>
                    </a:lnTo>
                    <a:lnTo>
                      <a:pt x="3193" y="3121"/>
                    </a:lnTo>
                    <a:lnTo>
                      <a:pt x="3313" y="2977"/>
                    </a:lnTo>
                    <a:lnTo>
                      <a:pt x="3420" y="2834"/>
                    </a:lnTo>
                    <a:lnTo>
                      <a:pt x="3504" y="2666"/>
                    </a:lnTo>
                    <a:lnTo>
                      <a:pt x="3576" y="2499"/>
                    </a:lnTo>
                    <a:lnTo>
                      <a:pt x="3635" y="2320"/>
                    </a:lnTo>
                    <a:lnTo>
                      <a:pt x="3671" y="2140"/>
                    </a:lnTo>
                    <a:lnTo>
                      <a:pt x="3695" y="1949"/>
                    </a:lnTo>
                    <a:lnTo>
                      <a:pt x="3695" y="1770"/>
                    </a:lnTo>
                    <a:lnTo>
                      <a:pt x="3683" y="1590"/>
                    </a:lnTo>
                    <a:lnTo>
                      <a:pt x="3647" y="1411"/>
                    </a:lnTo>
                    <a:lnTo>
                      <a:pt x="3588" y="1244"/>
                    </a:lnTo>
                    <a:lnTo>
                      <a:pt x="3528" y="1076"/>
                    </a:lnTo>
                    <a:lnTo>
                      <a:pt x="3444" y="921"/>
                    </a:lnTo>
                    <a:lnTo>
                      <a:pt x="3348" y="765"/>
                    </a:lnTo>
                    <a:lnTo>
                      <a:pt x="3241" y="634"/>
                    </a:lnTo>
                    <a:lnTo>
                      <a:pt x="3109" y="502"/>
                    </a:lnTo>
                    <a:lnTo>
                      <a:pt x="2978" y="383"/>
                    </a:lnTo>
                    <a:lnTo>
                      <a:pt x="2822" y="275"/>
                    </a:lnTo>
                    <a:lnTo>
                      <a:pt x="2667" y="192"/>
                    </a:lnTo>
                    <a:lnTo>
                      <a:pt x="2500" y="120"/>
                    </a:lnTo>
                    <a:lnTo>
                      <a:pt x="2320" y="60"/>
                    </a:lnTo>
                    <a:lnTo>
                      <a:pt x="2129" y="24"/>
                    </a:lnTo>
                    <a:lnTo>
                      <a:pt x="19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39"/>
              <p:cNvSpPr/>
              <p:nvPr/>
            </p:nvSpPr>
            <p:spPr>
              <a:xfrm>
                <a:off x="3752942" y="3824120"/>
                <a:ext cx="160140" cy="160140"/>
              </a:xfrm>
              <a:custGeom>
                <a:avLst/>
                <a:gdLst/>
                <a:ahLst/>
                <a:cxnLst/>
                <a:rect l="l" t="t" r="r" b="b"/>
                <a:pathLst>
                  <a:path w="4951" h="4951" extrusionOk="0">
                    <a:moveTo>
                      <a:pt x="2475" y="0"/>
                    </a:moveTo>
                    <a:lnTo>
                      <a:pt x="2212" y="12"/>
                    </a:lnTo>
                    <a:lnTo>
                      <a:pt x="1973" y="48"/>
                    </a:lnTo>
                    <a:lnTo>
                      <a:pt x="1734" y="108"/>
                    </a:lnTo>
                    <a:lnTo>
                      <a:pt x="1507" y="192"/>
                    </a:lnTo>
                    <a:lnTo>
                      <a:pt x="1292" y="299"/>
                    </a:lnTo>
                    <a:lnTo>
                      <a:pt x="1088" y="419"/>
                    </a:lnTo>
                    <a:lnTo>
                      <a:pt x="897" y="562"/>
                    </a:lnTo>
                    <a:lnTo>
                      <a:pt x="718" y="718"/>
                    </a:lnTo>
                    <a:lnTo>
                      <a:pt x="562" y="897"/>
                    </a:lnTo>
                    <a:lnTo>
                      <a:pt x="419" y="1088"/>
                    </a:lnTo>
                    <a:lnTo>
                      <a:pt x="299" y="1292"/>
                    </a:lnTo>
                    <a:lnTo>
                      <a:pt x="192" y="1507"/>
                    </a:lnTo>
                    <a:lnTo>
                      <a:pt x="108" y="1734"/>
                    </a:lnTo>
                    <a:lnTo>
                      <a:pt x="48" y="1973"/>
                    </a:lnTo>
                    <a:lnTo>
                      <a:pt x="12" y="2212"/>
                    </a:lnTo>
                    <a:lnTo>
                      <a:pt x="1" y="2475"/>
                    </a:lnTo>
                    <a:lnTo>
                      <a:pt x="12" y="2726"/>
                    </a:lnTo>
                    <a:lnTo>
                      <a:pt x="48" y="2965"/>
                    </a:lnTo>
                    <a:lnTo>
                      <a:pt x="108" y="3205"/>
                    </a:lnTo>
                    <a:lnTo>
                      <a:pt x="192" y="3432"/>
                    </a:lnTo>
                    <a:lnTo>
                      <a:pt x="299" y="3647"/>
                    </a:lnTo>
                    <a:lnTo>
                      <a:pt x="419" y="3850"/>
                    </a:lnTo>
                    <a:lnTo>
                      <a:pt x="562" y="4041"/>
                    </a:lnTo>
                    <a:lnTo>
                      <a:pt x="718" y="4221"/>
                    </a:lnTo>
                    <a:lnTo>
                      <a:pt x="897" y="4376"/>
                    </a:lnTo>
                    <a:lnTo>
                      <a:pt x="1088" y="4520"/>
                    </a:lnTo>
                    <a:lnTo>
                      <a:pt x="1292" y="4651"/>
                    </a:lnTo>
                    <a:lnTo>
                      <a:pt x="1507" y="4747"/>
                    </a:lnTo>
                    <a:lnTo>
                      <a:pt x="1734" y="4830"/>
                    </a:lnTo>
                    <a:lnTo>
                      <a:pt x="1973" y="4890"/>
                    </a:lnTo>
                    <a:lnTo>
                      <a:pt x="2212" y="4926"/>
                    </a:lnTo>
                    <a:lnTo>
                      <a:pt x="2475" y="4950"/>
                    </a:lnTo>
                    <a:lnTo>
                      <a:pt x="2726" y="4926"/>
                    </a:lnTo>
                    <a:lnTo>
                      <a:pt x="2965" y="4890"/>
                    </a:lnTo>
                    <a:lnTo>
                      <a:pt x="3205" y="4830"/>
                    </a:lnTo>
                    <a:lnTo>
                      <a:pt x="3432" y="4747"/>
                    </a:lnTo>
                    <a:lnTo>
                      <a:pt x="3647" y="4651"/>
                    </a:lnTo>
                    <a:lnTo>
                      <a:pt x="3850" y="4520"/>
                    </a:lnTo>
                    <a:lnTo>
                      <a:pt x="4041" y="4376"/>
                    </a:lnTo>
                    <a:lnTo>
                      <a:pt x="4221" y="4221"/>
                    </a:lnTo>
                    <a:lnTo>
                      <a:pt x="4376" y="4041"/>
                    </a:lnTo>
                    <a:lnTo>
                      <a:pt x="4520" y="3850"/>
                    </a:lnTo>
                    <a:lnTo>
                      <a:pt x="4651" y="3647"/>
                    </a:lnTo>
                    <a:lnTo>
                      <a:pt x="4747" y="3432"/>
                    </a:lnTo>
                    <a:lnTo>
                      <a:pt x="4831" y="3205"/>
                    </a:lnTo>
                    <a:lnTo>
                      <a:pt x="4890" y="2965"/>
                    </a:lnTo>
                    <a:lnTo>
                      <a:pt x="4926" y="2726"/>
                    </a:lnTo>
                    <a:lnTo>
                      <a:pt x="4950" y="2475"/>
                    </a:lnTo>
                    <a:lnTo>
                      <a:pt x="4926" y="2212"/>
                    </a:lnTo>
                    <a:lnTo>
                      <a:pt x="4890" y="1973"/>
                    </a:lnTo>
                    <a:lnTo>
                      <a:pt x="4831" y="1734"/>
                    </a:lnTo>
                    <a:lnTo>
                      <a:pt x="4747" y="1507"/>
                    </a:lnTo>
                    <a:lnTo>
                      <a:pt x="4651" y="1292"/>
                    </a:lnTo>
                    <a:lnTo>
                      <a:pt x="4520" y="1088"/>
                    </a:lnTo>
                    <a:lnTo>
                      <a:pt x="4376" y="897"/>
                    </a:lnTo>
                    <a:lnTo>
                      <a:pt x="4221" y="718"/>
                    </a:lnTo>
                    <a:lnTo>
                      <a:pt x="4041" y="562"/>
                    </a:lnTo>
                    <a:lnTo>
                      <a:pt x="3850" y="419"/>
                    </a:lnTo>
                    <a:lnTo>
                      <a:pt x="3647" y="299"/>
                    </a:lnTo>
                    <a:lnTo>
                      <a:pt x="3432" y="192"/>
                    </a:lnTo>
                    <a:lnTo>
                      <a:pt x="3205" y="108"/>
                    </a:lnTo>
                    <a:lnTo>
                      <a:pt x="2965" y="48"/>
                    </a:lnTo>
                    <a:lnTo>
                      <a:pt x="2726" y="12"/>
                    </a:lnTo>
                    <a:lnTo>
                      <a:pt x="24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39"/>
              <p:cNvSpPr/>
              <p:nvPr/>
            </p:nvSpPr>
            <p:spPr>
              <a:xfrm>
                <a:off x="3771896" y="3843075"/>
                <a:ext cx="121844" cy="121844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3767" extrusionOk="0">
                    <a:moveTo>
                      <a:pt x="1889" y="0"/>
                    </a:moveTo>
                    <a:lnTo>
                      <a:pt x="1686" y="12"/>
                    </a:lnTo>
                    <a:lnTo>
                      <a:pt x="1507" y="36"/>
                    </a:lnTo>
                    <a:lnTo>
                      <a:pt x="1327" y="84"/>
                    </a:lnTo>
                    <a:lnTo>
                      <a:pt x="1148" y="156"/>
                    </a:lnTo>
                    <a:lnTo>
                      <a:pt x="993" y="227"/>
                    </a:lnTo>
                    <a:lnTo>
                      <a:pt x="837" y="323"/>
                    </a:lnTo>
                    <a:lnTo>
                      <a:pt x="682" y="431"/>
                    </a:lnTo>
                    <a:lnTo>
                      <a:pt x="550" y="550"/>
                    </a:lnTo>
                    <a:lnTo>
                      <a:pt x="431" y="682"/>
                    </a:lnTo>
                    <a:lnTo>
                      <a:pt x="323" y="837"/>
                    </a:lnTo>
                    <a:lnTo>
                      <a:pt x="227" y="993"/>
                    </a:lnTo>
                    <a:lnTo>
                      <a:pt x="156" y="1148"/>
                    </a:lnTo>
                    <a:lnTo>
                      <a:pt x="84" y="1327"/>
                    </a:lnTo>
                    <a:lnTo>
                      <a:pt x="36" y="1507"/>
                    </a:lnTo>
                    <a:lnTo>
                      <a:pt x="12" y="1686"/>
                    </a:lnTo>
                    <a:lnTo>
                      <a:pt x="0" y="1889"/>
                    </a:lnTo>
                    <a:lnTo>
                      <a:pt x="12" y="2081"/>
                    </a:lnTo>
                    <a:lnTo>
                      <a:pt x="36" y="2260"/>
                    </a:lnTo>
                    <a:lnTo>
                      <a:pt x="84" y="2439"/>
                    </a:lnTo>
                    <a:lnTo>
                      <a:pt x="156" y="2619"/>
                    </a:lnTo>
                    <a:lnTo>
                      <a:pt x="227" y="2786"/>
                    </a:lnTo>
                    <a:lnTo>
                      <a:pt x="323" y="2941"/>
                    </a:lnTo>
                    <a:lnTo>
                      <a:pt x="431" y="3085"/>
                    </a:lnTo>
                    <a:lnTo>
                      <a:pt x="550" y="3216"/>
                    </a:lnTo>
                    <a:lnTo>
                      <a:pt x="682" y="3336"/>
                    </a:lnTo>
                    <a:lnTo>
                      <a:pt x="837" y="3443"/>
                    </a:lnTo>
                    <a:lnTo>
                      <a:pt x="993" y="3539"/>
                    </a:lnTo>
                    <a:lnTo>
                      <a:pt x="1148" y="3623"/>
                    </a:lnTo>
                    <a:lnTo>
                      <a:pt x="1327" y="3683"/>
                    </a:lnTo>
                    <a:lnTo>
                      <a:pt x="1507" y="3730"/>
                    </a:lnTo>
                    <a:lnTo>
                      <a:pt x="1686" y="3754"/>
                    </a:lnTo>
                    <a:lnTo>
                      <a:pt x="1889" y="3766"/>
                    </a:lnTo>
                    <a:lnTo>
                      <a:pt x="2081" y="3754"/>
                    </a:lnTo>
                    <a:lnTo>
                      <a:pt x="2260" y="3730"/>
                    </a:lnTo>
                    <a:lnTo>
                      <a:pt x="2439" y="3683"/>
                    </a:lnTo>
                    <a:lnTo>
                      <a:pt x="2619" y="3623"/>
                    </a:lnTo>
                    <a:lnTo>
                      <a:pt x="2786" y="3539"/>
                    </a:lnTo>
                    <a:lnTo>
                      <a:pt x="2941" y="3443"/>
                    </a:lnTo>
                    <a:lnTo>
                      <a:pt x="3085" y="3336"/>
                    </a:lnTo>
                    <a:lnTo>
                      <a:pt x="3216" y="3216"/>
                    </a:lnTo>
                    <a:lnTo>
                      <a:pt x="3336" y="3085"/>
                    </a:lnTo>
                    <a:lnTo>
                      <a:pt x="3444" y="2941"/>
                    </a:lnTo>
                    <a:lnTo>
                      <a:pt x="3539" y="2786"/>
                    </a:lnTo>
                    <a:lnTo>
                      <a:pt x="3623" y="2619"/>
                    </a:lnTo>
                    <a:lnTo>
                      <a:pt x="3683" y="2439"/>
                    </a:lnTo>
                    <a:lnTo>
                      <a:pt x="3730" y="2260"/>
                    </a:lnTo>
                    <a:lnTo>
                      <a:pt x="3754" y="2081"/>
                    </a:lnTo>
                    <a:lnTo>
                      <a:pt x="3766" y="1889"/>
                    </a:lnTo>
                    <a:lnTo>
                      <a:pt x="3754" y="1686"/>
                    </a:lnTo>
                    <a:lnTo>
                      <a:pt x="3730" y="1507"/>
                    </a:lnTo>
                    <a:lnTo>
                      <a:pt x="3683" y="1327"/>
                    </a:lnTo>
                    <a:lnTo>
                      <a:pt x="3623" y="1148"/>
                    </a:lnTo>
                    <a:lnTo>
                      <a:pt x="3539" y="993"/>
                    </a:lnTo>
                    <a:lnTo>
                      <a:pt x="3444" y="837"/>
                    </a:lnTo>
                    <a:lnTo>
                      <a:pt x="3336" y="682"/>
                    </a:lnTo>
                    <a:lnTo>
                      <a:pt x="3216" y="550"/>
                    </a:lnTo>
                    <a:lnTo>
                      <a:pt x="3085" y="431"/>
                    </a:lnTo>
                    <a:lnTo>
                      <a:pt x="2941" y="323"/>
                    </a:lnTo>
                    <a:lnTo>
                      <a:pt x="2786" y="227"/>
                    </a:lnTo>
                    <a:lnTo>
                      <a:pt x="2619" y="156"/>
                    </a:lnTo>
                    <a:lnTo>
                      <a:pt x="2439" y="84"/>
                    </a:lnTo>
                    <a:lnTo>
                      <a:pt x="2260" y="36"/>
                    </a:lnTo>
                    <a:lnTo>
                      <a:pt x="2081" y="12"/>
                    </a:lnTo>
                    <a:lnTo>
                      <a:pt x="1889" y="0"/>
                    </a:lnTo>
                    <a:close/>
                  </a:path>
                </a:pathLst>
              </a:custGeom>
              <a:solidFill>
                <a:srgbClr val="B15B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39"/>
              <p:cNvSpPr/>
              <p:nvPr/>
            </p:nvSpPr>
            <p:spPr>
              <a:xfrm>
                <a:off x="3819444" y="3764184"/>
                <a:ext cx="26717" cy="157811"/>
              </a:xfrm>
              <a:custGeom>
                <a:avLst/>
                <a:gdLst/>
                <a:ahLst/>
                <a:cxnLst/>
                <a:rect l="l" t="t" r="r" b="b"/>
                <a:pathLst>
                  <a:path w="826" h="4879" extrusionOk="0">
                    <a:moveTo>
                      <a:pt x="419" y="0"/>
                    </a:moveTo>
                    <a:lnTo>
                      <a:pt x="336" y="12"/>
                    </a:lnTo>
                    <a:lnTo>
                      <a:pt x="252" y="36"/>
                    </a:lnTo>
                    <a:lnTo>
                      <a:pt x="180" y="72"/>
                    </a:lnTo>
                    <a:lnTo>
                      <a:pt x="120" y="120"/>
                    </a:lnTo>
                    <a:lnTo>
                      <a:pt x="73" y="192"/>
                    </a:lnTo>
                    <a:lnTo>
                      <a:pt x="37" y="251"/>
                    </a:lnTo>
                    <a:lnTo>
                      <a:pt x="13" y="335"/>
                    </a:lnTo>
                    <a:lnTo>
                      <a:pt x="1" y="419"/>
                    </a:lnTo>
                    <a:lnTo>
                      <a:pt x="1" y="4460"/>
                    </a:lnTo>
                    <a:lnTo>
                      <a:pt x="13" y="4543"/>
                    </a:lnTo>
                    <a:lnTo>
                      <a:pt x="37" y="4627"/>
                    </a:lnTo>
                    <a:lnTo>
                      <a:pt x="73" y="4699"/>
                    </a:lnTo>
                    <a:lnTo>
                      <a:pt x="120" y="4759"/>
                    </a:lnTo>
                    <a:lnTo>
                      <a:pt x="180" y="4806"/>
                    </a:lnTo>
                    <a:lnTo>
                      <a:pt x="252" y="4842"/>
                    </a:lnTo>
                    <a:lnTo>
                      <a:pt x="336" y="4866"/>
                    </a:lnTo>
                    <a:lnTo>
                      <a:pt x="419" y="4878"/>
                    </a:lnTo>
                    <a:lnTo>
                      <a:pt x="503" y="4866"/>
                    </a:lnTo>
                    <a:lnTo>
                      <a:pt x="575" y="4842"/>
                    </a:lnTo>
                    <a:lnTo>
                      <a:pt x="646" y="4806"/>
                    </a:lnTo>
                    <a:lnTo>
                      <a:pt x="706" y="4759"/>
                    </a:lnTo>
                    <a:lnTo>
                      <a:pt x="754" y="4699"/>
                    </a:lnTo>
                    <a:lnTo>
                      <a:pt x="802" y="4627"/>
                    </a:lnTo>
                    <a:lnTo>
                      <a:pt x="826" y="4543"/>
                    </a:lnTo>
                    <a:lnTo>
                      <a:pt x="826" y="4460"/>
                    </a:lnTo>
                    <a:lnTo>
                      <a:pt x="826" y="419"/>
                    </a:lnTo>
                    <a:lnTo>
                      <a:pt x="826" y="335"/>
                    </a:lnTo>
                    <a:lnTo>
                      <a:pt x="802" y="251"/>
                    </a:lnTo>
                    <a:lnTo>
                      <a:pt x="754" y="192"/>
                    </a:lnTo>
                    <a:lnTo>
                      <a:pt x="706" y="120"/>
                    </a:lnTo>
                    <a:lnTo>
                      <a:pt x="646" y="72"/>
                    </a:lnTo>
                    <a:lnTo>
                      <a:pt x="575" y="36"/>
                    </a:lnTo>
                    <a:lnTo>
                      <a:pt x="503" y="12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39"/>
              <p:cNvSpPr/>
              <p:nvPr/>
            </p:nvSpPr>
            <p:spPr>
              <a:xfrm>
                <a:off x="4080470" y="3764572"/>
                <a:ext cx="1234803" cy="33283"/>
              </a:xfrm>
              <a:custGeom>
                <a:avLst/>
                <a:gdLst/>
                <a:ahLst/>
                <a:cxnLst/>
                <a:rect l="l" t="t" r="r" b="b"/>
                <a:pathLst>
                  <a:path w="38176" h="1029" extrusionOk="0">
                    <a:moveTo>
                      <a:pt x="515" y="0"/>
                    </a:moveTo>
                    <a:lnTo>
                      <a:pt x="407" y="12"/>
                    </a:lnTo>
                    <a:lnTo>
                      <a:pt x="312" y="36"/>
                    </a:lnTo>
                    <a:lnTo>
                      <a:pt x="228" y="84"/>
                    </a:lnTo>
                    <a:lnTo>
                      <a:pt x="156" y="156"/>
                    </a:lnTo>
                    <a:lnTo>
                      <a:pt x="85" y="227"/>
                    </a:lnTo>
                    <a:lnTo>
                      <a:pt x="37" y="311"/>
                    </a:lnTo>
                    <a:lnTo>
                      <a:pt x="13" y="407"/>
                    </a:lnTo>
                    <a:lnTo>
                      <a:pt x="1" y="514"/>
                    </a:lnTo>
                    <a:lnTo>
                      <a:pt x="13" y="622"/>
                    </a:lnTo>
                    <a:lnTo>
                      <a:pt x="37" y="718"/>
                    </a:lnTo>
                    <a:lnTo>
                      <a:pt x="85" y="801"/>
                    </a:lnTo>
                    <a:lnTo>
                      <a:pt x="156" y="873"/>
                    </a:lnTo>
                    <a:lnTo>
                      <a:pt x="228" y="945"/>
                    </a:lnTo>
                    <a:lnTo>
                      <a:pt x="312" y="993"/>
                    </a:lnTo>
                    <a:lnTo>
                      <a:pt x="407" y="1017"/>
                    </a:lnTo>
                    <a:lnTo>
                      <a:pt x="515" y="1028"/>
                    </a:lnTo>
                    <a:lnTo>
                      <a:pt x="37661" y="1028"/>
                    </a:lnTo>
                    <a:lnTo>
                      <a:pt x="37769" y="1017"/>
                    </a:lnTo>
                    <a:lnTo>
                      <a:pt x="37864" y="993"/>
                    </a:lnTo>
                    <a:lnTo>
                      <a:pt x="37948" y="945"/>
                    </a:lnTo>
                    <a:lnTo>
                      <a:pt x="38032" y="873"/>
                    </a:lnTo>
                    <a:lnTo>
                      <a:pt x="38091" y="801"/>
                    </a:lnTo>
                    <a:lnTo>
                      <a:pt x="38139" y="718"/>
                    </a:lnTo>
                    <a:lnTo>
                      <a:pt x="38163" y="622"/>
                    </a:lnTo>
                    <a:lnTo>
                      <a:pt x="38175" y="514"/>
                    </a:lnTo>
                    <a:lnTo>
                      <a:pt x="38163" y="407"/>
                    </a:lnTo>
                    <a:lnTo>
                      <a:pt x="38139" y="311"/>
                    </a:lnTo>
                    <a:lnTo>
                      <a:pt x="38091" y="227"/>
                    </a:lnTo>
                    <a:lnTo>
                      <a:pt x="38032" y="156"/>
                    </a:lnTo>
                    <a:lnTo>
                      <a:pt x="37948" y="84"/>
                    </a:lnTo>
                    <a:lnTo>
                      <a:pt x="37864" y="36"/>
                    </a:lnTo>
                    <a:lnTo>
                      <a:pt x="37769" y="12"/>
                    </a:lnTo>
                    <a:lnTo>
                      <a:pt x="37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39"/>
              <p:cNvSpPr/>
              <p:nvPr/>
            </p:nvSpPr>
            <p:spPr>
              <a:xfrm>
                <a:off x="4331080" y="3873609"/>
                <a:ext cx="504291" cy="33283"/>
              </a:xfrm>
              <a:custGeom>
                <a:avLst/>
                <a:gdLst/>
                <a:ahLst/>
                <a:cxnLst/>
                <a:rect l="l" t="t" r="r" b="b"/>
                <a:pathLst>
                  <a:path w="15591" h="1029" extrusionOk="0">
                    <a:moveTo>
                      <a:pt x="514" y="1"/>
                    </a:moveTo>
                    <a:lnTo>
                      <a:pt x="419" y="13"/>
                    </a:lnTo>
                    <a:lnTo>
                      <a:pt x="311" y="37"/>
                    </a:lnTo>
                    <a:lnTo>
                      <a:pt x="227" y="84"/>
                    </a:lnTo>
                    <a:lnTo>
                      <a:pt x="156" y="156"/>
                    </a:lnTo>
                    <a:lnTo>
                      <a:pt x="96" y="228"/>
                    </a:lnTo>
                    <a:lnTo>
                      <a:pt x="48" y="312"/>
                    </a:lnTo>
                    <a:lnTo>
                      <a:pt x="12" y="407"/>
                    </a:lnTo>
                    <a:lnTo>
                      <a:pt x="0" y="515"/>
                    </a:lnTo>
                    <a:lnTo>
                      <a:pt x="12" y="622"/>
                    </a:lnTo>
                    <a:lnTo>
                      <a:pt x="48" y="718"/>
                    </a:lnTo>
                    <a:lnTo>
                      <a:pt x="96" y="802"/>
                    </a:lnTo>
                    <a:lnTo>
                      <a:pt x="156" y="874"/>
                    </a:lnTo>
                    <a:lnTo>
                      <a:pt x="227" y="945"/>
                    </a:lnTo>
                    <a:lnTo>
                      <a:pt x="311" y="993"/>
                    </a:lnTo>
                    <a:lnTo>
                      <a:pt x="419" y="1017"/>
                    </a:lnTo>
                    <a:lnTo>
                      <a:pt x="514" y="1029"/>
                    </a:lnTo>
                    <a:lnTo>
                      <a:pt x="15076" y="1029"/>
                    </a:lnTo>
                    <a:lnTo>
                      <a:pt x="15184" y="1017"/>
                    </a:lnTo>
                    <a:lnTo>
                      <a:pt x="15279" y="993"/>
                    </a:lnTo>
                    <a:lnTo>
                      <a:pt x="15363" y="945"/>
                    </a:lnTo>
                    <a:lnTo>
                      <a:pt x="15447" y="874"/>
                    </a:lnTo>
                    <a:lnTo>
                      <a:pt x="15506" y="802"/>
                    </a:lnTo>
                    <a:lnTo>
                      <a:pt x="15554" y="718"/>
                    </a:lnTo>
                    <a:lnTo>
                      <a:pt x="15578" y="622"/>
                    </a:lnTo>
                    <a:lnTo>
                      <a:pt x="15590" y="515"/>
                    </a:lnTo>
                    <a:lnTo>
                      <a:pt x="15578" y="407"/>
                    </a:lnTo>
                    <a:lnTo>
                      <a:pt x="15554" y="312"/>
                    </a:lnTo>
                    <a:lnTo>
                      <a:pt x="15506" y="228"/>
                    </a:lnTo>
                    <a:lnTo>
                      <a:pt x="15447" y="156"/>
                    </a:lnTo>
                    <a:lnTo>
                      <a:pt x="15363" y="84"/>
                    </a:lnTo>
                    <a:lnTo>
                      <a:pt x="15279" y="37"/>
                    </a:lnTo>
                    <a:lnTo>
                      <a:pt x="15184" y="13"/>
                    </a:lnTo>
                    <a:lnTo>
                      <a:pt x="150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39"/>
              <p:cNvSpPr/>
              <p:nvPr/>
            </p:nvSpPr>
            <p:spPr>
              <a:xfrm>
                <a:off x="4331080" y="3943217"/>
                <a:ext cx="504291" cy="32895"/>
              </a:xfrm>
              <a:custGeom>
                <a:avLst/>
                <a:gdLst/>
                <a:ahLst/>
                <a:cxnLst/>
                <a:rect l="l" t="t" r="r" b="b"/>
                <a:pathLst>
                  <a:path w="15591" h="1017" extrusionOk="0">
                    <a:moveTo>
                      <a:pt x="419" y="1"/>
                    </a:moveTo>
                    <a:lnTo>
                      <a:pt x="311" y="37"/>
                    </a:lnTo>
                    <a:lnTo>
                      <a:pt x="227" y="84"/>
                    </a:lnTo>
                    <a:lnTo>
                      <a:pt x="156" y="144"/>
                    </a:lnTo>
                    <a:lnTo>
                      <a:pt x="96" y="228"/>
                    </a:lnTo>
                    <a:lnTo>
                      <a:pt x="48" y="312"/>
                    </a:lnTo>
                    <a:lnTo>
                      <a:pt x="12" y="407"/>
                    </a:lnTo>
                    <a:lnTo>
                      <a:pt x="0" y="515"/>
                    </a:lnTo>
                    <a:lnTo>
                      <a:pt x="12" y="610"/>
                    </a:lnTo>
                    <a:lnTo>
                      <a:pt x="48" y="706"/>
                    </a:lnTo>
                    <a:lnTo>
                      <a:pt x="96" y="802"/>
                    </a:lnTo>
                    <a:lnTo>
                      <a:pt x="156" y="874"/>
                    </a:lnTo>
                    <a:lnTo>
                      <a:pt x="227" y="933"/>
                    </a:lnTo>
                    <a:lnTo>
                      <a:pt x="311" y="981"/>
                    </a:lnTo>
                    <a:lnTo>
                      <a:pt x="419" y="1017"/>
                    </a:lnTo>
                    <a:lnTo>
                      <a:pt x="15184" y="1017"/>
                    </a:lnTo>
                    <a:lnTo>
                      <a:pt x="15279" y="981"/>
                    </a:lnTo>
                    <a:lnTo>
                      <a:pt x="15363" y="933"/>
                    </a:lnTo>
                    <a:lnTo>
                      <a:pt x="15447" y="874"/>
                    </a:lnTo>
                    <a:lnTo>
                      <a:pt x="15506" y="802"/>
                    </a:lnTo>
                    <a:lnTo>
                      <a:pt x="15554" y="706"/>
                    </a:lnTo>
                    <a:lnTo>
                      <a:pt x="15578" y="610"/>
                    </a:lnTo>
                    <a:lnTo>
                      <a:pt x="15590" y="515"/>
                    </a:lnTo>
                    <a:lnTo>
                      <a:pt x="15578" y="407"/>
                    </a:lnTo>
                    <a:lnTo>
                      <a:pt x="15554" y="312"/>
                    </a:lnTo>
                    <a:lnTo>
                      <a:pt x="15506" y="228"/>
                    </a:lnTo>
                    <a:lnTo>
                      <a:pt x="15447" y="144"/>
                    </a:lnTo>
                    <a:lnTo>
                      <a:pt x="15363" y="84"/>
                    </a:lnTo>
                    <a:lnTo>
                      <a:pt x="15279" y="37"/>
                    </a:lnTo>
                    <a:lnTo>
                      <a:pt x="151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39"/>
              <p:cNvSpPr/>
              <p:nvPr/>
            </p:nvSpPr>
            <p:spPr>
              <a:xfrm>
                <a:off x="4331080" y="4021720"/>
                <a:ext cx="504291" cy="33283"/>
              </a:xfrm>
              <a:custGeom>
                <a:avLst/>
                <a:gdLst/>
                <a:ahLst/>
                <a:cxnLst/>
                <a:rect l="l" t="t" r="r" b="b"/>
                <a:pathLst>
                  <a:path w="15591" h="1029" extrusionOk="0">
                    <a:moveTo>
                      <a:pt x="514" y="1"/>
                    </a:moveTo>
                    <a:lnTo>
                      <a:pt x="419" y="13"/>
                    </a:lnTo>
                    <a:lnTo>
                      <a:pt x="311" y="37"/>
                    </a:lnTo>
                    <a:lnTo>
                      <a:pt x="227" y="84"/>
                    </a:lnTo>
                    <a:lnTo>
                      <a:pt x="156" y="144"/>
                    </a:lnTo>
                    <a:lnTo>
                      <a:pt x="96" y="228"/>
                    </a:lnTo>
                    <a:lnTo>
                      <a:pt x="48" y="312"/>
                    </a:lnTo>
                    <a:lnTo>
                      <a:pt x="12" y="407"/>
                    </a:lnTo>
                    <a:lnTo>
                      <a:pt x="0" y="515"/>
                    </a:lnTo>
                    <a:lnTo>
                      <a:pt x="12" y="610"/>
                    </a:lnTo>
                    <a:lnTo>
                      <a:pt x="48" y="706"/>
                    </a:lnTo>
                    <a:lnTo>
                      <a:pt x="96" y="802"/>
                    </a:lnTo>
                    <a:lnTo>
                      <a:pt x="156" y="873"/>
                    </a:lnTo>
                    <a:lnTo>
                      <a:pt x="227" y="933"/>
                    </a:lnTo>
                    <a:lnTo>
                      <a:pt x="311" y="981"/>
                    </a:lnTo>
                    <a:lnTo>
                      <a:pt x="419" y="1017"/>
                    </a:lnTo>
                    <a:lnTo>
                      <a:pt x="514" y="1029"/>
                    </a:lnTo>
                    <a:lnTo>
                      <a:pt x="15076" y="1029"/>
                    </a:lnTo>
                    <a:lnTo>
                      <a:pt x="15184" y="1017"/>
                    </a:lnTo>
                    <a:lnTo>
                      <a:pt x="15279" y="981"/>
                    </a:lnTo>
                    <a:lnTo>
                      <a:pt x="15363" y="933"/>
                    </a:lnTo>
                    <a:lnTo>
                      <a:pt x="15447" y="873"/>
                    </a:lnTo>
                    <a:lnTo>
                      <a:pt x="15506" y="802"/>
                    </a:lnTo>
                    <a:lnTo>
                      <a:pt x="15554" y="706"/>
                    </a:lnTo>
                    <a:lnTo>
                      <a:pt x="15578" y="610"/>
                    </a:lnTo>
                    <a:lnTo>
                      <a:pt x="15590" y="515"/>
                    </a:lnTo>
                    <a:lnTo>
                      <a:pt x="15578" y="407"/>
                    </a:lnTo>
                    <a:lnTo>
                      <a:pt x="15554" y="312"/>
                    </a:lnTo>
                    <a:lnTo>
                      <a:pt x="15506" y="228"/>
                    </a:lnTo>
                    <a:lnTo>
                      <a:pt x="15447" y="144"/>
                    </a:lnTo>
                    <a:lnTo>
                      <a:pt x="15363" y="84"/>
                    </a:lnTo>
                    <a:lnTo>
                      <a:pt x="15279" y="37"/>
                    </a:lnTo>
                    <a:lnTo>
                      <a:pt x="15184" y="13"/>
                    </a:lnTo>
                    <a:lnTo>
                      <a:pt x="150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39"/>
              <p:cNvSpPr/>
              <p:nvPr/>
            </p:nvSpPr>
            <p:spPr>
              <a:xfrm>
                <a:off x="4331080" y="4090939"/>
                <a:ext cx="504291" cy="33283"/>
              </a:xfrm>
              <a:custGeom>
                <a:avLst/>
                <a:gdLst/>
                <a:ahLst/>
                <a:cxnLst/>
                <a:rect l="l" t="t" r="r" b="b"/>
                <a:pathLst>
                  <a:path w="15591" h="1029" extrusionOk="0">
                    <a:moveTo>
                      <a:pt x="514" y="1"/>
                    </a:moveTo>
                    <a:lnTo>
                      <a:pt x="419" y="13"/>
                    </a:lnTo>
                    <a:lnTo>
                      <a:pt x="311" y="49"/>
                    </a:lnTo>
                    <a:lnTo>
                      <a:pt x="227" y="96"/>
                    </a:lnTo>
                    <a:lnTo>
                      <a:pt x="156" y="156"/>
                    </a:lnTo>
                    <a:lnTo>
                      <a:pt x="96" y="228"/>
                    </a:lnTo>
                    <a:lnTo>
                      <a:pt x="48" y="324"/>
                    </a:lnTo>
                    <a:lnTo>
                      <a:pt x="12" y="419"/>
                    </a:lnTo>
                    <a:lnTo>
                      <a:pt x="0" y="515"/>
                    </a:lnTo>
                    <a:lnTo>
                      <a:pt x="12" y="622"/>
                    </a:lnTo>
                    <a:lnTo>
                      <a:pt x="48" y="718"/>
                    </a:lnTo>
                    <a:lnTo>
                      <a:pt x="96" y="802"/>
                    </a:lnTo>
                    <a:lnTo>
                      <a:pt x="156" y="885"/>
                    </a:lnTo>
                    <a:lnTo>
                      <a:pt x="227" y="945"/>
                    </a:lnTo>
                    <a:lnTo>
                      <a:pt x="311" y="993"/>
                    </a:lnTo>
                    <a:lnTo>
                      <a:pt x="419" y="1017"/>
                    </a:lnTo>
                    <a:lnTo>
                      <a:pt x="514" y="1029"/>
                    </a:lnTo>
                    <a:lnTo>
                      <a:pt x="15076" y="1029"/>
                    </a:lnTo>
                    <a:lnTo>
                      <a:pt x="15184" y="1017"/>
                    </a:lnTo>
                    <a:lnTo>
                      <a:pt x="15279" y="993"/>
                    </a:lnTo>
                    <a:lnTo>
                      <a:pt x="15363" y="945"/>
                    </a:lnTo>
                    <a:lnTo>
                      <a:pt x="15447" y="885"/>
                    </a:lnTo>
                    <a:lnTo>
                      <a:pt x="15506" y="802"/>
                    </a:lnTo>
                    <a:lnTo>
                      <a:pt x="15554" y="718"/>
                    </a:lnTo>
                    <a:lnTo>
                      <a:pt x="15578" y="622"/>
                    </a:lnTo>
                    <a:lnTo>
                      <a:pt x="15590" y="515"/>
                    </a:lnTo>
                    <a:lnTo>
                      <a:pt x="15578" y="419"/>
                    </a:lnTo>
                    <a:lnTo>
                      <a:pt x="15554" y="324"/>
                    </a:lnTo>
                    <a:lnTo>
                      <a:pt x="15506" y="228"/>
                    </a:lnTo>
                    <a:lnTo>
                      <a:pt x="15447" y="156"/>
                    </a:lnTo>
                    <a:lnTo>
                      <a:pt x="15363" y="96"/>
                    </a:lnTo>
                    <a:lnTo>
                      <a:pt x="15279" y="49"/>
                    </a:lnTo>
                    <a:lnTo>
                      <a:pt x="15184" y="13"/>
                    </a:lnTo>
                    <a:lnTo>
                      <a:pt x="150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58" name="Google Shape;2358;p39"/>
            <p:cNvSpPr/>
            <p:nvPr/>
          </p:nvSpPr>
          <p:spPr>
            <a:xfrm>
              <a:off x="6953250" y="2952750"/>
              <a:ext cx="228600" cy="2286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9"/>
            <p:cNvSpPr/>
            <p:nvPr/>
          </p:nvSpPr>
          <p:spPr>
            <a:xfrm>
              <a:off x="7943850" y="3066900"/>
              <a:ext cx="228600" cy="2286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9"/>
            <p:cNvSpPr/>
            <p:nvPr/>
          </p:nvSpPr>
          <p:spPr>
            <a:xfrm>
              <a:off x="7410200" y="2075975"/>
              <a:ext cx="228600" cy="2286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61" name="Google Shape;2361;p39"/>
          <p:cNvCxnSpPr>
            <a:stCxn id="2322" idx="3"/>
            <a:endCxn id="2358" idx="2"/>
          </p:cNvCxnSpPr>
          <p:nvPr/>
        </p:nvCxnSpPr>
        <p:spPr>
          <a:xfrm rot="10800000" flipH="1">
            <a:off x="4437175" y="3066905"/>
            <a:ext cx="2516100" cy="793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62" name="Google Shape;2362;p39"/>
          <p:cNvCxnSpPr>
            <a:stCxn id="2317" idx="3"/>
            <a:endCxn id="2359" idx="0"/>
          </p:cNvCxnSpPr>
          <p:nvPr/>
        </p:nvCxnSpPr>
        <p:spPr>
          <a:xfrm>
            <a:off x="4439400" y="2705450"/>
            <a:ext cx="3618900" cy="361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63" name="Google Shape;2363;p39"/>
          <p:cNvCxnSpPr>
            <a:stCxn id="2312" idx="3"/>
            <a:endCxn id="2360" idx="2"/>
          </p:cNvCxnSpPr>
          <p:nvPr/>
        </p:nvCxnSpPr>
        <p:spPr>
          <a:xfrm>
            <a:off x="4439400" y="1547925"/>
            <a:ext cx="2970900" cy="6423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364" name="Google Shape;2364;p39"/>
          <p:cNvGrpSpPr/>
          <p:nvPr/>
        </p:nvGrpSpPr>
        <p:grpSpPr>
          <a:xfrm>
            <a:off x="668826" y="2514973"/>
            <a:ext cx="364834" cy="367330"/>
            <a:chOff x="5582576" y="2866997"/>
            <a:chExt cx="364834" cy="367330"/>
          </a:xfrm>
        </p:grpSpPr>
        <p:sp>
          <p:nvSpPr>
            <p:cNvPr id="2365" name="Google Shape;2365;p39"/>
            <p:cNvSpPr/>
            <p:nvPr/>
          </p:nvSpPr>
          <p:spPr>
            <a:xfrm>
              <a:off x="5814333" y="2866997"/>
              <a:ext cx="92388" cy="36210"/>
            </a:xfrm>
            <a:custGeom>
              <a:avLst/>
              <a:gdLst/>
              <a:ahLst/>
              <a:cxnLst/>
              <a:rect l="l" t="t" r="r" b="b"/>
              <a:pathLst>
                <a:path w="2702" h="1059" extrusionOk="0">
                  <a:moveTo>
                    <a:pt x="419" y="0"/>
                  </a:moveTo>
                  <a:cubicBezTo>
                    <a:pt x="1" y="0"/>
                    <a:pt x="1" y="648"/>
                    <a:pt x="419" y="648"/>
                  </a:cubicBezTo>
                  <a:cubicBezTo>
                    <a:pt x="433" y="648"/>
                    <a:pt x="448" y="647"/>
                    <a:pt x="462" y="645"/>
                  </a:cubicBezTo>
                  <a:lnTo>
                    <a:pt x="1653" y="645"/>
                  </a:lnTo>
                  <a:cubicBezTo>
                    <a:pt x="1820" y="645"/>
                    <a:pt x="1963" y="741"/>
                    <a:pt x="2034" y="884"/>
                  </a:cubicBezTo>
                  <a:cubicBezTo>
                    <a:pt x="2101" y="1000"/>
                    <a:pt x="2203" y="1059"/>
                    <a:pt x="2315" y="1059"/>
                  </a:cubicBezTo>
                  <a:cubicBezTo>
                    <a:pt x="2363" y="1059"/>
                    <a:pt x="2413" y="1048"/>
                    <a:pt x="2463" y="1026"/>
                  </a:cubicBezTo>
                  <a:cubicBezTo>
                    <a:pt x="2630" y="955"/>
                    <a:pt x="2701" y="765"/>
                    <a:pt x="2606" y="598"/>
                  </a:cubicBezTo>
                  <a:cubicBezTo>
                    <a:pt x="2415" y="241"/>
                    <a:pt x="2058" y="2"/>
                    <a:pt x="1653" y="2"/>
                  </a:cubicBezTo>
                  <a:lnTo>
                    <a:pt x="462" y="2"/>
                  </a:lnTo>
                  <a:cubicBezTo>
                    <a:pt x="448" y="1"/>
                    <a:pt x="433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9"/>
            <p:cNvSpPr/>
            <p:nvPr/>
          </p:nvSpPr>
          <p:spPr>
            <a:xfrm>
              <a:off x="5709601" y="2867066"/>
              <a:ext cx="90986" cy="36312"/>
            </a:xfrm>
            <a:custGeom>
              <a:avLst/>
              <a:gdLst/>
              <a:ahLst/>
              <a:cxnLst/>
              <a:rect l="l" t="t" r="r" b="b"/>
              <a:pathLst>
                <a:path w="2661" h="1062" extrusionOk="0">
                  <a:moveTo>
                    <a:pt x="382" y="0"/>
                  </a:moveTo>
                  <a:cubicBezTo>
                    <a:pt x="1" y="48"/>
                    <a:pt x="1" y="596"/>
                    <a:pt x="382" y="643"/>
                  </a:cubicBezTo>
                  <a:lnTo>
                    <a:pt x="1573" y="643"/>
                  </a:lnTo>
                  <a:cubicBezTo>
                    <a:pt x="1739" y="643"/>
                    <a:pt x="1906" y="739"/>
                    <a:pt x="1978" y="882"/>
                  </a:cubicBezTo>
                  <a:cubicBezTo>
                    <a:pt x="2041" y="1009"/>
                    <a:pt x="2144" y="1062"/>
                    <a:pt x="2247" y="1062"/>
                  </a:cubicBezTo>
                  <a:cubicBezTo>
                    <a:pt x="2454" y="1062"/>
                    <a:pt x="2660" y="850"/>
                    <a:pt x="2549" y="596"/>
                  </a:cubicBezTo>
                  <a:cubicBezTo>
                    <a:pt x="2359" y="239"/>
                    <a:pt x="1978" y="0"/>
                    <a:pt x="1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9"/>
            <p:cNvSpPr/>
            <p:nvPr/>
          </p:nvSpPr>
          <p:spPr>
            <a:xfrm>
              <a:off x="5582576" y="3083675"/>
              <a:ext cx="129521" cy="150652"/>
            </a:xfrm>
            <a:custGeom>
              <a:avLst/>
              <a:gdLst/>
              <a:ahLst/>
              <a:cxnLst/>
              <a:rect l="l" t="t" r="r" b="b"/>
              <a:pathLst>
                <a:path w="3788" h="4406" extrusionOk="0">
                  <a:moveTo>
                    <a:pt x="1263" y="1215"/>
                  </a:moveTo>
                  <a:cubicBezTo>
                    <a:pt x="1430" y="1215"/>
                    <a:pt x="1596" y="1334"/>
                    <a:pt x="1573" y="1572"/>
                  </a:cubicBezTo>
                  <a:lnTo>
                    <a:pt x="1573" y="2191"/>
                  </a:lnTo>
                  <a:cubicBezTo>
                    <a:pt x="1561" y="2382"/>
                    <a:pt x="1412" y="2477"/>
                    <a:pt x="1263" y="2477"/>
                  </a:cubicBezTo>
                  <a:cubicBezTo>
                    <a:pt x="1114" y="2477"/>
                    <a:pt x="965" y="2382"/>
                    <a:pt x="953" y="2191"/>
                  </a:cubicBezTo>
                  <a:lnTo>
                    <a:pt x="953" y="1572"/>
                  </a:lnTo>
                  <a:cubicBezTo>
                    <a:pt x="930" y="1334"/>
                    <a:pt x="1096" y="1215"/>
                    <a:pt x="1263" y="1215"/>
                  </a:cubicBezTo>
                  <a:close/>
                  <a:moveTo>
                    <a:pt x="2525" y="1215"/>
                  </a:moveTo>
                  <a:cubicBezTo>
                    <a:pt x="2692" y="1215"/>
                    <a:pt x="2859" y="1334"/>
                    <a:pt x="2835" y="1572"/>
                  </a:cubicBezTo>
                  <a:lnTo>
                    <a:pt x="2835" y="2191"/>
                  </a:lnTo>
                  <a:cubicBezTo>
                    <a:pt x="2811" y="2382"/>
                    <a:pt x="2662" y="2477"/>
                    <a:pt x="2516" y="2477"/>
                  </a:cubicBezTo>
                  <a:cubicBezTo>
                    <a:pt x="2370" y="2477"/>
                    <a:pt x="2228" y="2382"/>
                    <a:pt x="2216" y="2191"/>
                  </a:cubicBezTo>
                  <a:lnTo>
                    <a:pt x="2216" y="1572"/>
                  </a:lnTo>
                  <a:cubicBezTo>
                    <a:pt x="2192" y="1334"/>
                    <a:pt x="2359" y="1215"/>
                    <a:pt x="2525" y="1215"/>
                  </a:cubicBezTo>
                  <a:close/>
                  <a:moveTo>
                    <a:pt x="334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4096"/>
                  </a:lnTo>
                  <a:cubicBezTo>
                    <a:pt x="1" y="4263"/>
                    <a:pt x="144" y="4406"/>
                    <a:pt x="334" y="4406"/>
                  </a:cubicBezTo>
                  <a:lnTo>
                    <a:pt x="3787" y="4406"/>
                  </a:lnTo>
                  <a:lnTo>
                    <a:pt x="3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9"/>
            <p:cNvSpPr/>
            <p:nvPr/>
          </p:nvSpPr>
          <p:spPr>
            <a:xfrm>
              <a:off x="5830130" y="3169156"/>
              <a:ext cx="21199" cy="65171"/>
            </a:xfrm>
            <a:custGeom>
              <a:avLst/>
              <a:gdLst/>
              <a:ahLst/>
              <a:cxnLst/>
              <a:rect l="l" t="t" r="r" b="b"/>
              <a:pathLst>
                <a:path w="620" h="1906" extrusionOk="0">
                  <a:moveTo>
                    <a:pt x="0" y="1"/>
                  </a:moveTo>
                  <a:lnTo>
                    <a:pt x="0" y="1906"/>
                  </a:lnTo>
                  <a:lnTo>
                    <a:pt x="620" y="1906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9"/>
            <p:cNvSpPr/>
            <p:nvPr/>
          </p:nvSpPr>
          <p:spPr>
            <a:xfrm>
              <a:off x="5733228" y="3051090"/>
              <a:ext cx="214182" cy="183238"/>
            </a:xfrm>
            <a:custGeom>
              <a:avLst/>
              <a:gdLst/>
              <a:ahLst/>
              <a:cxnLst/>
              <a:rect l="l" t="t" r="r" b="b"/>
              <a:pathLst>
                <a:path w="6264" h="5359" extrusionOk="0">
                  <a:moveTo>
                    <a:pt x="1263" y="923"/>
                  </a:moveTo>
                  <a:cubicBezTo>
                    <a:pt x="1429" y="923"/>
                    <a:pt x="1596" y="1036"/>
                    <a:pt x="1572" y="1263"/>
                  </a:cubicBezTo>
                  <a:lnTo>
                    <a:pt x="1572" y="1906"/>
                  </a:lnTo>
                  <a:cubicBezTo>
                    <a:pt x="1549" y="2084"/>
                    <a:pt x="1400" y="2174"/>
                    <a:pt x="1254" y="2174"/>
                  </a:cubicBezTo>
                  <a:cubicBezTo>
                    <a:pt x="1108" y="2174"/>
                    <a:pt x="965" y="2084"/>
                    <a:pt x="953" y="1906"/>
                  </a:cubicBezTo>
                  <a:lnTo>
                    <a:pt x="953" y="1263"/>
                  </a:lnTo>
                  <a:cubicBezTo>
                    <a:pt x="929" y="1036"/>
                    <a:pt x="1096" y="923"/>
                    <a:pt x="1263" y="923"/>
                  </a:cubicBezTo>
                  <a:close/>
                  <a:moveTo>
                    <a:pt x="2513" y="923"/>
                  </a:moveTo>
                  <a:cubicBezTo>
                    <a:pt x="2686" y="923"/>
                    <a:pt x="2858" y="1036"/>
                    <a:pt x="2834" y="1263"/>
                  </a:cubicBezTo>
                  <a:lnTo>
                    <a:pt x="2834" y="1906"/>
                  </a:lnTo>
                  <a:cubicBezTo>
                    <a:pt x="2811" y="2084"/>
                    <a:pt x="2662" y="2174"/>
                    <a:pt x="2513" y="2174"/>
                  </a:cubicBezTo>
                  <a:cubicBezTo>
                    <a:pt x="2364" y="2174"/>
                    <a:pt x="2215" y="2084"/>
                    <a:pt x="2191" y="1906"/>
                  </a:cubicBezTo>
                  <a:lnTo>
                    <a:pt x="2191" y="1263"/>
                  </a:lnTo>
                  <a:cubicBezTo>
                    <a:pt x="2168" y="1036"/>
                    <a:pt x="2340" y="923"/>
                    <a:pt x="2513" y="923"/>
                  </a:cubicBezTo>
                  <a:close/>
                  <a:moveTo>
                    <a:pt x="3763" y="923"/>
                  </a:moveTo>
                  <a:cubicBezTo>
                    <a:pt x="3930" y="923"/>
                    <a:pt x="4097" y="1036"/>
                    <a:pt x="4073" y="1263"/>
                  </a:cubicBezTo>
                  <a:lnTo>
                    <a:pt x="4073" y="1906"/>
                  </a:lnTo>
                  <a:cubicBezTo>
                    <a:pt x="4061" y="2084"/>
                    <a:pt x="3918" y="2174"/>
                    <a:pt x="3772" y="2174"/>
                  </a:cubicBezTo>
                  <a:cubicBezTo>
                    <a:pt x="3626" y="2174"/>
                    <a:pt x="3477" y="2084"/>
                    <a:pt x="3454" y="1906"/>
                  </a:cubicBezTo>
                  <a:lnTo>
                    <a:pt x="3454" y="1263"/>
                  </a:lnTo>
                  <a:cubicBezTo>
                    <a:pt x="3430" y="1036"/>
                    <a:pt x="3597" y="923"/>
                    <a:pt x="3763" y="923"/>
                  </a:cubicBezTo>
                  <a:close/>
                  <a:moveTo>
                    <a:pt x="5025" y="923"/>
                  </a:moveTo>
                  <a:cubicBezTo>
                    <a:pt x="5192" y="923"/>
                    <a:pt x="5359" y="1036"/>
                    <a:pt x="5335" y="1263"/>
                  </a:cubicBezTo>
                  <a:lnTo>
                    <a:pt x="5335" y="1906"/>
                  </a:lnTo>
                  <a:cubicBezTo>
                    <a:pt x="5323" y="2084"/>
                    <a:pt x="5174" y="2174"/>
                    <a:pt x="5025" y="2174"/>
                  </a:cubicBezTo>
                  <a:cubicBezTo>
                    <a:pt x="4877" y="2174"/>
                    <a:pt x="4728" y="2084"/>
                    <a:pt x="4716" y="1906"/>
                  </a:cubicBezTo>
                  <a:lnTo>
                    <a:pt x="4716" y="1263"/>
                  </a:lnTo>
                  <a:cubicBezTo>
                    <a:pt x="4692" y="1036"/>
                    <a:pt x="4859" y="923"/>
                    <a:pt x="5025" y="923"/>
                  </a:cubicBezTo>
                  <a:close/>
                  <a:moveTo>
                    <a:pt x="1263" y="2805"/>
                  </a:moveTo>
                  <a:cubicBezTo>
                    <a:pt x="1429" y="2805"/>
                    <a:pt x="1596" y="2918"/>
                    <a:pt x="1572" y="3144"/>
                  </a:cubicBezTo>
                  <a:lnTo>
                    <a:pt x="1572" y="3787"/>
                  </a:lnTo>
                  <a:cubicBezTo>
                    <a:pt x="1549" y="3977"/>
                    <a:pt x="1400" y="4073"/>
                    <a:pt x="1254" y="4073"/>
                  </a:cubicBezTo>
                  <a:cubicBezTo>
                    <a:pt x="1108" y="4073"/>
                    <a:pt x="965" y="3977"/>
                    <a:pt x="953" y="3787"/>
                  </a:cubicBezTo>
                  <a:lnTo>
                    <a:pt x="953" y="3144"/>
                  </a:lnTo>
                  <a:cubicBezTo>
                    <a:pt x="929" y="2918"/>
                    <a:pt x="1096" y="2805"/>
                    <a:pt x="1263" y="2805"/>
                  </a:cubicBezTo>
                  <a:close/>
                  <a:moveTo>
                    <a:pt x="5025" y="2805"/>
                  </a:moveTo>
                  <a:cubicBezTo>
                    <a:pt x="5192" y="2805"/>
                    <a:pt x="5359" y="2918"/>
                    <a:pt x="5335" y="3144"/>
                  </a:cubicBezTo>
                  <a:lnTo>
                    <a:pt x="5335" y="3787"/>
                  </a:lnTo>
                  <a:cubicBezTo>
                    <a:pt x="5323" y="3977"/>
                    <a:pt x="5174" y="4073"/>
                    <a:pt x="5025" y="4073"/>
                  </a:cubicBezTo>
                  <a:cubicBezTo>
                    <a:pt x="4877" y="4073"/>
                    <a:pt x="4728" y="3977"/>
                    <a:pt x="4716" y="3787"/>
                  </a:cubicBezTo>
                  <a:lnTo>
                    <a:pt x="4716" y="3144"/>
                  </a:lnTo>
                  <a:cubicBezTo>
                    <a:pt x="4692" y="2918"/>
                    <a:pt x="4859" y="2805"/>
                    <a:pt x="5025" y="2805"/>
                  </a:cubicBezTo>
                  <a:close/>
                  <a:moveTo>
                    <a:pt x="310" y="0"/>
                  </a:moveTo>
                  <a:cubicBezTo>
                    <a:pt x="143" y="0"/>
                    <a:pt x="1" y="143"/>
                    <a:pt x="24" y="334"/>
                  </a:cubicBezTo>
                  <a:lnTo>
                    <a:pt x="24" y="5359"/>
                  </a:lnTo>
                  <a:lnTo>
                    <a:pt x="2215" y="5359"/>
                  </a:lnTo>
                  <a:lnTo>
                    <a:pt x="2215" y="3144"/>
                  </a:lnTo>
                  <a:cubicBezTo>
                    <a:pt x="2215" y="2977"/>
                    <a:pt x="2334" y="2834"/>
                    <a:pt x="2501" y="2834"/>
                  </a:cubicBezTo>
                  <a:lnTo>
                    <a:pt x="3763" y="2834"/>
                  </a:lnTo>
                  <a:cubicBezTo>
                    <a:pt x="3930" y="2834"/>
                    <a:pt x="4073" y="2977"/>
                    <a:pt x="4073" y="3144"/>
                  </a:cubicBezTo>
                  <a:lnTo>
                    <a:pt x="4073" y="5359"/>
                  </a:lnTo>
                  <a:lnTo>
                    <a:pt x="5954" y="5359"/>
                  </a:lnTo>
                  <a:cubicBezTo>
                    <a:pt x="6145" y="5359"/>
                    <a:pt x="6264" y="5216"/>
                    <a:pt x="6264" y="5025"/>
                  </a:cubicBezTo>
                  <a:lnTo>
                    <a:pt x="6264" y="334"/>
                  </a:lnTo>
                  <a:cubicBezTo>
                    <a:pt x="6264" y="143"/>
                    <a:pt x="6145" y="0"/>
                    <a:pt x="5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9"/>
            <p:cNvSpPr/>
            <p:nvPr/>
          </p:nvSpPr>
          <p:spPr>
            <a:xfrm>
              <a:off x="5759283" y="2919175"/>
              <a:ext cx="55392" cy="32620"/>
            </a:xfrm>
            <a:custGeom>
              <a:avLst/>
              <a:gdLst/>
              <a:ahLst/>
              <a:cxnLst/>
              <a:rect l="l" t="t" r="r" b="b"/>
              <a:pathLst>
                <a:path w="1620" h="954" extrusionOk="0">
                  <a:moveTo>
                    <a:pt x="382" y="1"/>
                  </a:moveTo>
                  <a:cubicBezTo>
                    <a:pt x="239" y="1"/>
                    <a:pt x="96" y="120"/>
                    <a:pt x="96" y="286"/>
                  </a:cubicBezTo>
                  <a:lnTo>
                    <a:pt x="72" y="286"/>
                  </a:lnTo>
                  <a:lnTo>
                    <a:pt x="1" y="953"/>
                  </a:lnTo>
                  <a:lnTo>
                    <a:pt x="1620" y="953"/>
                  </a:lnTo>
                  <a:lnTo>
                    <a:pt x="1549" y="286"/>
                  </a:lnTo>
                  <a:cubicBezTo>
                    <a:pt x="1525" y="120"/>
                    <a:pt x="1406" y="1"/>
                    <a:pt x="1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9"/>
            <p:cNvSpPr/>
            <p:nvPr/>
          </p:nvSpPr>
          <p:spPr>
            <a:xfrm>
              <a:off x="5750324" y="2972926"/>
              <a:ext cx="73309" cy="57854"/>
            </a:xfrm>
            <a:custGeom>
              <a:avLst/>
              <a:gdLst/>
              <a:ahLst/>
              <a:cxnLst/>
              <a:rect l="l" t="t" r="r" b="b"/>
              <a:pathLst>
                <a:path w="2144" h="1692" extrusionOk="0">
                  <a:moveTo>
                    <a:pt x="191" y="0"/>
                  </a:moveTo>
                  <a:lnTo>
                    <a:pt x="1" y="1691"/>
                  </a:lnTo>
                  <a:lnTo>
                    <a:pt x="2144" y="169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9"/>
            <p:cNvSpPr/>
            <p:nvPr/>
          </p:nvSpPr>
          <p:spPr>
            <a:xfrm>
              <a:off x="5866784" y="2919175"/>
              <a:ext cx="55392" cy="32620"/>
            </a:xfrm>
            <a:custGeom>
              <a:avLst/>
              <a:gdLst/>
              <a:ahLst/>
              <a:cxnLst/>
              <a:rect l="l" t="t" r="r" b="b"/>
              <a:pathLst>
                <a:path w="1620" h="954" extrusionOk="0">
                  <a:moveTo>
                    <a:pt x="381" y="1"/>
                  </a:moveTo>
                  <a:cubicBezTo>
                    <a:pt x="238" y="1"/>
                    <a:pt x="95" y="120"/>
                    <a:pt x="95" y="286"/>
                  </a:cubicBezTo>
                  <a:lnTo>
                    <a:pt x="72" y="286"/>
                  </a:lnTo>
                  <a:lnTo>
                    <a:pt x="0" y="953"/>
                  </a:lnTo>
                  <a:lnTo>
                    <a:pt x="1620" y="953"/>
                  </a:lnTo>
                  <a:lnTo>
                    <a:pt x="1524" y="286"/>
                  </a:lnTo>
                  <a:cubicBezTo>
                    <a:pt x="1524" y="120"/>
                    <a:pt x="1381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9"/>
            <p:cNvSpPr/>
            <p:nvPr/>
          </p:nvSpPr>
          <p:spPr>
            <a:xfrm>
              <a:off x="5857005" y="2972926"/>
              <a:ext cx="74129" cy="57854"/>
            </a:xfrm>
            <a:custGeom>
              <a:avLst/>
              <a:gdLst/>
              <a:ahLst/>
              <a:cxnLst/>
              <a:rect l="l" t="t" r="r" b="b"/>
              <a:pathLst>
                <a:path w="2168" h="1692" extrusionOk="0">
                  <a:moveTo>
                    <a:pt x="191" y="0"/>
                  </a:moveTo>
                  <a:lnTo>
                    <a:pt x="0" y="1691"/>
                  </a:lnTo>
                  <a:lnTo>
                    <a:pt x="2167" y="169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4" name="Google Shape;2374;p39"/>
          <p:cNvGrpSpPr/>
          <p:nvPr/>
        </p:nvGrpSpPr>
        <p:grpSpPr>
          <a:xfrm>
            <a:off x="667237" y="3668861"/>
            <a:ext cx="368048" cy="365655"/>
            <a:chOff x="3993924" y="3458220"/>
            <a:chExt cx="368048" cy="365655"/>
          </a:xfrm>
        </p:grpSpPr>
        <p:sp>
          <p:nvSpPr>
            <p:cNvPr id="2375" name="Google Shape;2375;p39"/>
            <p:cNvSpPr/>
            <p:nvPr/>
          </p:nvSpPr>
          <p:spPr>
            <a:xfrm>
              <a:off x="4203216" y="3458220"/>
              <a:ext cx="158004" cy="99398"/>
            </a:xfrm>
            <a:custGeom>
              <a:avLst/>
              <a:gdLst/>
              <a:ahLst/>
              <a:cxnLst/>
              <a:rect l="l" t="t" r="r" b="b"/>
              <a:pathLst>
                <a:path w="4621" h="2907" extrusionOk="0">
                  <a:moveTo>
                    <a:pt x="429" y="1"/>
                  </a:moveTo>
                  <a:cubicBezTo>
                    <a:pt x="191" y="1"/>
                    <a:pt x="0" y="167"/>
                    <a:pt x="0" y="406"/>
                  </a:cubicBezTo>
                  <a:lnTo>
                    <a:pt x="0" y="2501"/>
                  </a:lnTo>
                  <a:cubicBezTo>
                    <a:pt x="0" y="2716"/>
                    <a:pt x="191" y="2906"/>
                    <a:pt x="429" y="2906"/>
                  </a:cubicBezTo>
                  <a:lnTo>
                    <a:pt x="4191" y="2906"/>
                  </a:lnTo>
                  <a:cubicBezTo>
                    <a:pt x="4430" y="2906"/>
                    <a:pt x="4596" y="2716"/>
                    <a:pt x="4620" y="2501"/>
                  </a:cubicBezTo>
                  <a:lnTo>
                    <a:pt x="4620" y="406"/>
                  </a:lnTo>
                  <a:cubicBezTo>
                    <a:pt x="4596" y="167"/>
                    <a:pt x="4430" y="1"/>
                    <a:pt x="4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9"/>
            <p:cNvSpPr/>
            <p:nvPr/>
          </p:nvSpPr>
          <p:spPr>
            <a:xfrm>
              <a:off x="4085150" y="3712270"/>
              <a:ext cx="43185" cy="21199"/>
            </a:xfrm>
            <a:custGeom>
              <a:avLst/>
              <a:gdLst/>
              <a:ahLst/>
              <a:cxnLst/>
              <a:rect l="l" t="t" r="r" b="b"/>
              <a:pathLst>
                <a:path w="1263" h="620" extrusionOk="0">
                  <a:moveTo>
                    <a:pt x="0" y="1"/>
                  </a:moveTo>
                  <a:lnTo>
                    <a:pt x="0" y="215"/>
                  </a:lnTo>
                  <a:cubicBezTo>
                    <a:pt x="0" y="429"/>
                    <a:pt x="191" y="620"/>
                    <a:pt x="429" y="620"/>
                  </a:cubicBezTo>
                  <a:lnTo>
                    <a:pt x="834" y="620"/>
                  </a:lnTo>
                  <a:cubicBezTo>
                    <a:pt x="1072" y="620"/>
                    <a:pt x="1262" y="429"/>
                    <a:pt x="1262" y="191"/>
                  </a:cubicBezTo>
                  <a:lnTo>
                    <a:pt x="12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9"/>
            <p:cNvSpPr/>
            <p:nvPr/>
          </p:nvSpPr>
          <p:spPr>
            <a:xfrm>
              <a:off x="4046033" y="3754635"/>
              <a:ext cx="122204" cy="69240"/>
            </a:xfrm>
            <a:custGeom>
              <a:avLst/>
              <a:gdLst/>
              <a:ahLst/>
              <a:cxnLst/>
              <a:rect l="l" t="t" r="r" b="b"/>
              <a:pathLst>
                <a:path w="3574" h="2025" extrusionOk="0">
                  <a:moveTo>
                    <a:pt x="1477" y="0"/>
                  </a:moveTo>
                  <a:lnTo>
                    <a:pt x="1477" y="429"/>
                  </a:lnTo>
                  <a:lnTo>
                    <a:pt x="239" y="786"/>
                  </a:lnTo>
                  <a:cubicBezTo>
                    <a:pt x="96" y="834"/>
                    <a:pt x="1" y="953"/>
                    <a:pt x="1" y="1096"/>
                  </a:cubicBezTo>
                  <a:lnTo>
                    <a:pt x="1" y="1739"/>
                  </a:lnTo>
                  <a:cubicBezTo>
                    <a:pt x="25" y="1929"/>
                    <a:pt x="174" y="2024"/>
                    <a:pt x="319" y="2024"/>
                  </a:cubicBezTo>
                  <a:cubicBezTo>
                    <a:pt x="465" y="2024"/>
                    <a:pt x="608" y="1929"/>
                    <a:pt x="620" y="1739"/>
                  </a:cubicBezTo>
                  <a:lnTo>
                    <a:pt x="620" y="1358"/>
                  </a:lnTo>
                  <a:lnTo>
                    <a:pt x="1477" y="1119"/>
                  </a:lnTo>
                  <a:lnTo>
                    <a:pt x="1477" y="1524"/>
                  </a:lnTo>
                  <a:cubicBezTo>
                    <a:pt x="1454" y="1762"/>
                    <a:pt x="1620" y="1881"/>
                    <a:pt x="1787" y="1881"/>
                  </a:cubicBezTo>
                  <a:cubicBezTo>
                    <a:pt x="1954" y="1881"/>
                    <a:pt x="2120" y="1762"/>
                    <a:pt x="2097" y="1524"/>
                  </a:cubicBezTo>
                  <a:lnTo>
                    <a:pt x="2097" y="1119"/>
                  </a:lnTo>
                  <a:lnTo>
                    <a:pt x="2930" y="1358"/>
                  </a:lnTo>
                  <a:lnTo>
                    <a:pt x="2930" y="1739"/>
                  </a:lnTo>
                  <a:cubicBezTo>
                    <a:pt x="2954" y="1929"/>
                    <a:pt x="3103" y="2024"/>
                    <a:pt x="3252" y="2024"/>
                  </a:cubicBezTo>
                  <a:cubicBezTo>
                    <a:pt x="3400" y="2024"/>
                    <a:pt x="3549" y="1929"/>
                    <a:pt x="3573" y="1739"/>
                  </a:cubicBezTo>
                  <a:lnTo>
                    <a:pt x="3573" y="1119"/>
                  </a:lnTo>
                  <a:cubicBezTo>
                    <a:pt x="3549" y="976"/>
                    <a:pt x="3454" y="857"/>
                    <a:pt x="3335" y="810"/>
                  </a:cubicBezTo>
                  <a:lnTo>
                    <a:pt x="3335" y="786"/>
                  </a:lnTo>
                  <a:lnTo>
                    <a:pt x="2097" y="429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9"/>
            <p:cNvSpPr/>
            <p:nvPr/>
          </p:nvSpPr>
          <p:spPr>
            <a:xfrm>
              <a:off x="4339200" y="3787186"/>
              <a:ext cx="22020" cy="20413"/>
            </a:xfrm>
            <a:custGeom>
              <a:avLst/>
              <a:gdLst/>
              <a:ahLst/>
              <a:cxnLst/>
              <a:rect l="l" t="t" r="r" b="b"/>
              <a:pathLst>
                <a:path w="644" h="597" extrusionOk="0">
                  <a:moveTo>
                    <a:pt x="0" y="1"/>
                  </a:moveTo>
                  <a:lnTo>
                    <a:pt x="0" y="310"/>
                  </a:lnTo>
                  <a:cubicBezTo>
                    <a:pt x="24" y="501"/>
                    <a:pt x="173" y="596"/>
                    <a:pt x="322" y="596"/>
                  </a:cubicBezTo>
                  <a:cubicBezTo>
                    <a:pt x="471" y="596"/>
                    <a:pt x="619" y="501"/>
                    <a:pt x="643" y="310"/>
                  </a:cubicBezTo>
                  <a:lnTo>
                    <a:pt x="6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9"/>
            <p:cNvSpPr/>
            <p:nvPr/>
          </p:nvSpPr>
          <p:spPr>
            <a:xfrm>
              <a:off x="4195865" y="3787186"/>
              <a:ext cx="22020" cy="20413"/>
            </a:xfrm>
            <a:custGeom>
              <a:avLst/>
              <a:gdLst/>
              <a:ahLst/>
              <a:cxnLst/>
              <a:rect l="l" t="t" r="r" b="b"/>
              <a:pathLst>
                <a:path w="644" h="597" extrusionOk="0">
                  <a:moveTo>
                    <a:pt x="1" y="1"/>
                  </a:moveTo>
                  <a:lnTo>
                    <a:pt x="1" y="310"/>
                  </a:lnTo>
                  <a:cubicBezTo>
                    <a:pt x="25" y="501"/>
                    <a:pt x="173" y="596"/>
                    <a:pt x="322" y="596"/>
                  </a:cubicBezTo>
                  <a:cubicBezTo>
                    <a:pt x="471" y="596"/>
                    <a:pt x="620" y="501"/>
                    <a:pt x="644" y="310"/>
                  </a:cubicBezTo>
                  <a:lnTo>
                    <a:pt x="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9"/>
            <p:cNvSpPr/>
            <p:nvPr/>
          </p:nvSpPr>
          <p:spPr>
            <a:xfrm>
              <a:off x="4195865" y="3687036"/>
              <a:ext cx="165355" cy="78198"/>
            </a:xfrm>
            <a:custGeom>
              <a:avLst/>
              <a:gdLst/>
              <a:ahLst/>
              <a:cxnLst/>
              <a:rect l="l" t="t" r="r" b="b"/>
              <a:pathLst>
                <a:path w="4836" h="2287" extrusionOk="0">
                  <a:moveTo>
                    <a:pt x="3091" y="832"/>
                  </a:moveTo>
                  <a:cubicBezTo>
                    <a:pt x="3487" y="832"/>
                    <a:pt x="3487" y="1455"/>
                    <a:pt x="3091" y="1455"/>
                  </a:cubicBezTo>
                  <a:cubicBezTo>
                    <a:pt x="3078" y="1455"/>
                    <a:pt x="3064" y="1455"/>
                    <a:pt x="3049" y="1453"/>
                  </a:cubicBezTo>
                  <a:lnTo>
                    <a:pt x="1787" y="1453"/>
                  </a:lnTo>
                  <a:cubicBezTo>
                    <a:pt x="1406" y="1429"/>
                    <a:pt x="1406" y="858"/>
                    <a:pt x="1787" y="834"/>
                  </a:cubicBezTo>
                  <a:lnTo>
                    <a:pt x="3049" y="834"/>
                  </a:lnTo>
                  <a:cubicBezTo>
                    <a:pt x="3064" y="832"/>
                    <a:pt x="3078" y="832"/>
                    <a:pt x="3091" y="832"/>
                  </a:cubicBezTo>
                  <a:close/>
                  <a:moveTo>
                    <a:pt x="1" y="1"/>
                  </a:moveTo>
                  <a:lnTo>
                    <a:pt x="1" y="2287"/>
                  </a:lnTo>
                  <a:lnTo>
                    <a:pt x="4835" y="2287"/>
                  </a:lnTo>
                  <a:lnTo>
                    <a:pt x="48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9"/>
            <p:cNvSpPr/>
            <p:nvPr/>
          </p:nvSpPr>
          <p:spPr>
            <a:xfrm>
              <a:off x="3994745" y="3687036"/>
              <a:ext cx="21199" cy="120563"/>
            </a:xfrm>
            <a:custGeom>
              <a:avLst/>
              <a:gdLst/>
              <a:ahLst/>
              <a:cxnLst/>
              <a:rect l="l" t="t" r="r" b="b"/>
              <a:pathLst>
                <a:path w="620" h="3526" extrusionOk="0">
                  <a:moveTo>
                    <a:pt x="1" y="1"/>
                  </a:moveTo>
                  <a:lnTo>
                    <a:pt x="1" y="3239"/>
                  </a:lnTo>
                  <a:cubicBezTo>
                    <a:pt x="13" y="3430"/>
                    <a:pt x="155" y="3525"/>
                    <a:pt x="301" y="3525"/>
                  </a:cubicBezTo>
                  <a:cubicBezTo>
                    <a:pt x="447" y="3525"/>
                    <a:pt x="596" y="3430"/>
                    <a:pt x="620" y="3239"/>
                  </a:cubicBezTo>
                  <a:lnTo>
                    <a:pt x="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9"/>
            <p:cNvSpPr/>
            <p:nvPr/>
          </p:nvSpPr>
          <p:spPr>
            <a:xfrm>
              <a:off x="3993924" y="3622720"/>
              <a:ext cx="37509" cy="42365"/>
            </a:xfrm>
            <a:custGeom>
              <a:avLst/>
              <a:gdLst/>
              <a:ahLst/>
              <a:cxnLst/>
              <a:rect l="l" t="t" r="r" b="b"/>
              <a:pathLst>
                <a:path w="1097" h="1239" extrusionOk="0">
                  <a:moveTo>
                    <a:pt x="334" y="0"/>
                  </a:moveTo>
                  <a:cubicBezTo>
                    <a:pt x="144" y="0"/>
                    <a:pt x="1" y="143"/>
                    <a:pt x="25" y="310"/>
                  </a:cubicBezTo>
                  <a:lnTo>
                    <a:pt x="25" y="1239"/>
                  </a:lnTo>
                  <a:lnTo>
                    <a:pt x="1049" y="1239"/>
                  </a:lnTo>
                  <a:cubicBezTo>
                    <a:pt x="1049" y="1191"/>
                    <a:pt x="1049" y="1143"/>
                    <a:pt x="1049" y="1072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9"/>
            <p:cNvSpPr/>
            <p:nvPr/>
          </p:nvSpPr>
          <p:spPr>
            <a:xfrm>
              <a:off x="4252864" y="3580355"/>
              <a:ext cx="58674" cy="21199"/>
            </a:xfrm>
            <a:custGeom>
              <a:avLst/>
              <a:gdLst/>
              <a:ahLst/>
              <a:cxnLst/>
              <a:rect l="l" t="t" r="r" b="b"/>
              <a:pathLst>
                <a:path w="1716" h="620" extrusionOk="0">
                  <a:moveTo>
                    <a:pt x="144" y="1"/>
                  </a:moveTo>
                  <a:lnTo>
                    <a:pt x="1" y="620"/>
                  </a:lnTo>
                  <a:lnTo>
                    <a:pt x="1715" y="620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9"/>
            <p:cNvSpPr/>
            <p:nvPr/>
          </p:nvSpPr>
          <p:spPr>
            <a:xfrm>
              <a:off x="4182017" y="3622720"/>
              <a:ext cx="179955" cy="42467"/>
            </a:xfrm>
            <a:custGeom>
              <a:avLst/>
              <a:gdLst/>
              <a:ahLst/>
              <a:cxnLst/>
              <a:rect l="l" t="t" r="r" b="b"/>
              <a:pathLst>
                <a:path w="5263" h="1242" extrusionOk="0">
                  <a:moveTo>
                    <a:pt x="1" y="0"/>
                  </a:moveTo>
                  <a:lnTo>
                    <a:pt x="72" y="1072"/>
                  </a:lnTo>
                  <a:cubicBezTo>
                    <a:pt x="72" y="1143"/>
                    <a:pt x="72" y="1191"/>
                    <a:pt x="72" y="1239"/>
                  </a:cubicBezTo>
                  <a:lnTo>
                    <a:pt x="4931" y="1239"/>
                  </a:lnTo>
                  <a:cubicBezTo>
                    <a:pt x="4943" y="1240"/>
                    <a:pt x="4955" y="1241"/>
                    <a:pt x="4967" y="1241"/>
                  </a:cubicBezTo>
                  <a:cubicBezTo>
                    <a:pt x="5121" y="1241"/>
                    <a:pt x="5262" y="1105"/>
                    <a:pt x="5240" y="929"/>
                  </a:cubicBezTo>
                  <a:lnTo>
                    <a:pt x="5240" y="310"/>
                  </a:lnTo>
                  <a:cubicBezTo>
                    <a:pt x="5240" y="143"/>
                    <a:pt x="5097" y="0"/>
                    <a:pt x="4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9"/>
            <p:cNvSpPr/>
            <p:nvPr/>
          </p:nvSpPr>
          <p:spPr>
            <a:xfrm>
              <a:off x="4050137" y="3533136"/>
              <a:ext cx="113211" cy="157183"/>
            </a:xfrm>
            <a:custGeom>
              <a:avLst/>
              <a:gdLst/>
              <a:ahLst/>
              <a:cxnLst/>
              <a:rect l="l" t="t" r="r" b="b"/>
              <a:pathLst>
                <a:path w="3311" h="4597" extrusionOk="0">
                  <a:moveTo>
                    <a:pt x="786" y="1"/>
                  </a:moveTo>
                  <a:cubicBezTo>
                    <a:pt x="453" y="1"/>
                    <a:pt x="191" y="263"/>
                    <a:pt x="167" y="596"/>
                  </a:cubicBezTo>
                  <a:lnTo>
                    <a:pt x="24" y="3716"/>
                  </a:lnTo>
                  <a:cubicBezTo>
                    <a:pt x="0" y="4192"/>
                    <a:pt x="381" y="4597"/>
                    <a:pt x="857" y="4597"/>
                  </a:cubicBezTo>
                  <a:lnTo>
                    <a:pt x="2453" y="4597"/>
                  </a:lnTo>
                  <a:cubicBezTo>
                    <a:pt x="2929" y="4597"/>
                    <a:pt x="3310" y="4192"/>
                    <a:pt x="3286" y="3716"/>
                  </a:cubicBezTo>
                  <a:lnTo>
                    <a:pt x="3144" y="596"/>
                  </a:lnTo>
                  <a:cubicBezTo>
                    <a:pt x="3120" y="263"/>
                    <a:pt x="2858" y="1"/>
                    <a:pt x="2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6" name="Google Shape;2386;p39"/>
          <p:cNvGrpSpPr/>
          <p:nvPr/>
        </p:nvGrpSpPr>
        <p:grpSpPr>
          <a:xfrm>
            <a:off x="658241" y="1365687"/>
            <a:ext cx="385999" cy="361278"/>
            <a:chOff x="7943978" y="4047938"/>
            <a:chExt cx="385999" cy="361278"/>
          </a:xfrm>
        </p:grpSpPr>
        <p:sp>
          <p:nvSpPr>
            <p:cNvPr id="2387" name="Google Shape;2387;p39"/>
            <p:cNvSpPr/>
            <p:nvPr/>
          </p:nvSpPr>
          <p:spPr>
            <a:xfrm>
              <a:off x="8005867" y="4331599"/>
              <a:ext cx="229671" cy="77617"/>
            </a:xfrm>
            <a:custGeom>
              <a:avLst/>
              <a:gdLst/>
              <a:ahLst/>
              <a:cxnLst/>
              <a:rect l="l" t="t" r="r" b="b"/>
              <a:pathLst>
                <a:path w="6717" h="2270" extrusionOk="0">
                  <a:moveTo>
                    <a:pt x="1205" y="0"/>
                  </a:moveTo>
                  <a:cubicBezTo>
                    <a:pt x="1178" y="0"/>
                    <a:pt x="1150" y="3"/>
                    <a:pt x="1120" y="10"/>
                  </a:cubicBezTo>
                  <a:lnTo>
                    <a:pt x="263" y="225"/>
                  </a:lnTo>
                  <a:cubicBezTo>
                    <a:pt x="120" y="249"/>
                    <a:pt x="1" y="368"/>
                    <a:pt x="25" y="511"/>
                  </a:cubicBezTo>
                  <a:lnTo>
                    <a:pt x="25" y="1392"/>
                  </a:lnTo>
                  <a:cubicBezTo>
                    <a:pt x="25" y="1594"/>
                    <a:pt x="179" y="1695"/>
                    <a:pt x="334" y="1695"/>
                  </a:cubicBezTo>
                  <a:cubicBezTo>
                    <a:pt x="489" y="1695"/>
                    <a:pt x="644" y="1594"/>
                    <a:pt x="644" y="1392"/>
                  </a:cubicBezTo>
                  <a:lnTo>
                    <a:pt x="644" y="1201"/>
                  </a:lnTo>
                  <a:cubicBezTo>
                    <a:pt x="1574" y="1908"/>
                    <a:pt x="2698" y="2270"/>
                    <a:pt x="3830" y="2270"/>
                  </a:cubicBezTo>
                  <a:cubicBezTo>
                    <a:pt x="4757" y="2270"/>
                    <a:pt x="5690" y="2028"/>
                    <a:pt x="6526" y="1535"/>
                  </a:cubicBezTo>
                  <a:cubicBezTo>
                    <a:pt x="6669" y="1463"/>
                    <a:pt x="6716" y="1249"/>
                    <a:pt x="6621" y="1106"/>
                  </a:cubicBezTo>
                  <a:lnTo>
                    <a:pt x="6621" y="1106"/>
                  </a:lnTo>
                  <a:lnTo>
                    <a:pt x="6645" y="1130"/>
                  </a:lnTo>
                  <a:cubicBezTo>
                    <a:pt x="6582" y="1020"/>
                    <a:pt x="6479" y="962"/>
                    <a:pt x="6375" y="962"/>
                  </a:cubicBezTo>
                  <a:cubicBezTo>
                    <a:pt x="6320" y="962"/>
                    <a:pt x="6265" y="978"/>
                    <a:pt x="6216" y="1011"/>
                  </a:cubicBezTo>
                  <a:cubicBezTo>
                    <a:pt x="5475" y="1445"/>
                    <a:pt x="4654" y="1658"/>
                    <a:pt x="3839" y="1658"/>
                  </a:cubicBezTo>
                  <a:cubicBezTo>
                    <a:pt x="2820" y="1658"/>
                    <a:pt x="1810" y="1325"/>
                    <a:pt x="977" y="677"/>
                  </a:cubicBezTo>
                  <a:lnTo>
                    <a:pt x="1263" y="606"/>
                  </a:lnTo>
                  <a:cubicBezTo>
                    <a:pt x="1638" y="518"/>
                    <a:pt x="1543" y="0"/>
                    <a:pt x="1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9"/>
            <p:cNvSpPr/>
            <p:nvPr/>
          </p:nvSpPr>
          <p:spPr>
            <a:xfrm>
              <a:off x="7943978" y="4098235"/>
              <a:ext cx="92354" cy="228064"/>
            </a:xfrm>
            <a:custGeom>
              <a:avLst/>
              <a:gdLst/>
              <a:ahLst/>
              <a:cxnLst/>
              <a:rect l="l" t="t" r="r" b="b"/>
              <a:pathLst>
                <a:path w="2701" h="6670" extrusionOk="0">
                  <a:moveTo>
                    <a:pt x="1263" y="1"/>
                  </a:moveTo>
                  <a:cubicBezTo>
                    <a:pt x="834" y="1"/>
                    <a:pt x="834" y="620"/>
                    <a:pt x="1263" y="620"/>
                  </a:cubicBezTo>
                  <a:lnTo>
                    <a:pt x="1454" y="620"/>
                  </a:lnTo>
                  <a:cubicBezTo>
                    <a:pt x="144" y="2311"/>
                    <a:pt x="1" y="4645"/>
                    <a:pt x="1096" y="6502"/>
                  </a:cubicBezTo>
                  <a:cubicBezTo>
                    <a:pt x="1159" y="6612"/>
                    <a:pt x="1263" y="6670"/>
                    <a:pt x="1367" y="6670"/>
                  </a:cubicBezTo>
                  <a:cubicBezTo>
                    <a:pt x="1421" y="6670"/>
                    <a:pt x="1476" y="6654"/>
                    <a:pt x="1525" y="6621"/>
                  </a:cubicBezTo>
                  <a:cubicBezTo>
                    <a:pt x="1668" y="6526"/>
                    <a:pt x="1739" y="6335"/>
                    <a:pt x="1644" y="6192"/>
                  </a:cubicBezTo>
                  <a:cubicBezTo>
                    <a:pt x="668" y="4549"/>
                    <a:pt x="787" y="2477"/>
                    <a:pt x="1977" y="953"/>
                  </a:cubicBezTo>
                  <a:lnTo>
                    <a:pt x="2049" y="1263"/>
                  </a:lnTo>
                  <a:cubicBezTo>
                    <a:pt x="2088" y="1419"/>
                    <a:pt x="2211" y="1487"/>
                    <a:pt x="2336" y="1487"/>
                  </a:cubicBezTo>
                  <a:cubicBezTo>
                    <a:pt x="2516" y="1487"/>
                    <a:pt x="2701" y="1345"/>
                    <a:pt x="2644" y="1120"/>
                  </a:cubicBezTo>
                  <a:lnTo>
                    <a:pt x="2430" y="239"/>
                  </a:lnTo>
                  <a:cubicBezTo>
                    <a:pt x="2406" y="96"/>
                    <a:pt x="2287" y="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9"/>
            <p:cNvSpPr/>
            <p:nvPr/>
          </p:nvSpPr>
          <p:spPr>
            <a:xfrm>
              <a:off x="8038452" y="4047938"/>
              <a:ext cx="229671" cy="78369"/>
            </a:xfrm>
            <a:custGeom>
              <a:avLst/>
              <a:gdLst/>
              <a:ahLst/>
              <a:cxnLst/>
              <a:rect l="l" t="t" r="r" b="b"/>
              <a:pathLst>
                <a:path w="6717" h="2292" extrusionOk="0">
                  <a:moveTo>
                    <a:pt x="2880" y="0"/>
                  </a:moveTo>
                  <a:cubicBezTo>
                    <a:pt x="1958" y="0"/>
                    <a:pt x="1036" y="243"/>
                    <a:pt x="215" y="734"/>
                  </a:cubicBezTo>
                  <a:cubicBezTo>
                    <a:pt x="48" y="829"/>
                    <a:pt x="0" y="1019"/>
                    <a:pt x="96" y="1162"/>
                  </a:cubicBezTo>
                  <a:cubicBezTo>
                    <a:pt x="143" y="1272"/>
                    <a:pt x="251" y="1330"/>
                    <a:pt x="361" y="1330"/>
                  </a:cubicBezTo>
                  <a:cubicBezTo>
                    <a:pt x="418" y="1330"/>
                    <a:pt x="475" y="1314"/>
                    <a:pt x="524" y="1281"/>
                  </a:cubicBezTo>
                  <a:cubicBezTo>
                    <a:pt x="1260" y="844"/>
                    <a:pt x="2082" y="626"/>
                    <a:pt x="2902" y="626"/>
                  </a:cubicBezTo>
                  <a:cubicBezTo>
                    <a:pt x="3913" y="626"/>
                    <a:pt x="4922" y="957"/>
                    <a:pt x="5763" y="1615"/>
                  </a:cubicBezTo>
                  <a:lnTo>
                    <a:pt x="5454" y="1686"/>
                  </a:lnTo>
                  <a:cubicBezTo>
                    <a:pt x="5079" y="1774"/>
                    <a:pt x="5174" y="2292"/>
                    <a:pt x="5512" y="2292"/>
                  </a:cubicBezTo>
                  <a:cubicBezTo>
                    <a:pt x="5539" y="2292"/>
                    <a:pt x="5567" y="2288"/>
                    <a:pt x="5597" y="2281"/>
                  </a:cubicBezTo>
                  <a:lnTo>
                    <a:pt x="6478" y="2067"/>
                  </a:lnTo>
                  <a:cubicBezTo>
                    <a:pt x="6621" y="2043"/>
                    <a:pt x="6716" y="1924"/>
                    <a:pt x="6716" y="1781"/>
                  </a:cubicBezTo>
                  <a:lnTo>
                    <a:pt x="6716" y="900"/>
                  </a:lnTo>
                  <a:cubicBezTo>
                    <a:pt x="6716" y="734"/>
                    <a:pt x="6573" y="614"/>
                    <a:pt x="6406" y="614"/>
                  </a:cubicBezTo>
                  <a:cubicBezTo>
                    <a:pt x="6240" y="614"/>
                    <a:pt x="6097" y="734"/>
                    <a:pt x="6097" y="900"/>
                  </a:cubicBezTo>
                  <a:lnTo>
                    <a:pt x="6097" y="1091"/>
                  </a:lnTo>
                  <a:cubicBezTo>
                    <a:pt x="5151" y="368"/>
                    <a:pt x="4016" y="0"/>
                    <a:pt x="2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9"/>
            <p:cNvSpPr/>
            <p:nvPr/>
          </p:nvSpPr>
          <p:spPr>
            <a:xfrm>
              <a:off x="8238478" y="4131607"/>
              <a:ext cx="91499" cy="228064"/>
            </a:xfrm>
            <a:custGeom>
              <a:avLst/>
              <a:gdLst/>
              <a:ahLst/>
              <a:cxnLst/>
              <a:rect l="l" t="t" r="r" b="b"/>
              <a:pathLst>
                <a:path w="2676" h="6670" extrusionOk="0">
                  <a:moveTo>
                    <a:pt x="1315" y="0"/>
                  </a:moveTo>
                  <a:cubicBezTo>
                    <a:pt x="1258" y="0"/>
                    <a:pt x="1201" y="16"/>
                    <a:pt x="1152" y="49"/>
                  </a:cubicBezTo>
                  <a:cubicBezTo>
                    <a:pt x="1009" y="120"/>
                    <a:pt x="961" y="335"/>
                    <a:pt x="1057" y="477"/>
                  </a:cubicBezTo>
                  <a:cubicBezTo>
                    <a:pt x="2033" y="2121"/>
                    <a:pt x="1890" y="4192"/>
                    <a:pt x="723" y="5717"/>
                  </a:cubicBezTo>
                  <a:lnTo>
                    <a:pt x="652" y="5407"/>
                  </a:lnTo>
                  <a:cubicBezTo>
                    <a:pt x="612" y="5239"/>
                    <a:pt x="487" y="5166"/>
                    <a:pt x="360" y="5166"/>
                  </a:cubicBezTo>
                  <a:cubicBezTo>
                    <a:pt x="182" y="5166"/>
                    <a:pt x="1" y="5313"/>
                    <a:pt x="56" y="5550"/>
                  </a:cubicBezTo>
                  <a:lnTo>
                    <a:pt x="247" y="6431"/>
                  </a:lnTo>
                  <a:cubicBezTo>
                    <a:pt x="271" y="6574"/>
                    <a:pt x="414" y="6669"/>
                    <a:pt x="556" y="6669"/>
                  </a:cubicBezTo>
                  <a:lnTo>
                    <a:pt x="1438" y="6669"/>
                  </a:lnTo>
                  <a:cubicBezTo>
                    <a:pt x="1842" y="6669"/>
                    <a:pt x="1842" y="6050"/>
                    <a:pt x="1438" y="6050"/>
                  </a:cubicBezTo>
                  <a:lnTo>
                    <a:pt x="1223" y="6050"/>
                  </a:lnTo>
                  <a:cubicBezTo>
                    <a:pt x="2533" y="4335"/>
                    <a:pt x="2676" y="2002"/>
                    <a:pt x="1580" y="168"/>
                  </a:cubicBezTo>
                  <a:cubicBezTo>
                    <a:pt x="1534" y="58"/>
                    <a:pt x="1425" y="0"/>
                    <a:pt x="1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9"/>
            <p:cNvSpPr/>
            <p:nvPr/>
          </p:nvSpPr>
          <p:spPr>
            <a:xfrm>
              <a:off x="8021356" y="4112083"/>
              <a:ext cx="232099" cy="232919"/>
            </a:xfrm>
            <a:custGeom>
              <a:avLst/>
              <a:gdLst/>
              <a:ahLst/>
              <a:cxnLst/>
              <a:rect l="l" t="t" r="r" b="b"/>
              <a:pathLst>
                <a:path w="6788" h="6812" extrusionOk="0">
                  <a:moveTo>
                    <a:pt x="3379" y="2178"/>
                  </a:moveTo>
                  <a:cubicBezTo>
                    <a:pt x="4014" y="2178"/>
                    <a:pt x="4620" y="2668"/>
                    <a:pt x="4620" y="3406"/>
                  </a:cubicBezTo>
                  <a:cubicBezTo>
                    <a:pt x="4620" y="4097"/>
                    <a:pt x="4073" y="4644"/>
                    <a:pt x="3382" y="4644"/>
                  </a:cubicBezTo>
                  <a:cubicBezTo>
                    <a:pt x="2286" y="4644"/>
                    <a:pt x="1715" y="3311"/>
                    <a:pt x="2501" y="2549"/>
                  </a:cubicBezTo>
                  <a:cubicBezTo>
                    <a:pt x="2757" y="2293"/>
                    <a:pt x="3071" y="2178"/>
                    <a:pt x="3379" y="2178"/>
                  </a:cubicBezTo>
                  <a:close/>
                  <a:moveTo>
                    <a:pt x="2977" y="1"/>
                  </a:moveTo>
                  <a:cubicBezTo>
                    <a:pt x="2810" y="1"/>
                    <a:pt x="2667" y="143"/>
                    <a:pt x="2667" y="310"/>
                  </a:cubicBezTo>
                  <a:lnTo>
                    <a:pt x="2667" y="525"/>
                  </a:lnTo>
                  <a:cubicBezTo>
                    <a:pt x="2382" y="596"/>
                    <a:pt x="2096" y="691"/>
                    <a:pt x="1858" y="858"/>
                  </a:cubicBezTo>
                  <a:lnTo>
                    <a:pt x="1715" y="715"/>
                  </a:lnTo>
                  <a:cubicBezTo>
                    <a:pt x="1655" y="656"/>
                    <a:pt x="1578" y="626"/>
                    <a:pt x="1501" y="626"/>
                  </a:cubicBezTo>
                  <a:cubicBezTo>
                    <a:pt x="1423" y="626"/>
                    <a:pt x="1346" y="656"/>
                    <a:pt x="1286" y="715"/>
                  </a:cubicBezTo>
                  <a:lnTo>
                    <a:pt x="691" y="1310"/>
                  </a:lnTo>
                  <a:cubicBezTo>
                    <a:pt x="548" y="1429"/>
                    <a:pt x="548" y="1644"/>
                    <a:pt x="691" y="1763"/>
                  </a:cubicBezTo>
                  <a:lnTo>
                    <a:pt x="810" y="1882"/>
                  </a:lnTo>
                  <a:cubicBezTo>
                    <a:pt x="667" y="2144"/>
                    <a:pt x="548" y="2430"/>
                    <a:pt x="477" y="2715"/>
                  </a:cubicBezTo>
                  <a:lnTo>
                    <a:pt x="286" y="2715"/>
                  </a:lnTo>
                  <a:cubicBezTo>
                    <a:pt x="119" y="2715"/>
                    <a:pt x="0" y="2835"/>
                    <a:pt x="0" y="3001"/>
                  </a:cubicBezTo>
                  <a:lnTo>
                    <a:pt x="0" y="3835"/>
                  </a:lnTo>
                  <a:cubicBezTo>
                    <a:pt x="0" y="4001"/>
                    <a:pt x="119" y="4120"/>
                    <a:pt x="286" y="4120"/>
                  </a:cubicBezTo>
                  <a:lnTo>
                    <a:pt x="477" y="4120"/>
                  </a:lnTo>
                  <a:cubicBezTo>
                    <a:pt x="548" y="4406"/>
                    <a:pt x="667" y="4692"/>
                    <a:pt x="810" y="4954"/>
                  </a:cubicBezTo>
                  <a:lnTo>
                    <a:pt x="691" y="5073"/>
                  </a:lnTo>
                  <a:cubicBezTo>
                    <a:pt x="548" y="5192"/>
                    <a:pt x="548" y="5406"/>
                    <a:pt x="691" y="5526"/>
                  </a:cubicBezTo>
                  <a:lnTo>
                    <a:pt x="1286" y="6121"/>
                  </a:lnTo>
                  <a:cubicBezTo>
                    <a:pt x="1346" y="6180"/>
                    <a:pt x="1423" y="6210"/>
                    <a:pt x="1501" y="6210"/>
                  </a:cubicBezTo>
                  <a:cubicBezTo>
                    <a:pt x="1578" y="6210"/>
                    <a:pt x="1655" y="6180"/>
                    <a:pt x="1715" y="6121"/>
                  </a:cubicBezTo>
                  <a:lnTo>
                    <a:pt x="1858" y="5978"/>
                  </a:lnTo>
                  <a:cubicBezTo>
                    <a:pt x="2096" y="6145"/>
                    <a:pt x="2382" y="6240"/>
                    <a:pt x="2667" y="6335"/>
                  </a:cubicBezTo>
                  <a:lnTo>
                    <a:pt x="2667" y="6526"/>
                  </a:lnTo>
                  <a:cubicBezTo>
                    <a:pt x="2667" y="6669"/>
                    <a:pt x="2810" y="6812"/>
                    <a:pt x="2977" y="6812"/>
                  </a:cubicBezTo>
                  <a:lnTo>
                    <a:pt x="3787" y="6812"/>
                  </a:lnTo>
                  <a:cubicBezTo>
                    <a:pt x="3953" y="6812"/>
                    <a:pt x="4096" y="6669"/>
                    <a:pt x="4096" y="6526"/>
                  </a:cubicBezTo>
                  <a:lnTo>
                    <a:pt x="4096" y="6335"/>
                  </a:lnTo>
                  <a:cubicBezTo>
                    <a:pt x="4382" y="6240"/>
                    <a:pt x="4668" y="6145"/>
                    <a:pt x="4906" y="5978"/>
                  </a:cubicBezTo>
                  <a:lnTo>
                    <a:pt x="5049" y="6121"/>
                  </a:lnTo>
                  <a:cubicBezTo>
                    <a:pt x="5108" y="6180"/>
                    <a:pt x="5186" y="6210"/>
                    <a:pt x="5263" y="6210"/>
                  </a:cubicBezTo>
                  <a:cubicBezTo>
                    <a:pt x="5341" y="6210"/>
                    <a:pt x="5418" y="6180"/>
                    <a:pt x="5478" y="6121"/>
                  </a:cubicBezTo>
                  <a:lnTo>
                    <a:pt x="6073" y="5526"/>
                  </a:lnTo>
                  <a:cubicBezTo>
                    <a:pt x="6216" y="5406"/>
                    <a:pt x="6216" y="5192"/>
                    <a:pt x="6073" y="5073"/>
                  </a:cubicBezTo>
                  <a:lnTo>
                    <a:pt x="5954" y="4954"/>
                  </a:lnTo>
                  <a:cubicBezTo>
                    <a:pt x="6097" y="4692"/>
                    <a:pt x="6216" y="4406"/>
                    <a:pt x="6287" y="4120"/>
                  </a:cubicBezTo>
                  <a:lnTo>
                    <a:pt x="6478" y="4120"/>
                  </a:lnTo>
                  <a:cubicBezTo>
                    <a:pt x="6645" y="4120"/>
                    <a:pt x="6787" y="4001"/>
                    <a:pt x="6787" y="3835"/>
                  </a:cubicBezTo>
                  <a:lnTo>
                    <a:pt x="6787" y="3001"/>
                  </a:lnTo>
                  <a:cubicBezTo>
                    <a:pt x="6787" y="2835"/>
                    <a:pt x="6645" y="2715"/>
                    <a:pt x="6478" y="2715"/>
                  </a:cubicBezTo>
                  <a:lnTo>
                    <a:pt x="6478" y="2692"/>
                  </a:lnTo>
                  <a:lnTo>
                    <a:pt x="6287" y="2692"/>
                  </a:lnTo>
                  <a:cubicBezTo>
                    <a:pt x="6216" y="2406"/>
                    <a:pt x="6097" y="2120"/>
                    <a:pt x="5954" y="1882"/>
                  </a:cubicBezTo>
                  <a:lnTo>
                    <a:pt x="6073" y="1739"/>
                  </a:lnTo>
                  <a:cubicBezTo>
                    <a:pt x="6216" y="1620"/>
                    <a:pt x="6216" y="1406"/>
                    <a:pt x="6073" y="1310"/>
                  </a:cubicBezTo>
                  <a:lnTo>
                    <a:pt x="5478" y="715"/>
                  </a:lnTo>
                  <a:cubicBezTo>
                    <a:pt x="5418" y="644"/>
                    <a:pt x="5341" y="608"/>
                    <a:pt x="5263" y="608"/>
                  </a:cubicBezTo>
                  <a:cubicBezTo>
                    <a:pt x="5186" y="608"/>
                    <a:pt x="5108" y="644"/>
                    <a:pt x="5049" y="715"/>
                  </a:cubicBezTo>
                  <a:lnTo>
                    <a:pt x="4906" y="834"/>
                  </a:lnTo>
                  <a:cubicBezTo>
                    <a:pt x="4668" y="691"/>
                    <a:pt x="4382" y="572"/>
                    <a:pt x="4096" y="501"/>
                  </a:cubicBezTo>
                  <a:lnTo>
                    <a:pt x="4096" y="310"/>
                  </a:lnTo>
                  <a:cubicBezTo>
                    <a:pt x="4096" y="143"/>
                    <a:pt x="3953" y="1"/>
                    <a:pt x="3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6474486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Industrial Revolution Infographics by Slidesgo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C7D0D6"/>
      </a:lt2>
      <a:accent1>
        <a:srgbClr val="D5837C"/>
      </a:accent1>
      <a:accent2>
        <a:srgbClr val="FAC750"/>
      </a:accent2>
      <a:accent3>
        <a:srgbClr val="B9CEA2"/>
      </a:accent3>
      <a:accent4>
        <a:srgbClr val="93A597"/>
      </a:accent4>
      <a:accent5>
        <a:srgbClr val="79A8B8"/>
      </a:accent5>
      <a:accent6>
        <a:srgbClr val="C7DD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687</Words>
  <Application>Microsoft Office PowerPoint</Application>
  <PresentationFormat>On-screen Show (16:9)</PresentationFormat>
  <Paragraphs>97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Roboto</vt:lpstr>
      <vt:lpstr>Fira Sans Extra Condensed SemiBold</vt:lpstr>
      <vt:lpstr>Times New Roman</vt:lpstr>
      <vt:lpstr>Fira Sans Extra Condensed</vt:lpstr>
      <vt:lpstr>Arial</vt:lpstr>
      <vt:lpstr>Industrial Revolution Infographics by Slidesgo</vt:lpstr>
      <vt:lpstr>UTS Testing dan QA Perangkat Lunak</vt:lpstr>
      <vt:lpstr>Industrial revolution infographics</vt:lpstr>
      <vt:lpstr>White box testing </vt:lpstr>
      <vt:lpstr>Teknik-teknik White Box Testing </vt:lpstr>
      <vt:lpstr>Kelebihan White Box Testing</vt:lpstr>
      <vt:lpstr>Kekurangan White Box Testing</vt:lpstr>
      <vt:lpstr>Unit testing</vt:lpstr>
      <vt:lpstr>Tujuan dan Manfaat Unit Testing</vt:lpstr>
      <vt:lpstr>Teknik Unit Testing</vt:lpstr>
      <vt:lpstr>Tools Unit Testing</vt:lpstr>
      <vt:lpstr>CI/CD </vt:lpstr>
      <vt:lpstr>Manfaat dari CI/CD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UTS Testing dan QA Perangkat Lunak</dc:title>
  <dc:creator>Saya</dc:creator>
  <cp:lastModifiedBy>Alvi Putrawan</cp:lastModifiedBy>
  <cp:revision>2</cp:revision>
  <dcterms:modified xsi:type="dcterms:W3CDTF">2023-11-04T08:46:28Z</dcterms:modified>
</cp:coreProperties>
</file>