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2" r:id="rId4"/>
    <p:sldId id="263" r:id="rId5"/>
    <p:sldId id="257" r:id="rId6"/>
    <p:sldId id="265" r:id="rId7"/>
    <p:sldId id="259" r:id="rId8"/>
    <p:sldId id="258" r:id="rId9"/>
    <p:sldId id="267" r:id="rId10"/>
    <p:sldId id="268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6D87F-3B58-465C-8272-ECAF9FFB3AA9}" v="163" dt="2022-06-26T07:17:5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09" autoAdjust="0"/>
  </p:normalViewPr>
  <p:slideViewPr>
    <p:cSldViewPr snapToGrid="0">
      <p:cViewPr varScale="1">
        <p:scale>
          <a:sx n="39" d="100"/>
          <a:sy n="3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 Borsi" userId="1d1594849c849038" providerId="LiveId" clId="{9896D87F-3B58-465C-8272-ECAF9FFB3AA9}"/>
    <pc:docChg chg="undo custSel addSld delSld modSld sldOrd modMainMaster">
      <pc:chgData name="Kata Borsi" userId="1d1594849c849038" providerId="LiveId" clId="{9896D87F-3B58-465C-8272-ECAF9FFB3AA9}" dt="2022-06-26T07:17:57.287" v="1570" actId="1076"/>
      <pc:docMkLst>
        <pc:docMk/>
      </pc:docMkLst>
      <pc:sldChg chg="addSp delSp modSp mod setBg">
        <pc:chgData name="Kata Borsi" userId="1d1594849c849038" providerId="LiveId" clId="{9896D87F-3B58-465C-8272-ECAF9FFB3AA9}" dt="2022-06-26T07:17:57.287" v="1570" actId="1076"/>
        <pc:sldMkLst>
          <pc:docMk/>
          <pc:sldMk cId="110896709" sldId="256"/>
        </pc:sldMkLst>
        <pc:spChg chg="mod">
          <ac:chgData name="Kata Borsi" userId="1d1594849c849038" providerId="LiveId" clId="{9896D87F-3B58-465C-8272-ECAF9FFB3AA9}" dt="2022-06-25T13:06:49.891" v="1292" actId="1076"/>
          <ac:spMkLst>
            <pc:docMk/>
            <pc:sldMk cId="110896709" sldId="256"/>
            <ac:spMk id="2" creationId="{8D3C4750-8EA6-42CD-898C-91558D010B49}"/>
          </ac:spMkLst>
        </pc:spChg>
        <pc:spChg chg="mod">
          <ac:chgData name="Kata Borsi" userId="1d1594849c849038" providerId="LiveId" clId="{9896D87F-3B58-465C-8272-ECAF9FFB3AA9}" dt="2022-06-26T07:17:34.472" v="1565" actId="20577"/>
          <ac:spMkLst>
            <pc:docMk/>
            <pc:sldMk cId="110896709" sldId="256"/>
            <ac:spMk id="3" creationId="{C47C8CF8-1148-416C-841F-8FA953D93B02}"/>
          </ac:spMkLst>
        </pc:spChg>
        <pc:spChg chg="del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31" creationId="{3E443FD7-A66B-4AA0-872D-B088B9BC5F17}"/>
          </ac:spMkLst>
        </pc:spChg>
        <pc:spChg chg="del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33" creationId="{C04BE0EF-3561-49B4-9A29-F283168A91C7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38" creationId="{8555C5B3-193A-4749-9AFD-682E53CDDE8F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40" creationId="{2EAE06A6-F76A-41C9-827A-C561B004485C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42" creationId="{89F9D4E8-0639-444B-949B-9518585061AF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44" creationId="{7E3DA7A2-ED70-4BBA-AB72-00AD461FA405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46" creationId="{FC485432-3647-4218-B5D3-15D3FA222B13}"/>
          </ac:spMkLst>
        </pc:spChg>
        <pc:spChg chg="add">
          <ac:chgData name="Kata Borsi" userId="1d1594849c849038" providerId="LiveId" clId="{9896D87F-3B58-465C-8272-ECAF9FFB3AA9}" dt="2022-06-25T12:59:23.531" v="1218" actId="26606"/>
          <ac:spMkLst>
            <pc:docMk/>
            <pc:sldMk cId="110896709" sldId="256"/>
            <ac:spMk id="1048" creationId="{F4AFDDCA-6ABA-4D23-8A5C-1BF0F4308148}"/>
          </ac:spMkLst>
        </pc:spChg>
        <pc:picChg chg="mod">
          <ac:chgData name="Kata Borsi" userId="1d1594849c849038" providerId="LiveId" clId="{9896D87F-3B58-465C-8272-ECAF9FFB3AA9}" dt="2022-06-26T07:17:57.287" v="1570" actId="1076"/>
          <ac:picMkLst>
            <pc:docMk/>
            <pc:sldMk cId="110896709" sldId="256"/>
            <ac:picMk id="1026" creationId="{01B8E94C-F453-4A88-9582-96225C53398D}"/>
          </ac:picMkLst>
        </pc:picChg>
      </pc:sldChg>
      <pc:sldChg chg="addSp delSp modSp mod ord setBg modNotesTx">
        <pc:chgData name="Kata Borsi" userId="1d1594849c849038" providerId="LiveId" clId="{9896D87F-3B58-465C-8272-ECAF9FFB3AA9}" dt="2022-06-25T13:09:32.236" v="1332" actId="1076"/>
        <pc:sldMkLst>
          <pc:docMk/>
          <pc:sldMk cId="1508258026" sldId="257"/>
        </pc:sldMkLst>
        <pc:spChg chg="mod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" creationId="{AEB01DEB-50BD-4588-8823-04433855DDF3}"/>
          </ac:spMkLst>
        </pc:spChg>
        <pc:spChg chg="mod ord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3" creationId="{821F1858-206B-4775-832F-70138E37650E}"/>
          </ac:spMkLst>
        </pc:spChg>
        <pc:spChg chg="add del">
          <ac:chgData name="Kata Borsi" userId="1d1594849c849038" providerId="LiveId" clId="{9896D87F-3B58-465C-8272-ECAF9FFB3AA9}" dt="2022-06-25T12:42:56.224" v="843" actId="26606"/>
          <ac:spMkLst>
            <pc:docMk/>
            <pc:sldMk cId="1508258026" sldId="257"/>
            <ac:spMk id="2086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2:42:56.224" v="843" actId="26606"/>
          <ac:spMkLst>
            <pc:docMk/>
            <pc:sldMk cId="1508258026" sldId="257"/>
            <ac:spMk id="2087" creationId="{62A38935-BB53-4DF7-A56E-48DD25B685D7}"/>
          </ac:spMkLst>
        </pc:spChg>
        <pc:spChg chg="add del">
          <ac:chgData name="Kata Borsi" userId="1d1594849c849038" providerId="LiveId" clId="{9896D87F-3B58-465C-8272-ECAF9FFB3AA9}" dt="2022-06-25T12:42:56.196" v="842" actId="26606"/>
          <ac:spMkLst>
            <pc:docMk/>
            <pc:sldMk cId="1508258026" sldId="257"/>
            <ac:spMk id="2092" creationId="{C4E4288A-DFC8-40A2-90E5-70E851A933AD}"/>
          </ac:spMkLst>
        </pc:spChg>
        <pc:spChg chg="add del">
          <ac:chgData name="Kata Borsi" userId="1d1594849c849038" providerId="LiveId" clId="{9896D87F-3B58-465C-8272-ECAF9FFB3AA9}" dt="2022-06-25T12:42:56.196" v="842" actId="26606"/>
          <ac:spMkLst>
            <pc:docMk/>
            <pc:sldMk cId="1508258026" sldId="257"/>
            <ac:spMk id="2098" creationId="{BD2BFF02-DF78-4F07-B176-52514E13127D}"/>
          </ac:spMkLst>
        </pc:spChg>
        <pc:spChg chg="add del">
          <ac:chgData name="Kata Borsi" userId="1d1594849c849038" providerId="LiveId" clId="{9896D87F-3B58-465C-8272-ECAF9FFB3AA9}" dt="2022-06-25T12:42:56.196" v="842" actId="26606"/>
          <ac:spMkLst>
            <pc:docMk/>
            <pc:sldMk cId="1508258026" sldId="257"/>
            <ac:spMk id="2100" creationId="{0DB06EAB-7D8C-403A-86C5-B5FD79A13650}"/>
          </ac:spMkLst>
        </pc:spChg>
        <pc:spChg chg="add del">
          <ac:chgData name="Kata Borsi" userId="1d1594849c849038" providerId="LiveId" clId="{9896D87F-3B58-465C-8272-ECAF9FFB3AA9}" dt="2022-06-25T12:43:33.648" v="848" actId="26606"/>
          <ac:spMkLst>
            <pc:docMk/>
            <pc:sldMk cId="1508258026" sldId="257"/>
            <ac:spMk id="2102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2:43:33.648" v="848" actId="26606"/>
          <ac:spMkLst>
            <pc:docMk/>
            <pc:sldMk cId="1508258026" sldId="257"/>
            <ac:spMk id="2103" creationId="{912C5E87-CB8A-4EB6-9DF9-90164F54C680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08" creationId="{5A0118C5-4F8D-4CF4-BADD-53FEACC6C42A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10" creationId="{F98F79A4-A6C7-4101-B1E9-27E05CB7CFA0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12" creationId="{F8875E4C-CFFE-4552-ABC7-175C3CB757FB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14" creationId="{79AFCB35-9C04-4524-A0B1-57FF6865D013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16" creationId="{D11AD2AD-0BA0-4DD3-8EEA-84686A0E718C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18" creationId="{9E5C5460-229E-46C8-A712-CC317985420F}"/>
          </ac:spMkLst>
        </pc:spChg>
        <pc:spChg chg="add del">
          <ac:chgData name="Kata Borsi" userId="1d1594849c849038" providerId="LiveId" clId="{9896D87F-3B58-465C-8272-ECAF9FFB3AA9}" dt="2022-06-25T12:43:33.629" v="847" actId="26606"/>
          <ac:spMkLst>
            <pc:docMk/>
            <pc:sldMk cId="1508258026" sldId="257"/>
            <ac:spMk id="2120" creationId="{53812026-3FC6-44DA-94EF-3B81640494BD}"/>
          </ac:spMkLst>
        </pc:spChg>
        <pc:spChg chg="add del">
          <ac:chgData name="Kata Borsi" userId="1d1594849c849038" providerId="LiveId" clId="{9896D87F-3B58-465C-8272-ECAF9FFB3AA9}" dt="2022-06-25T12:51:17.909" v="1036" actId="26606"/>
          <ac:spMkLst>
            <pc:docMk/>
            <pc:sldMk cId="1508258026" sldId="257"/>
            <ac:spMk id="2129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2:51:17.909" v="1036" actId="26606"/>
          <ac:spMkLst>
            <pc:docMk/>
            <pc:sldMk cId="1508258026" sldId="257"/>
            <ac:spMk id="2130" creationId="{912C5E87-CB8A-4EB6-9DF9-90164F54C680}"/>
          </ac:spMkLst>
        </pc:spChg>
        <pc:spChg chg="add del">
          <ac:chgData name="Kata Borsi" userId="1d1594849c849038" providerId="LiveId" clId="{9896D87F-3B58-465C-8272-ECAF9FFB3AA9}" dt="2022-06-25T12:50:27.652" v="1029" actId="26606"/>
          <ac:spMkLst>
            <pc:docMk/>
            <pc:sldMk cId="1508258026" sldId="257"/>
            <ac:spMk id="2135" creationId="{B712E947-0734-45F9-9C4F-41114EC3A33E}"/>
          </ac:spMkLst>
        </pc:spChg>
        <pc:spChg chg="add del">
          <ac:chgData name="Kata Borsi" userId="1d1594849c849038" providerId="LiveId" clId="{9896D87F-3B58-465C-8272-ECAF9FFB3AA9}" dt="2022-06-25T12:50:27.652" v="1029" actId="26606"/>
          <ac:spMkLst>
            <pc:docMk/>
            <pc:sldMk cId="1508258026" sldId="257"/>
            <ac:spMk id="2137" creationId="{5A65989E-BBD5-44D7-AA86-7AFD5D46BBC0}"/>
          </ac:spMkLst>
        </pc:spChg>
        <pc:spChg chg="add del">
          <ac:chgData name="Kata Borsi" userId="1d1594849c849038" providerId="LiveId" clId="{9896D87F-3B58-465C-8272-ECAF9FFB3AA9}" dt="2022-06-25T12:50:27.652" v="1029" actId="26606"/>
          <ac:spMkLst>
            <pc:docMk/>
            <pc:sldMk cId="1508258026" sldId="257"/>
            <ac:spMk id="2139" creationId="{231A2881-D8D7-4A7D-ACA3-E9F849F853D8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1" creationId="{ACD0B258-678B-4A8C-894F-848AF24A1922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2" creationId="{B712E947-0734-45F9-9C4F-41114EC3A33E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3" creationId="{C8D58395-74AF-401A-AF2F-76B6FCF71DFE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4" creationId="{4C6B5652-C661-4C58-B937-F0F490F7FCB2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5" creationId="{2F003F3F-F118-41D2-AA3F-74DB0D1970BB}"/>
          </ac:spMkLst>
        </pc:spChg>
        <pc:spChg chg="add del">
          <ac:chgData name="Kata Borsi" userId="1d1594849c849038" providerId="LiveId" clId="{9896D87F-3B58-465C-8272-ECAF9FFB3AA9}" dt="2022-06-25T12:51:13.377" v="1031" actId="26606"/>
          <ac:spMkLst>
            <pc:docMk/>
            <pc:sldMk cId="1508258026" sldId="257"/>
            <ac:spMk id="2146" creationId="{0B936867-6407-43FB-9DE6-1B0879D0CB31}"/>
          </ac:spMkLst>
        </pc:spChg>
        <pc:spChg chg="add del">
          <ac:chgData name="Kata Borsi" userId="1d1594849c849038" providerId="LiveId" clId="{9896D87F-3B58-465C-8272-ECAF9FFB3AA9}" dt="2022-06-25T12:51:16.577" v="1033" actId="26606"/>
          <ac:spMkLst>
            <pc:docMk/>
            <pc:sldMk cId="1508258026" sldId="257"/>
            <ac:spMk id="2148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2:51:16.577" v="1033" actId="26606"/>
          <ac:spMkLst>
            <pc:docMk/>
            <pc:sldMk cId="1508258026" sldId="257"/>
            <ac:spMk id="2149" creationId="{912C5E87-CB8A-4EB6-9DF9-90164F54C680}"/>
          </ac:spMkLst>
        </pc:spChg>
        <pc:spChg chg="add del">
          <ac:chgData name="Kata Borsi" userId="1d1594849c849038" providerId="LiveId" clId="{9896D87F-3B58-465C-8272-ECAF9FFB3AA9}" dt="2022-06-25T12:51:17.886" v="1035" actId="26606"/>
          <ac:spMkLst>
            <pc:docMk/>
            <pc:sldMk cId="1508258026" sldId="257"/>
            <ac:spMk id="2151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153" creationId="{91F32EBA-ED97-466E-8CFA-8382584155D0}"/>
          </ac:spMkLst>
        </pc:spChg>
        <pc:spChg chg="add del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154" creationId="{912C5E87-CB8A-4EB6-9DF9-90164F54C680}"/>
          </ac:spMkLst>
        </pc:spChg>
        <pc:spChg chg="add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159" creationId="{B712E947-0734-45F9-9C4F-41114EC3A33E}"/>
          </ac:spMkLst>
        </pc:spChg>
        <pc:spChg chg="add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161" creationId="{5A65989E-BBD5-44D7-AA86-7AFD5D46BBC0}"/>
          </ac:spMkLst>
        </pc:spChg>
        <pc:spChg chg="add">
          <ac:chgData name="Kata Borsi" userId="1d1594849c849038" providerId="LiveId" clId="{9896D87F-3B58-465C-8272-ECAF9FFB3AA9}" dt="2022-06-25T13:02:50.632" v="1246" actId="26606"/>
          <ac:spMkLst>
            <pc:docMk/>
            <pc:sldMk cId="1508258026" sldId="257"/>
            <ac:spMk id="2163" creationId="{231A2881-D8D7-4A7D-ACA3-E9F849F853D8}"/>
          </ac:spMkLst>
        </pc:spChg>
        <pc:grpChg chg="add del">
          <ac:chgData name="Kata Borsi" userId="1d1594849c849038" providerId="LiveId" clId="{9896D87F-3B58-465C-8272-ECAF9FFB3AA9}" dt="2022-06-25T12:42:56.196" v="842" actId="26606"/>
          <ac:grpSpMkLst>
            <pc:docMk/>
            <pc:sldMk cId="1508258026" sldId="257"/>
            <ac:grpSpMk id="2094" creationId="{B63C2D82-D4FA-4A37-BB01-1E7B21E4FF20}"/>
          </ac:grpSpMkLst>
        </pc:grpChg>
        <pc:grpChg chg="add del">
          <ac:chgData name="Kata Borsi" userId="1d1594849c849038" providerId="LiveId" clId="{9896D87F-3B58-465C-8272-ECAF9FFB3AA9}" dt="2022-06-25T12:43:33.629" v="847" actId="26606"/>
          <ac:grpSpMkLst>
            <pc:docMk/>
            <pc:sldMk cId="1508258026" sldId="257"/>
            <ac:grpSpMk id="2122" creationId="{0C156BF8-7FF7-440F-BE2B-417DFFE8BFA5}"/>
          </ac:grpSpMkLst>
        </pc:grpChg>
        <pc:picChg chg="add del mod">
          <ac:chgData name="Kata Borsi" userId="1d1594849c849038" providerId="LiveId" clId="{9896D87F-3B58-465C-8272-ECAF9FFB3AA9}" dt="2022-06-25T13:02:38.889" v="1245" actId="478"/>
          <ac:picMkLst>
            <pc:docMk/>
            <pc:sldMk cId="1508258026" sldId="257"/>
            <ac:picMk id="5" creationId="{602F2796-C2DB-4D98-A71D-9D28925D5C8A}"/>
          </ac:picMkLst>
        </pc:picChg>
        <pc:picChg chg="add mod">
          <ac:chgData name="Kata Borsi" userId="1d1594849c849038" providerId="LiveId" clId="{9896D87F-3B58-465C-8272-ECAF9FFB3AA9}" dt="2022-06-25T13:05:37.386" v="1286" actId="14100"/>
          <ac:picMkLst>
            <pc:docMk/>
            <pc:sldMk cId="1508258026" sldId="257"/>
            <ac:picMk id="51" creationId="{24F199A7-E5AB-413B-B952-2DBAF9973E72}"/>
          </ac:picMkLst>
        </pc:picChg>
        <pc:picChg chg="add mod">
          <ac:chgData name="Kata Borsi" userId="1d1594849c849038" providerId="LiveId" clId="{9896D87F-3B58-465C-8272-ECAF9FFB3AA9}" dt="2022-06-25T13:09:32.236" v="1332" actId="1076"/>
          <ac:picMkLst>
            <pc:docMk/>
            <pc:sldMk cId="1508258026" sldId="257"/>
            <ac:picMk id="71" creationId="{F091E944-BE48-4E06-B993-79805C7EF42F}"/>
          </ac:picMkLst>
        </pc:picChg>
        <pc:picChg chg="del mod">
          <ac:chgData name="Kata Borsi" userId="1d1594849c849038" providerId="LiveId" clId="{9896D87F-3B58-465C-8272-ECAF9FFB3AA9}" dt="2022-06-25T12:50:01.625" v="1026" actId="478"/>
          <ac:picMkLst>
            <pc:docMk/>
            <pc:sldMk cId="1508258026" sldId="257"/>
            <ac:picMk id="2052" creationId="{88D1A332-5FE2-443E-9B83-9349B2DA9B60}"/>
          </ac:picMkLst>
        </pc:picChg>
        <pc:picChg chg="add del mod ord">
          <ac:chgData name="Kata Borsi" userId="1d1594849c849038" providerId="LiveId" clId="{9896D87F-3B58-465C-8272-ECAF9FFB3AA9}" dt="2022-06-25T13:05:22.371" v="1279" actId="478"/>
          <ac:picMkLst>
            <pc:docMk/>
            <pc:sldMk cId="1508258026" sldId="257"/>
            <ac:picMk id="2054" creationId="{B07F309A-A2AC-4B24-B2B4-34B0DCECE8AA}"/>
          </ac:picMkLst>
        </pc:picChg>
      </pc:sldChg>
      <pc:sldChg chg="addSp delSp modSp mod ord setBg">
        <pc:chgData name="Kata Borsi" userId="1d1594849c849038" providerId="LiveId" clId="{9896D87F-3B58-465C-8272-ECAF9FFB3AA9}" dt="2022-06-25T13:10:38.882" v="1346" actId="1076"/>
        <pc:sldMkLst>
          <pc:docMk/>
          <pc:sldMk cId="1937884127" sldId="258"/>
        </pc:sldMkLst>
        <pc:spChg chg="mod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" creationId="{AEB01DEB-50BD-4588-8823-04433855DDF3}"/>
          </ac:spMkLst>
        </pc:spChg>
        <pc:spChg chg="mod">
          <ac:chgData name="Kata Borsi" userId="1d1594849c849038" providerId="LiveId" clId="{9896D87F-3B58-465C-8272-ECAF9FFB3AA9}" dt="2022-06-25T12:56:33.688" v="1187" actId="255"/>
          <ac:spMkLst>
            <pc:docMk/>
            <pc:sldMk cId="1937884127" sldId="258"/>
            <ac:spMk id="3" creationId="{821F1858-206B-4775-832F-70138E37650E}"/>
          </ac:spMkLst>
        </pc:spChg>
        <pc:spChg chg="del">
          <ac:chgData name="Kata Borsi" userId="1d1594849c849038" providerId="LiveId" clId="{9896D87F-3B58-465C-8272-ECAF9FFB3AA9}" dt="2022-06-25T12:52:58.779" v="1046" actId="26606"/>
          <ac:spMkLst>
            <pc:docMk/>
            <pc:sldMk cId="1937884127" sldId="258"/>
            <ac:spMk id="2086" creationId="{91F32EBA-ED97-466E-8CFA-8382584155D0}"/>
          </ac:spMkLst>
        </pc:spChg>
        <pc:spChg chg="del">
          <ac:chgData name="Kata Borsi" userId="1d1594849c849038" providerId="LiveId" clId="{9896D87F-3B58-465C-8272-ECAF9FFB3AA9}" dt="2022-06-25T12:52:58.779" v="1046" actId="26606"/>
          <ac:spMkLst>
            <pc:docMk/>
            <pc:sldMk cId="1937884127" sldId="258"/>
            <ac:spMk id="2087" creationId="{62A38935-BB53-4DF7-A56E-48DD25B685D7}"/>
          </ac:spMkLst>
        </pc:spChg>
        <pc:spChg chg="add del">
          <ac:chgData name="Kata Borsi" userId="1d1594849c849038" providerId="LiveId" clId="{9896D87F-3B58-465C-8272-ECAF9FFB3AA9}" dt="2022-06-25T12:53:15.114" v="1051" actId="26606"/>
          <ac:spMkLst>
            <pc:docMk/>
            <pc:sldMk cId="1937884127" sldId="258"/>
            <ac:spMk id="2092" creationId="{979E27D9-03C7-44E2-9FF8-15D0C8506AF7}"/>
          </ac:spMkLst>
        </pc:spChg>
        <pc:spChg chg="add del">
          <ac:chgData name="Kata Borsi" userId="1d1594849c849038" providerId="LiveId" clId="{9896D87F-3B58-465C-8272-ECAF9FFB3AA9}" dt="2022-06-25T12:53:15.114" v="1051" actId="26606"/>
          <ac:spMkLst>
            <pc:docMk/>
            <pc:sldMk cId="1937884127" sldId="258"/>
            <ac:spMk id="2094" creationId="{EEBF1590-3B36-48EE-A89D-3B6F3CB256AB}"/>
          </ac:spMkLst>
        </pc:spChg>
        <pc:spChg chg="add del">
          <ac:chgData name="Kata Borsi" userId="1d1594849c849038" providerId="LiveId" clId="{9896D87F-3B58-465C-8272-ECAF9FFB3AA9}" dt="2022-06-25T12:53:15.114" v="1051" actId="26606"/>
          <ac:spMkLst>
            <pc:docMk/>
            <pc:sldMk cId="1937884127" sldId="258"/>
            <ac:spMk id="2096" creationId="{AC8F6C8C-AB5A-4548-942D-E3FD40ACBC49}"/>
          </ac:spMkLst>
        </pc:spChg>
        <pc:spChg chg="add del">
          <ac:chgData name="Kata Borsi" userId="1d1594849c849038" providerId="LiveId" clId="{9896D87F-3B58-465C-8272-ECAF9FFB3AA9}" dt="2022-06-25T12:53:15.074" v="1050" actId="26606"/>
          <ac:spMkLst>
            <pc:docMk/>
            <pc:sldMk cId="1937884127" sldId="258"/>
            <ac:spMk id="2101" creationId="{12609869-9E80-471B-A487-A53288E0E791}"/>
          </ac:spMkLst>
        </pc:spChg>
        <pc:spChg chg="add del">
          <ac:chgData name="Kata Borsi" userId="1d1594849c849038" providerId="LiveId" clId="{9896D87F-3B58-465C-8272-ECAF9FFB3AA9}" dt="2022-06-25T12:53:15.074" v="1050" actId="26606"/>
          <ac:spMkLst>
            <pc:docMk/>
            <pc:sldMk cId="1937884127" sldId="258"/>
            <ac:spMk id="2103" creationId="{7004738A-9D34-43E8-97D2-CA0EED4F8BE0}"/>
          </ac:spMkLst>
        </pc:spChg>
        <pc:spChg chg="add del">
          <ac:chgData name="Kata Borsi" userId="1d1594849c849038" providerId="LiveId" clId="{9896D87F-3B58-465C-8272-ECAF9FFB3AA9}" dt="2022-06-25T12:53:15.074" v="1050" actId="26606"/>
          <ac:spMkLst>
            <pc:docMk/>
            <pc:sldMk cId="1937884127" sldId="258"/>
            <ac:spMk id="2105" creationId="{B8B8D07F-F13E-443E-BA68-2D26672D76B9}"/>
          </ac:spMkLst>
        </pc:spChg>
        <pc:spChg chg="add del">
          <ac:chgData name="Kata Borsi" userId="1d1594849c849038" providerId="LiveId" clId="{9896D87F-3B58-465C-8272-ECAF9FFB3AA9}" dt="2022-06-25T12:53:15.074" v="1050" actId="26606"/>
          <ac:spMkLst>
            <pc:docMk/>
            <pc:sldMk cId="1937884127" sldId="258"/>
            <ac:spMk id="2107" creationId="{2813A4FA-24A5-41ED-A534-3807D1B2F344}"/>
          </ac:spMkLst>
        </pc:spChg>
        <pc:spChg chg="add del">
          <ac:chgData name="Kata Borsi" userId="1d1594849c849038" providerId="LiveId" clId="{9896D87F-3B58-465C-8272-ECAF9FFB3AA9}" dt="2022-06-25T12:53:15.074" v="1050" actId="26606"/>
          <ac:spMkLst>
            <pc:docMk/>
            <pc:sldMk cId="1937884127" sldId="258"/>
            <ac:spMk id="2109" creationId="{C3944F27-CA70-4E84-A51A-E6BF89558979}"/>
          </ac:spMkLst>
        </pc:spChg>
        <pc:spChg chg="add del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11" creationId="{2596F992-698C-48C0-9D89-70DA4CE927EF}"/>
          </ac:spMkLst>
        </pc:spChg>
        <pc:spChg chg="add del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12" creationId="{A344AAA5-41F4-4862-97EF-688D31DC7567}"/>
          </ac:spMkLst>
        </pc:spChg>
        <pc:spChg chg="add del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13" creationId="{69E1A62C-2AAF-4B3E-8CDB-65E237080997}"/>
          </ac:spMkLst>
        </pc:spChg>
        <pc:spChg chg="add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18" creationId="{979E27D9-03C7-44E2-9FF8-15D0C8506AF7}"/>
          </ac:spMkLst>
        </pc:spChg>
        <pc:spChg chg="add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20" creationId="{EEBF1590-3B36-48EE-A89D-3B6F3CB256AB}"/>
          </ac:spMkLst>
        </pc:spChg>
        <pc:spChg chg="add">
          <ac:chgData name="Kata Borsi" userId="1d1594849c849038" providerId="LiveId" clId="{9896D87F-3B58-465C-8272-ECAF9FFB3AA9}" dt="2022-06-25T12:53:35.581" v="1054" actId="26606"/>
          <ac:spMkLst>
            <pc:docMk/>
            <pc:sldMk cId="1937884127" sldId="258"/>
            <ac:spMk id="2122" creationId="{AC8F6C8C-AB5A-4548-942D-E3FD40ACBC49}"/>
          </ac:spMkLst>
        </pc:spChg>
        <pc:picChg chg="add mod">
          <ac:chgData name="Kata Borsi" userId="1d1594849c849038" providerId="LiveId" clId="{9896D87F-3B58-465C-8272-ECAF9FFB3AA9}" dt="2022-06-25T13:10:38.882" v="1346" actId="1076"/>
          <ac:picMkLst>
            <pc:docMk/>
            <pc:sldMk cId="1937884127" sldId="258"/>
            <ac:picMk id="21" creationId="{0FBDF439-34D8-4529-B073-9BF770FE0BF5}"/>
          </ac:picMkLst>
        </pc:picChg>
        <pc:picChg chg="mod">
          <ac:chgData name="Kata Borsi" userId="1d1594849c849038" providerId="LiveId" clId="{9896D87F-3B58-465C-8272-ECAF9FFB3AA9}" dt="2022-06-25T12:53:40.533" v="1056" actId="14100"/>
          <ac:picMkLst>
            <pc:docMk/>
            <pc:sldMk cId="1937884127" sldId="258"/>
            <ac:picMk id="2052" creationId="{88D1A332-5FE2-443E-9B83-9349B2DA9B60}"/>
          </ac:picMkLst>
        </pc:picChg>
      </pc:sldChg>
      <pc:sldChg chg="addSp delSp modSp mod setBg">
        <pc:chgData name="Kata Borsi" userId="1d1594849c849038" providerId="LiveId" clId="{9896D87F-3B58-465C-8272-ECAF9FFB3AA9}" dt="2022-06-25T13:10:42.399" v="1347" actId="1076"/>
        <pc:sldMkLst>
          <pc:docMk/>
          <pc:sldMk cId="868030222" sldId="259"/>
        </pc:sldMkLst>
        <pc:spChg chg="mod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" creationId="{AEB01DEB-50BD-4588-8823-04433855DDF3}"/>
          </ac:spMkLst>
        </pc:spChg>
        <pc:spChg chg="mod">
          <ac:chgData name="Kata Borsi" userId="1d1594849c849038" providerId="LiveId" clId="{9896D87F-3B58-465C-8272-ECAF9FFB3AA9}" dt="2022-06-25T12:57:04.630" v="1193" actId="20577"/>
          <ac:spMkLst>
            <pc:docMk/>
            <pc:sldMk cId="868030222" sldId="259"/>
            <ac:spMk id="3" creationId="{821F1858-206B-4775-832F-70138E37650E}"/>
          </ac:spMkLst>
        </pc:spChg>
        <pc:spChg chg="del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086" creationId="{91F32EBA-ED97-466E-8CFA-8382584155D0}"/>
          </ac:spMkLst>
        </pc:spChg>
        <pc:spChg chg="del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087" creationId="{62A38935-BB53-4DF7-A56E-48DD25B685D7}"/>
          </ac:spMkLst>
        </pc:spChg>
        <pc:spChg chg="add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092" creationId="{979E27D9-03C7-44E2-9FF8-15D0C8506AF7}"/>
          </ac:spMkLst>
        </pc:spChg>
        <pc:spChg chg="add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094" creationId="{EEBF1590-3B36-48EE-A89D-3B6F3CB256AB}"/>
          </ac:spMkLst>
        </pc:spChg>
        <pc:spChg chg="add">
          <ac:chgData name="Kata Borsi" userId="1d1594849c849038" providerId="LiveId" clId="{9896D87F-3B58-465C-8272-ECAF9FFB3AA9}" dt="2022-06-25T12:52:46.428" v="1043" actId="26606"/>
          <ac:spMkLst>
            <pc:docMk/>
            <pc:sldMk cId="868030222" sldId="259"/>
            <ac:spMk id="2096" creationId="{AC8F6C8C-AB5A-4548-942D-E3FD40ACBC49}"/>
          </ac:spMkLst>
        </pc:spChg>
        <pc:picChg chg="add del mod">
          <ac:chgData name="Kata Borsi" userId="1d1594849c849038" providerId="LiveId" clId="{9896D87F-3B58-465C-8272-ECAF9FFB3AA9}" dt="2022-06-25T12:52:32.409" v="1041" actId="478"/>
          <ac:picMkLst>
            <pc:docMk/>
            <pc:sldMk cId="868030222" sldId="259"/>
            <ac:picMk id="7" creationId="{80BD87A3-66F5-4BA7-8223-7309D089FA98}"/>
          </ac:picMkLst>
        </pc:picChg>
        <pc:picChg chg="add mod">
          <ac:chgData name="Kata Borsi" userId="1d1594849c849038" providerId="LiveId" clId="{9896D87F-3B58-465C-8272-ECAF9FFB3AA9}" dt="2022-06-25T13:10:42.399" v="1347" actId="1076"/>
          <ac:picMkLst>
            <pc:docMk/>
            <pc:sldMk cId="868030222" sldId="259"/>
            <ac:picMk id="11" creationId="{EC5E1A20-D8D9-427C-8B48-072EDFE23A9F}"/>
          </ac:picMkLst>
        </pc:picChg>
        <pc:picChg chg="mod">
          <ac:chgData name="Kata Borsi" userId="1d1594849c849038" providerId="LiveId" clId="{9896D87F-3B58-465C-8272-ECAF9FFB3AA9}" dt="2022-06-25T12:52:53.878" v="1045" actId="14100"/>
          <ac:picMkLst>
            <pc:docMk/>
            <pc:sldMk cId="868030222" sldId="259"/>
            <ac:picMk id="2052" creationId="{88D1A332-5FE2-443E-9B83-9349B2DA9B60}"/>
          </ac:picMkLst>
        </pc:picChg>
      </pc:sldChg>
      <pc:sldChg chg="addSp delSp modSp mod setBg">
        <pc:chgData name="Kata Borsi" userId="1d1594849c849038" providerId="LiveId" clId="{9896D87F-3B58-465C-8272-ECAF9FFB3AA9}" dt="2022-06-25T13:17:07.653" v="1427" actId="20577"/>
        <pc:sldMkLst>
          <pc:docMk/>
          <pc:sldMk cId="3749812614" sldId="260"/>
        </pc:sldMkLst>
        <pc:spChg chg="mod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" creationId="{AEB01DEB-50BD-4588-8823-04433855DDF3}"/>
          </ac:spMkLst>
        </pc:spChg>
        <pc:spChg chg="mod">
          <ac:chgData name="Kata Borsi" userId="1d1594849c849038" providerId="LiveId" clId="{9896D87F-3B58-465C-8272-ECAF9FFB3AA9}" dt="2022-06-25T13:17:07.653" v="1427" actId="20577"/>
          <ac:spMkLst>
            <pc:docMk/>
            <pc:sldMk cId="3749812614" sldId="260"/>
            <ac:spMk id="3" creationId="{821F1858-206B-4775-832F-70138E37650E}"/>
          </ac:spMkLst>
        </pc:spChg>
        <pc:spChg chg="del">
          <ac:chgData name="Kata Borsi" userId="1d1594849c849038" providerId="LiveId" clId="{9896D87F-3B58-465C-8272-ECAF9FFB3AA9}" dt="2022-06-25T12:57:50.558" v="1208" actId="26606"/>
          <ac:spMkLst>
            <pc:docMk/>
            <pc:sldMk cId="3749812614" sldId="260"/>
            <ac:spMk id="2086" creationId="{91F32EBA-ED97-466E-8CFA-8382584155D0}"/>
          </ac:spMkLst>
        </pc:spChg>
        <pc:spChg chg="del">
          <ac:chgData name="Kata Borsi" userId="1d1594849c849038" providerId="LiveId" clId="{9896D87F-3B58-465C-8272-ECAF9FFB3AA9}" dt="2022-06-25T12:57:50.558" v="1208" actId="26606"/>
          <ac:spMkLst>
            <pc:docMk/>
            <pc:sldMk cId="3749812614" sldId="260"/>
            <ac:spMk id="2087" creationId="{62A38935-BB53-4DF7-A56E-48DD25B685D7}"/>
          </ac:spMkLst>
        </pc:spChg>
        <pc:spChg chg="add del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092" creationId="{12609869-9E80-471B-A487-A53288E0E791}"/>
          </ac:spMkLst>
        </pc:spChg>
        <pc:spChg chg="add del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094" creationId="{7004738A-9D34-43E8-97D2-CA0EED4F8BE0}"/>
          </ac:spMkLst>
        </pc:spChg>
        <pc:spChg chg="add del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096" creationId="{B8B8D07F-F13E-443E-BA68-2D26672D76B9}"/>
          </ac:spMkLst>
        </pc:spChg>
        <pc:spChg chg="add del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098" creationId="{2813A4FA-24A5-41ED-A534-3807D1B2F344}"/>
          </ac:spMkLst>
        </pc:spChg>
        <pc:spChg chg="add del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100" creationId="{C3944F27-CA70-4E84-A51A-E6BF89558979}"/>
          </ac:spMkLst>
        </pc:spChg>
        <pc:spChg chg="add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105" creationId="{979E27D9-03C7-44E2-9FF8-15D0C8506AF7}"/>
          </ac:spMkLst>
        </pc:spChg>
        <pc:spChg chg="add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107" creationId="{EEBF1590-3B36-48EE-A89D-3B6F3CB256AB}"/>
          </ac:spMkLst>
        </pc:spChg>
        <pc:spChg chg="add">
          <ac:chgData name="Kata Borsi" userId="1d1594849c849038" providerId="LiveId" clId="{9896D87F-3B58-465C-8272-ECAF9FFB3AA9}" dt="2022-06-25T12:58:27.446" v="1210" actId="26606"/>
          <ac:spMkLst>
            <pc:docMk/>
            <pc:sldMk cId="3749812614" sldId="260"/>
            <ac:spMk id="2109" creationId="{AC8F6C8C-AB5A-4548-942D-E3FD40ACBC49}"/>
          </ac:spMkLst>
        </pc:spChg>
        <pc:picChg chg="add mod">
          <ac:chgData name="Kata Borsi" userId="1d1594849c849038" providerId="LiveId" clId="{9896D87F-3B58-465C-8272-ECAF9FFB3AA9}" dt="2022-06-25T12:58:29.906" v="1211" actId="1076"/>
          <ac:picMkLst>
            <pc:docMk/>
            <pc:sldMk cId="3749812614" sldId="260"/>
            <ac:picMk id="7" creationId="{9E81E81B-DC1C-48C6-9DC9-8F0027E69E9F}"/>
          </ac:picMkLst>
        </pc:picChg>
        <pc:picChg chg="add mod">
          <ac:chgData name="Kata Borsi" userId="1d1594849c849038" providerId="LiveId" clId="{9896D87F-3B58-465C-8272-ECAF9FFB3AA9}" dt="2022-06-25T13:13:52.585" v="1397" actId="1076"/>
          <ac:picMkLst>
            <pc:docMk/>
            <pc:sldMk cId="3749812614" sldId="260"/>
            <ac:picMk id="16" creationId="{7902EC85-488E-4710-9AF2-2AA7A20F6CED}"/>
          </ac:picMkLst>
        </pc:picChg>
        <pc:picChg chg="add mod">
          <ac:chgData name="Kata Borsi" userId="1d1594849c849038" providerId="LiveId" clId="{9896D87F-3B58-465C-8272-ECAF9FFB3AA9}" dt="2022-06-25T13:10:48.603" v="1349" actId="1076"/>
          <ac:picMkLst>
            <pc:docMk/>
            <pc:sldMk cId="3749812614" sldId="260"/>
            <ac:picMk id="17" creationId="{C01048C7-92B4-4511-AB31-258FC87834A8}"/>
          </ac:picMkLst>
        </pc:picChg>
        <pc:picChg chg="del mod">
          <ac:chgData name="Kata Borsi" userId="1d1594849c849038" providerId="LiveId" clId="{9896D87F-3B58-465C-8272-ECAF9FFB3AA9}" dt="2022-06-25T12:57:38.686" v="1206" actId="478"/>
          <ac:picMkLst>
            <pc:docMk/>
            <pc:sldMk cId="3749812614" sldId="260"/>
            <ac:picMk id="2052" creationId="{88D1A332-5FE2-443E-9B83-9349B2DA9B60}"/>
          </ac:picMkLst>
        </pc:picChg>
      </pc:sldChg>
      <pc:sldChg chg="modSp add del mod ord">
        <pc:chgData name="Kata Borsi" userId="1d1594849c849038" providerId="LiveId" clId="{9896D87F-3B58-465C-8272-ECAF9FFB3AA9}" dt="2022-06-25T12:44:44.916" v="860" actId="47"/>
        <pc:sldMkLst>
          <pc:docMk/>
          <pc:sldMk cId="178998450" sldId="261"/>
        </pc:sldMkLst>
        <pc:spChg chg="mod">
          <ac:chgData name="Kata Borsi" userId="1d1594849c849038" providerId="LiveId" clId="{9896D87F-3B58-465C-8272-ECAF9FFB3AA9}" dt="2022-06-25T12:44:43.254" v="859" actId="27636"/>
          <ac:spMkLst>
            <pc:docMk/>
            <pc:sldMk cId="178998450" sldId="261"/>
            <ac:spMk id="2" creationId="{AEB01DEB-50BD-4588-8823-04433855DDF3}"/>
          </ac:spMkLst>
        </pc:spChg>
        <pc:spChg chg="mod">
          <ac:chgData name="Kata Borsi" userId="1d1594849c849038" providerId="LiveId" clId="{9896D87F-3B58-465C-8272-ECAF9FFB3AA9}" dt="2022-06-25T12:44:23.387" v="854" actId="5793"/>
          <ac:spMkLst>
            <pc:docMk/>
            <pc:sldMk cId="178998450" sldId="261"/>
            <ac:spMk id="3" creationId="{821F1858-206B-4775-832F-70138E37650E}"/>
          </ac:spMkLst>
        </pc:spChg>
      </pc:sldChg>
      <pc:sldChg chg="addSp delSp modSp new mod modTransition setBg modNotesTx">
        <pc:chgData name="Kata Borsi" userId="1d1594849c849038" providerId="LiveId" clId="{9896D87F-3B58-465C-8272-ECAF9FFB3AA9}" dt="2022-06-25T12:49:21.369" v="1023"/>
        <pc:sldMkLst>
          <pc:docMk/>
          <pc:sldMk cId="2880106895" sldId="262"/>
        </pc:sldMkLst>
        <pc:spChg chg="del mod">
          <ac:chgData name="Kata Borsi" userId="1d1594849c849038" providerId="LiveId" clId="{9896D87F-3B58-465C-8272-ECAF9FFB3AA9}" dt="2022-06-25T12:29:28.105" v="380" actId="478"/>
          <ac:spMkLst>
            <pc:docMk/>
            <pc:sldMk cId="2880106895" sldId="262"/>
            <ac:spMk id="2" creationId="{C7AED85D-9ADF-4437-9A57-261E64AC6BB7}"/>
          </ac:spMkLst>
        </pc:spChg>
        <pc:spChg chg="del">
          <ac:chgData name="Kata Borsi" userId="1d1594849c849038" providerId="LiveId" clId="{9896D87F-3B58-465C-8272-ECAF9FFB3AA9}" dt="2022-06-25T12:29:30.196" v="381" actId="478"/>
          <ac:spMkLst>
            <pc:docMk/>
            <pc:sldMk cId="2880106895" sldId="262"/>
            <ac:spMk id="3" creationId="{53DAED50-71A9-4F8B-8037-9F7F2C71AE00}"/>
          </ac:spMkLst>
        </pc:spChg>
        <pc:spChg chg="add del">
          <ac:chgData name="Kata Borsi" userId="1d1594849c849038" providerId="LiveId" clId="{9896D87F-3B58-465C-8272-ECAF9FFB3AA9}" dt="2022-06-25T12:34:53.021" v="532" actId="478"/>
          <ac:spMkLst>
            <pc:docMk/>
            <pc:sldMk cId="2880106895" sldId="262"/>
            <ac:spMk id="4" creationId="{F383734F-D8F8-427C-8ECF-75F4CF08C29F}"/>
          </ac:spMkLst>
        </pc:spChg>
        <pc:spChg chg="add">
          <ac:chgData name="Kata Borsi" userId="1d1594849c849038" providerId="LiveId" clId="{9896D87F-3B58-465C-8272-ECAF9FFB3AA9}" dt="2022-06-25T12:30:12.301" v="389" actId="26606"/>
          <ac:spMkLst>
            <pc:docMk/>
            <pc:sldMk cId="2880106895" sldId="262"/>
            <ac:spMk id="3083" creationId="{AB8C311F-7253-4AED-9701-7FC0708C41C7}"/>
          </ac:spMkLst>
        </pc:spChg>
        <pc:spChg chg="add">
          <ac:chgData name="Kata Borsi" userId="1d1594849c849038" providerId="LiveId" clId="{9896D87F-3B58-465C-8272-ECAF9FFB3AA9}" dt="2022-06-25T12:30:12.301" v="389" actId="26606"/>
          <ac:spMkLst>
            <pc:docMk/>
            <pc:sldMk cId="2880106895" sldId="262"/>
            <ac:spMk id="3085" creationId="{E2384209-CB15-4CDF-9D31-C44FD9A3F20D}"/>
          </ac:spMkLst>
        </pc:spChg>
        <pc:spChg chg="add">
          <ac:chgData name="Kata Borsi" userId="1d1594849c849038" providerId="LiveId" clId="{9896D87F-3B58-465C-8272-ECAF9FFB3AA9}" dt="2022-06-25T12:30:12.301" v="389" actId="26606"/>
          <ac:spMkLst>
            <pc:docMk/>
            <pc:sldMk cId="2880106895" sldId="262"/>
            <ac:spMk id="3087" creationId="{2633B3B5-CC90-43F0-8714-D31D1F3F0209}"/>
          </ac:spMkLst>
        </pc:spChg>
        <pc:spChg chg="add">
          <ac:chgData name="Kata Borsi" userId="1d1594849c849038" providerId="LiveId" clId="{9896D87F-3B58-465C-8272-ECAF9FFB3AA9}" dt="2022-06-25T12:30:12.301" v="389" actId="26606"/>
          <ac:spMkLst>
            <pc:docMk/>
            <pc:sldMk cId="2880106895" sldId="262"/>
            <ac:spMk id="3089" creationId="{A8D57A06-A426-446D-B02C-A2DC6B62E45E}"/>
          </ac:spMkLst>
        </pc:spChg>
        <pc:picChg chg="add del">
          <ac:chgData name="Kata Borsi" userId="1d1594849c849038" providerId="LiveId" clId="{9896D87F-3B58-465C-8272-ECAF9FFB3AA9}" dt="2022-06-25T12:29:24.156" v="378" actId="478"/>
          <ac:picMkLst>
            <pc:docMk/>
            <pc:sldMk cId="2880106895" sldId="262"/>
            <ac:picMk id="3074" creationId="{18E039C8-CF71-40E1-B29A-8516BFBF3196}"/>
          </ac:picMkLst>
        </pc:picChg>
        <pc:picChg chg="add del mod">
          <ac:chgData name="Kata Borsi" userId="1d1594849c849038" providerId="LiveId" clId="{9896D87F-3B58-465C-8272-ECAF9FFB3AA9}" dt="2022-06-25T12:29:37.680" v="385" actId="478"/>
          <ac:picMkLst>
            <pc:docMk/>
            <pc:sldMk cId="2880106895" sldId="262"/>
            <ac:picMk id="3076" creationId="{6A2B1493-B0A1-4CF4-AB92-58EC519C6BAB}"/>
          </ac:picMkLst>
        </pc:picChg>
        <pc:picChg chg="add mod">
          <ac:chgData name="Kata Borsi" userId="1d1594849c849038" providerId="LiveId" clId="{9896D87F-3B58-465C-8272-ECAF9FFB3AA9}" dt="2022-06-25T12:31:03.314" v="401" actId="1076"/>
          <ac:picMkLst>
            <pc:docMk/>
            <pc:sldMk cId="2880106895" sldId="262"/>
            <ac:picMk id="3078" creationId="{F0C7BEE9-BF60-4F1F-9311-009EE73F3C54}"/>
          </ac:picMkLst>
        </pc:picChg>
        <pc:picChg chg="add mod">
          <ac:chgData name="Kata Borsi" userId="1d1594849c849038" providerId="LiveId" clId="{9896D87F-3B58-465C-8272-ECAF9FFB3AA9}" dt="2022-06-25T12:30:50.693" v="399" actId="1076"/>
          <ac:picMkLst>
            <pc:docMk/>
            <pc:sldMk cId="2880106895" sldId="262"/>
            <ac:picMk id="3080" creationId="{0BCFA734-C54C-4D96-8BDF-2F94A659568E}"/>
          </ac:picMkLst>
        </pc:picChg>
        <pc:picChg chg="add del">
          <ac:chgData name="Kata Borsi" userId="1d1594849c849038" providerId="LiveId" clId="{9896D87F-3B58-465C-8272-ECAF9FFB3AA9}" dt="2022-06-25T12:38:00.346" v="552" actId="478"/>
          <ac:picMkLst>
            <pc:docMk/>
            <pc:sldMk cId="2880106895" sldId="262"/>
            <ac:picMk id="3082" creationId="{597BFBA0-53E3-4E6B-AD3E-62DCD07B5F23}"/>
          </ac:picMkLst>
        </pc:picChg>
      </pc:sldChg>
      <pc:sldChg chg="addSp delSp modSp add setBg modNotesTx">
        <pc:chgData name="Kata Borsi" userId="1d1594849c849038" providerId="LiveId" clId="{9896D87F-3B58-465C-8272-ECAF9FFB3AA9}" dt="2022-06-25T13:09:56.636" v="1335" actId="1076"/>
        <pc:sldMkLst>
          <pc:docMk/>
          <pc:sldMk cId="599714725" sldId="263"/>
        </pc:sldMkLst>
        <pc:picChg chg="del mod">
          <ac:chgData name="Kata Borsi" userId="1d1594849c849038" providerId="LiveId" clId="{9896D87F-3B58-465C-8272-ECAF9FFB3AA9}" dt="2022-06-25T12:38:07.250" v="555" actId="478"/>
          <ac:picMkLst>
            <pc:docMk/>
            <pc:sldMk cId="599714725" sldId="263"/>
            <ac:picMk id="3078" creationId="{F0C7BEE9-BF60-4F1F-9311-009EE73F3C54}"/>
          </ac:picMkLst>
        </pc:picChg>
        <pc:picChg chg="del">
          <ac:chgData name="Kata Borsi" userId="1d1594849c849038" providerId="LiveId" clId="{9896D87F-3B58-465C-8272-ECAF9FFB3AA9}" dt="2022-06-25T12:38:08.547" v="556" actId="478"/>
          <ac:picMkLst>
            <pc:docMk/>
            <pc:sldMk cId="599714725" sldId="263"/>
            <ac:picMk id="3080" creationId="{0BCFA734-C54C-4D96-8BDF-2F94A659568E}"/>
          </ac:picMkLst>
        </pc:picChg>
        <pc:picChg chg="add mod">
          <ac:chgData name="Kata Borsi" userId="1d1594849c849038" providerId="LiveId" clId="{9896D87F-3B58-465C-8272-ECAF9FFB3AA9}" dt="2022-06-25T13:09:56.636" v="1335" actId="1076"/>
          <ac:picMkLst>
            <pc:docMk/>
            <pc:sldMk cId="599714725" sldId="263"/>
            <ac:picMk id="4098" creationId="{364739B9-A1F9-49EA-A008-271F66AF9BBA}"/>
          </ac:picMkLst>
        </pc:picChg>
      </pc:sldChg>
      <pc:sldChg chg="addSp delSp modSp add mod setBg delDesignElem">
        <pc:chgData name="Kata Borsi" userId="1d1594849c849038" providerId="LiveId" clId="{9896D87F-3B58-465C-8272-ECAF9FFB3AA9}" dt="2022-06-25T13:04:00.896" v="1265" actId="20577"/>
        <pc:sldMkLst>
          <pc:docMk/>
          <pc:sldMk cId="4141468564" sldId="264"/>
        </pc:sldMkLst>
        <pc:spChg chg="mod">
          <ac:chgData name="Kata Borsi" userId="1d1594849c849038" providerId="LiveId" clId="{9896D87F-3B58-465C-8272-ECAF9FFB3AA9}" dt="2022-06-25T13:01:13.450" v="1232" actId="26606"/>
          <ac:spMkLst>
            <pc:docMk/>
            <pc:sldMk cId="4141468564" sldId="264"/>
            <ac:spMk id="2" creationId="{AEB01DEB-50BD-4588-8823-04433855DDF3}"/>
          </ac:spMkLst>
        </pc:spChg>
        <pc:spChg chg="mod">
          <ac:chgData name="Kata Borsi" userId="1d1594849c849038" providerId="LiveId" clId="{9896D87F-3B58-465C-8272-ECAF9FFB3AA9}" dt="2022-06-25T13:04:00.896" v="1265" actId="20577"/>
          <ac:spMkLst>
            <pc:docMk/>
            <pc:sldMk cId="4141468564" sldId="264"/>
            <ac:spMk id="3" creationId="{821F1858-206B-4775-832F-70138E37650E}"/>
          </ac:spMkLst>
        </pc:spChg>
        <pc:spChg chg="add">
          <ac:chgData name="Kata Borsi" userId="1d1594849c849038" providerId="LiveId" clId="{9896D87F-3B58-465C-8272-ECAF9FFB3AA9}" dt="2022-06-25T13:01:13.450" v="1232" actId="26606"/>
          <ac:spMkLst>
            <pc:docMk/>
            <pc:sldMk cId="4141468564" sldId="264"/>
            <ac:spMk id="2057" creationId="{EE52C6F3-26E1-4223-9BF6-7F985A59C38F}"/>
          </ac:spMkLst>
        </pc:spChg>
        <pc:spChg chg="add">
          <ac:chgData name="Kata Borsi" userId="1d1594849c849038" providerId="LiveId" clId="{9896D87F-3B58-465C-8272-ECAF9FFB3AA9}" dt="2022-06-25T13:01:13.450" v="1232" actId="26606"/>
          <ac:spMkLst>
            <pc:docMk/>
            <pc:sldMk cId="4141468564" sldId="264"/>
            <ac:spMk id="2059" creationId="{5A65989E-BBD5-44D7-AA86-7AFD5D46BBC0}"/>
          </ac:spMkLst>
        </pc:spChg>
        <pc:spChg chg="add">
          <ac:chgData name="Kata Borsi" userId="1d1594849c849038" providerId="LiveId" clId="{9896D87F-3B58-465C-8272-ECAF9FFB3AA9}" dt="2022-06-25T13:01:13.450" v="1232" actId="26606"/>
          <ac:spMkLst>
            <pc:docMk/>
            <pc:sldMk cId="4141468564" sldId="264"/>
            <ac:spMk id="2061" creationId="{231A2881-D8D7-4A7D-ACA3-E9F849F853D8}"/>
          </ac:spMkLst>
        </pc:spChg>
        <pc:spChg chg="del">
          <ac:chgData name="Kata Borsi" userId="1d1594849c849038" providerId="LiveId" clId="{9896D87F-3B58-465C-8272-ECAF9FFB3AA9}" dt="2022-06-25T12:38:35.473" v="563"/>
          <ac:spMkLst>
            <pc:docMk/>
            <pc:sldMk cId="4141468564" sldId="264"/>
            <ac:spMk id="2086" creationId="{91F32EBA-ED97-466E-8CFA-8382584155D0}"/>
          </ac:spMkLst>
        </pc:spChg>
        <pc:spChg chg="del">
          <ac:chgData name="Kata Borsi" userId="1d1594849c849038" providerId="LiveId" clId="{9896D87F-3B58-465C-8272-ECAF9FFB3AA9}" dt="2022-06-25T12:38:35.473" v="563"/>
          <ac:spMkLst>
            <pc:docMk/>
            <pc:sldMk cId="4141468564" sldId="264"/>
            <ac:spMk id="2087" creationId="{62A38935-BB53-4DF7-A56E-48DD25B685D7}"/>
          </ac:spMkLst>
        </pc:spChg>
        <pc:picChg chg="add del mod">
          <ac:chgData name="Kata Borsi" userId="1d1594849c849038" providerId="LiveId" clId="{9896D87F-3B58-465C-8272-ECAF9FFB3AA9}" dt="2022-06-25T13:01:15.508" v="1234" actId="478"/>
          <ac:picMkLst>
            <pc:docMk/>
            <pc:sldMk cId="4141468564" sldId="264"/>
            <ac:picMk id="7" creationId="{CFA4078D-5A35-4B8A-93F8-77B6F59F166F}"/>
          </ac:picMkLst>
        </pc:picChg>
        <pc:picChg chg="mod">
          <ac:chgData name="Kata Borsi" userId="1d1594849c849038" providerId="LiveId" clId="{9896D87F-3B58-465C-8272-ECAF9FFB3AA9}" dt="2022-06-25T13:03:45.695" v="1257" actId="14100"/>
          <ac:picMkLst>
            <pc:docMk/>
            <pc:sldMk cId="4141468564" sldId="264"/>
            <ac:picMk id="2052" creationId="{88D1A332-5FE2-443E-9B83-9349B2DA9B60}"/>
          </ac:picMkLst>
        </pc:picChg>
      </pc:sldChg>
      <pc:sldChg chg="addSp delSp modSp add mod ord setBg">
        <pc:chgData name="Kata Borsi" userId="1d1594849c849038" providerId="LiveId" clId="{9896D87F-3B58-465C-8272-ECAF9FFB3AA9}" dt="2022-06-25T13:06:28.538" v="1291" actId="20577"/>
        <pc:sldMkLst>
          <pc:docMk/>
          <pc:sldMk cId="2941531252" sldId="265"/>
        </pc:sldMkLst>
        <pc:spChg chg="mod">
          <ac:chgData name="Kata Borsi" userId="1d1594849c849038" providerId="LiveId" clId="{9896D87F-3B58-465C-8272-ECAF9FFB3AA9}" dt="2022-06-25T13:06:28.538" v="1291" actId="20577"/>
          <ac:spMkLst>
            <pc:docMk/>
            <pc:sldMk cId="2941531252" sldId="265"/>
            <ac:spMk id="2" creationId="{8D3C4750-8EA6-42CD-898C-91558D010B49}"/>
          </ac:spMkLst>
        </pc:spChg>
        <pc:spChg chg="del">
          <ac:chgData name="Kata Borsi" userId="1d1594849c849038" providerId="LiveId" clId="{9896D87F-3B58-465C-8272-ECAF9FFB3AA9}" dt="2022-06-25T12:45:16.999" v="873" actId="478"/>
          <ac:spMkLst>
            <pc:docMk/>
            <pc:sldMk cId="2941531252" sldId="265"/>
            <ac:spMk id="3" creationId="{C47C8CF8-1148-416C-841F-8FA953D93B02}"/>
          </ac:spMkLst>
        </pc:spChg>
        <pc:spChg chg="add del mod">
          <ac:chgData name="Kata Borsi" userId="1d1594849c849038" providerId="LiveId" clId="{9896D87F-3B58-465C-8272-ECAF9FFB3AA9}" dt="2022-06-25T12:45:21.203" v="874" actId="478"/>
          <ac:spMkLst>
            <pc:docMk/>
            <pc:sldMk cId="2941531252" sldId="265"/>
            <ac:spMk id="5" creationId="{D6880410-AF44-4164-A1CE-3B2355FB4D83}"/>
          </ac:spMkLst>
        </pc:spChg>
        <pc:spChg chg="del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31" creationId="{3E443FD7-A66B-4AA0-872D-B088B9BC5F17}"/>
          </ac:spMkLst>
        </pc:spChg>
        <pc:spChg chg="del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33" creationId="{C04BE0EF-3561-49B4-9A29-F283168A91C7}"/>
          </ac:spMkLst>
        </pc:spChg>
        <pc:spChg chg="add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38" creationId="{A8384FB5-9ADC-4DDC-881B-597D56F5B15D}"/>
          </ac:spMkLst>
        </pc:spChg>
        <pc:spChg chg="add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40" creationId="{BC05CA36-AD6A-4ABF-9A05-52E5A143D2BB}"/>
          </ac:spMkLst>
        </pc:spChg>
        <pc:spChg chg="add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42" creationId="{D4331EE8-85A4-4588-8D9E-70E534D477DB}"/>
          </ac:spMkLst>
        </pc:spChg>
        <pc:spChg chg="add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44" creationId="{49D6C862-61CC-4B46-8080-96583D653BAB}"/>
          </ac:spMkLst>
        </pc:spChg>
        <pc:spChg chg="add">
          <ac:chgData name="Kata Borsi" userId="1d1594849c849038" providerId="LiveId" clId="{9896D87F-3B58-465C-8272-ECAF9FFB3AA9}" dt="2022-06-25T13:03:06.590" v="1250" actId="26606"/>
          <ac:spMkLst>
            <pc:docMk/>
            <pc:sldMk cId="2941531252" sldId="265"/>
            <ac:spMk id="1046" creationId="{E37EECFC-A684-4391-AE85-4CDAF5565F61}"/>
          </ac:spMkLst>
        </pc:spChg>
        <pc:picChg chg="add mod">
          <ac:chgData name="Kata Borsi" userId="1d1594849c849038" providerId="LiveId" clId="{9896D87F-3B58-465C-8272-ECAF9FFB3AA9}" dt="2022-06-25T13:03:25.101" v="1256" actId="1076"/>
          <ac:picMkLst>
            <pc:docMk/>
            <pc:sldMk cId="2941531252" sldId="265"/>
            <ac:picMk id="9" creationId="{2F283FC7-7ACF-4221-BD14-26D6A4FCB1C8}"/>
          </ac:picMkLst>
        </pc:picChg>
        <pc:picChg chg="del mod">
          <ac:chgData name="Kata Borsi" userId="1d1594849c849038" providerId="LiveId" clId="{9896D87F-3B58-465C-8272-ECAF9FFB3AA9}" dt="2022-06-25T12:45:46.907" v="881" actId="478"/>
          <ac:picMkLst>
            <pc:docMk/>
            <pc:sldMk cId="2941531252" sldId="265"/>
            <ac:picMk id="1026" creationId="{01B8E94C-F453-4A88-9582-96225C53398D}"/>
          </ac:picMkLst>
        </pc:picChg>
      </pc:sldChg>
      <pc:sldChg chg="addSp delSp modSp add mod modNotesTx">
        <pc:chgData name="Kata Borsi" userId="1d1594849c849038" providerId="LiveId" clId="{9896D87F-3B58-465C-8272-ECAF9FFB3AA9}" dt="2022-06-25T13:08:48.428" v="1327" actId="1076"/>
        <pc:sldMkLst>
          <pc:docMk/>
          <pc:sldMk cId="3156056068" sldId="266"/>
        </pc:sldMkLst>
        <pc:spChg chg="add mod">
          <ac:chgData name="Kata Borsi" userId="1d1594849c849038" providerId="LiveId" clId="{9896D87F-3B58-465C-8272-ECAF9FFB3AA9}" dt="2022-06-25T13:07:45.516" v="1319" actId="1076"/>
          <ac:spMkLst>
            <pc:docMk/>
            <pc:sldMk cId="3156056068" sldId="266"/>
            <ac:spMk id="8" creationId="{3CCC5310-5563-4C17-9117-8145BAA54CE0}"/>
          </ac:spMkLst>
        </pc:spChg>
        <pc:picChg chg="add mod">
          <ac:chgData name="Kata Borsi" userId="1d1594849c849038" providerId="LiveId" clId="{9896D87F-3B58-465C-8272-ECAF9FFB3AA9}" dt="2022-06-25T13:08:48.428" v="1327" actId="1076"/>
          <ac:picMkLst>
            <pc:docMk/>
            <pc:sldMk cId="3156056068" sldId="266"/>
            <ac:picMk id="7" creationId="{FB3CAC87-5C8F-45CF-8C23-AD004CD2E01B}"/>
          </ac:picMkLst>
        </pc:picChg>
        <pc:picChg chg="del">
          <ac:chgData name="Kata Borsi" userId="1d1594849c849038" providerId="LiveId" clId="{9896D87F-3B58-465C-8272-ECAF9FFB3AA9}" dt="2022-06-25T12:58:47.032" v="1213" actId="478"/>
          <ac:picMkLst>
            <pc:docMk/>
            <pc:sldMk cId="3156056068" sldId="266"/>
            <ac:picMk id="4098" creationId="{364739B9-A1F9-49EA-A008-271F66AF9BBA}"/>
          </ac:picMkLst>
        </pc:picChg>
        <pc:picChg chg="add mod">
          <ac:chgData name="Kata Borsi" userId="1d1594849c849038" providerId="LiveId" clId="{9896D87F-3B58-465C-8272-ECAF9FFB3AA9}" dt="2022-06-25T13:08:37.306" v="1323" actId="1076"/>
          <ac:picMkLst>
            <pc:docMk/>
            <pc:sldMk cId="3156056068" sldId="266"/>
            <ac:picMk id="6146" creationId="{A3EA80D7-75D2-4E5A-87FC-AAFFF6D2F7C6}"/>
          </ac:picMkLst>
        </pc:picChg>
      </pc:sldChg>
      <pc:sldChg chg="addSp delSp modSp add mod">
        <pc:chgData name="Kata Borsi" userId="1d1594849c849038" providerId="LiveId" clId="{9896D87F-3B58-465C-8272-ECAF9FFB3AA9}" dt="2022-06-26T07:16:25.371" v="1547" actId="1076"/>
        <pc:sldMkLst>
          <pc:docMk/>
          <pc:sldMk cId="724910633" sldId="267"/>
        </pc:sldMkLst>
        <pc:spChg chg="mod">
          <ac:chgData name="Kata Borsi" userId="1d1594849c849038" providerId="LiveId" clId="{9896D87F-3B58-465C-8272-ECAF9FFB3AA9}" dt="2022-06-25T13:17:23.733" v="1450" actId="20577"/>
          <ac:spMkLst>
            <pc:docMk/>
            <pc:sldMk cId="724910633" sldId="267"/>
            <ac:spMk id="2" creationId="{AEB01DEB-50BD-4588-8823-04433855DDF3}"/>
          </ac:spMkLst>
        </pc:spChg>
        <pc:spChg chg="del">
          <ac:chgData name="Kata Borsi" userId="1d1594849c849038" providerId="LiveId" clId="{9896D87F-3B58-465C-8272-ECAF9FFB3AA9}" dt="2022-06-25T13:12:03.831" v="1368" actId="478"/>
          <ac:spMkLst>
            <pc:docMk/>
            <pc:sldMk cId="724910633" sldId="267"/>
            <ac:spMk id="3" creationId="{821F1858-206B-4775-832F-70138E37650E}"/>
          </ac:spMkLst>
        </pc:spChg>
        <pc:spChg chg="add mod">
          <ac:chgData name="Kata Borsi" userId="1d1594849c849038" providerId="LiveId" clId="{9896D87F-3B58-465C-8272-ECAF9FFB3AA9}" dt="2022-06-26T07:16:25.371" v="1547" actId="1076"/>
          <ac:spMkLst>
            <pc:docMk/>
            <pc:sldMk cId="724910633" sldId="267"/>
            <ac:spMk id="5" creationId="{DCFD6774-4EBB-4A6A-80FB-6ACA53671B23}"/>
          </ac:spMkLst>
        </pc:spChg>
      </pc:sldChg>
      <pc:sldChg chg="new del">
        <pc:chgData name="Kata Borsi" userId="1d1594849c849038" providerId="LiveId" clId="{9896D87F-3B58-465C-8272-ECAF9FFB3AA9}" dt="2022-06-25T13:11:38.912" v="1351" actId="47"/>
        <pc:sldMkLst>
          <pc:docMk/>
          <pc:sldMk cId="1297385311" sldId="267"/>
        </pc:sldMkLst>
      </pc:sldChg>
      <pc:sldChg chg="addSp delSp modSp add mod">
        <pc:chgData name="Kata Borsi" userId="1d1594849c849038" providerId="LiveId" clId="{9896D87F-3B58-465C-8272-ECAF9FFB3AA9}" dt="2022-06-26T07:16:06.062" v="1546" actId="14100"/>
        <pc:sldMkLst>
          <pc:docMk/>
          <pc:sldMk cId="3786042936" sldId="268"/>
        </pc:sldMkLst>
        <pc:spChg chg="mod">
          <ac:chgData name="Kata Borsi" userId="1d1594849c849038" providerId="LiveId" clId="{9896D87F-3B58-465C-8272-ECAF9FFB3AA9}" dt="2022-06-26T07:16:06.062" v="1546" actId="14100"/>
          <ac:spMkLst>
            <pc:docMk/>
            <pc:sldMk cId="3786042936" sldId="268"/>
            <ac:spMk id="2" creationId="{AEB01DEB-50BD-4588-8823-04433855DDF3}"/>
          </ac:spMkLst>
        </pc:spChg>
        <pc:spChg chg="del mod">
          <ac:chgData name="Kata Borsi" userId="1d1594849c849038" providerId="LiveId" clId="{9896D87F-3B58-465C-8272-ECAF9FFB3AA9}" dt="2022-06-26T07:13:18.813" v="1468" actId="478"/>
          <ac:spMkLst>
            <pc:docMk/>
            <pc:sldMk cId="3786042936" sldId="268"/>
            <ac:spMk id="5" creationId="{DCFD6774-4EBB-4A6A-80FB-6ACA53671B23}"/>
          </ac:spMkLst>
        </pc:spChg>
        <pc:picChg chg="add mod">
          <ac:chgData name="Kata Borsi" userId="1d1594849c849038" providerId="LiveId" clId="{9896D87F-3B58-465C-8272-ECAF9FFB3AA9}" dt="2022-06-26T07:14:25.772" v="1484" actId="1076"/>
          <ac:picMkLst>
            <pc:docMk/>
            <pc:sldMk cId="3786042936" sldId="268"/>
            <ac:picMk id="4" creationId="{8B5E5572-3018-452E-B11B-DFBBA525278A}"/>
          </ac:picMkLst>
        </pc:picChg>
        <pc:picChg chg="add mod">
          <ac:chgData name="Kata Borsi" userId="1d1594849c849038" providerId="LiveId" clId="{9896D87F-3B58-465C-8272-ECAF9FFB3AA9}" dt="2022-06-26T07:15:58.724" v="1531" actId="14100"/>
          <ac:picMkLst>
            <pc:docMk/>
            <pc:sldMk cId="3786042936" sldId="268"/>
            <ac:picMk id="7" creationId="{BB733E1F-F7BA-4525-A03B-A94A28F8D281}"/>
          </ac:picMkLst>
        </pc:picChg>
        <pc:picChg chg="del mod">
          <ac:chgData name="Kata Borsi" userId="1d1594849c849038" providerId="LiveId" clId="{9896D87F-3B58-465C-8272-ECAF9FFB3AA9}" dt="2022-06-26T07:14:21.738" v="1483" actId="478"/>
          <ac:picMkLst>
            <pc:docMk/>
            <pc:sldMk cId="3786042936" sldId="268"/>
            <ac:picMk id="21" creationId="{0FBDF439-34D8-4529-B073-9BF770FE0BF5}"/>
          </ac:picMkLst>
        </pc:picChg>
        <pc:picChg chg="del">
          <ac:chgData name="Kata Borsi" userId="1d1594849c849038" providerId="LiveId" clId="{9896D87F-3B58-465C-8272-ECAF9FFB3AA9}" dt="2022-06-26T07:14:08.577" v="1476" actId="478"/>
          <ac:picMkLst>
            <pc:docMk/>
            <pc:sldMk cId="3786042936" sldId="268"/>
            <ac:picMk id="2052" creationId="{88D1A332-5FE2-443E-9B83-9349B2DA9B60}"/>
          </ac:picMkLst>
        </pc:picChg>
      </pc:sldChg>
      <pc:sldChg chg="addSp delSp modSp add mod">
        <pc:chgData name="Kata Borsi" userId="1d1594849c849038" providerId="LiveId" clId="{9896D87F-3B58-465C-8272-ECAF9FFB3AA9}" dt="2022-06-26T07:15:49.584" v="1528" actId="14100"/>
        <pc:sldMkLst>
          <pc:docMk/>
          <pc:sldMk cId="1611579669" sldId="269"/>
        </pc:sldMkLst>
        <pc:spChg chg="mod">
          <ac:chgData name="Kata Borsi" userId="1d1594849c849038" providerId="LiveId" clId="{9896D87F-3B58-465C-8272-ECAF9FFB3AA9}" dt="2022-06-26T07:15:49.584" v="1528" actId="14100"/>
          <ac:spMkLst>
            <pc:docMk/>
            <pc:sldMk cId="1611579669" sldId="269"/>
            <ac:spMk id="2" creationId="{AEB01DEB-50BD-4588-8823-04433855DDF3}"/>
          </ac:spMkLst>
        </pc:spChg>
        <pc:picChg chg="del">
          <ac:chgData name="Kata Borsi" userId="1d1594849c849038" providerId="LiveId" clId="{9896D87F-3B58-465C-8272-ECAF9FFB3AA9}" dt="2022-06-26T07:15:00.057" v="1491" actId="478"/>
          <ac:picMkLst>
            <pc:docMk/>
            <pc:sldMk cId="1611579669" sldId="269"/>
            <ac:picMk id="4" creationId="{8B5E5572-3018-452E-B11B-DFBBA525278A}"/>
          </ac:picMkLst>
        </pc:picChg>
        <pc:picChg chg="add mod">
          <ac:chgData name="Kata Borsi" userId="1d1594849c849038" providerId="LiveId" clId="{9896D87F-3B58-465C-8272-ECAF9FFB3AA9}" dt="2022-06-26T07:15:34.270" v="1504" actId="1076"/>
          <ac:picMkLst>
            <pc:docMk/>
            <pc:sldMk cId="1611579669" sldId="269"/>
            <ac:picMk id="5" creationId="{0553D9A0-ABF3-4028-B667-848D7BBD9970}"/>
          </ac:picMkLst>
        </pc:picChg>
        <pc:picChg chg="del mod">
          <ac:chgData name="Kata Borsi" userId="1d1594849c849038" providerId="LiveId" clId="{9896D87F-3B58-465C-8272-ECAF9FFB3AA9}" dt="2022-06-26T07:15:23.931" v="1499" actId="478"/>
          <ac:picMkLst>
            <pc:docMk/>
            <pc:sldMk cId="1611579669" sldId="269"/>
            <ac:picMk id="7" creationId="{BB733E1F-F7BA-4525-A03B-A94A28F8D281}"/>
          </ac:picMkLst>
        </pc:picChg>
      </pc:sldChg>
      <pc:sldMasterChg chg="setBg modSldLayout">
        <pc:chgData name="Kata Borsi" userId="1d1594849c849038" providerId="LiveId" clId="{9896D87F-3B58-465C-8272-ECAF9FFB3AA9}" dt="2022-06-25T12:49:21.369" v="1023"/>
        <pc:sldMasterMkLst>
          <pc:docMk/>
          <pc:sldMasterMk cId="2191186160" sldId="2147483648"/>
        </pc:sldMasterMkLst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3277155007" sldId="2147483649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2480646008" sldId="2147483650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568860560" sldId="2147483651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4125686323" sldId="2147483652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2907292671" sldId="2147483653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12550368" sldId="2147483654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3936867114" sldId="2147483655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2318254277" sldId="2147483656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3600646968" sldId="2147483657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357127954" sldId="2147483658"/>
          </pc:sldLayoutMkLst>
        </pc:sldLayoutChg>
        <pc:sldLayoutChg chg="setBg">
          <pc:chgData name="Kata Borsi" userId="1d1594849c849038" providerId="LiveId" clId="{9896D87F-3B58-465C-8272-ECAF9FFB3AA9}" dt="2022-06-25T12:49:21.369" v="1023"/>
          <pc:sldLayoutMkLst>
            <pc:docMk/>
            <pc:sldMasterMk cId="2191186160" sldId="2147483648"/>
            <pc:sldLayoutMk cId="76387285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C4189-CAC6-40CF-8E31-E737A2D4B53E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2ACAE-4F45-4289-9AFD-9A74BA1B1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2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https://www.saveonethird.org/</a:t>
            </a:r>
          </a:p>
          <a:p>
            <a:endParaRPr lang="en-GB" dirty="0"/>
          </a:p>
          <a:p>
            <a:r>
              <a:rPr lang="en-GB" dirty="0"/>
              <a:t>Today’s consumers are environmentally conscious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2ACAE-4F45-4289-9AFD-9A74BA1B11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550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Deloitte, 2021</a:t>
            </a:r>
          </a:p>
          <a:p>
            <a:r>
              <a:rPr lang="en-GB" sz="1200" dirty="0"/>
              <a:t>https://www2.deloitte.com/uk/en/pages/consumer-business/articles/sustainable-consumer.html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The more data Lidl collects about a customer through an app, the more personalised the experience can be</a:t>
            </a:r>
          </a:p>
          <a:p>
            <a:r>
              <a:rPr lang="en-GB" sz="1200" dirty="0"/>
              <a:t>People seek tailored and smooth shopping experiences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2ACAE-4F45-4289-9AFD-9A74BA1B11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86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Deloitte, 2021</a:t>
            </a:r>
          </a:p>
          <a:p>
            <a:r>
              <a:rPr lang="en-GB" sz="1200" dirty="0"/>
              <a:t>https://www2.deloitte.com/uk/en/pages/consumer-business/articles/sustainable-consumer.html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2ACAE-4F45-4289-9AFD-9A74BA1B11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03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https://www.saveonethird.org/</a:t>
            </a:r>
          </a:p>
          <a:p>
            <a:endParaRPr lang="en-GB" dirty="0"/>
          </a:p>
          <a:p>
            <a:r>
              <a:rPr lang="en-GB" dirty="0"/>
              <a:t>Today’s consumers are environmentally conscious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2ACAE-4F45-4289-9AFD-9A74BA1B11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9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2ACAE-4F45-4289-9AFD-9A74BA1B11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71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9D18-5D36-496A-9A34-D49094D81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EE345-0911-40D2-A44F-C9777A3E7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5EBB-1084-4149-AA30-46F514B9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9B8E-7745-4E26-83BE-9109BFE7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E3E9-B40C-42A6-8E8E-908DE726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5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F2E-10AA-4EA6-8D7F-C7EABC19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76CA9-0CE0-4756-948E-D86BED5F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FB76A-2B05-4247-BB59-A460AA6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24A5-534A-4C62-B51B-E90BC8CF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B9A5-9EED-4C5E-9B09-3D3CC23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69BCC-8D1F-4E2D-AD35-43FA26A2B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6085C-405A-4DBB-8B42-6A02CEDA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5530-F0C4-4B86-955D-020F482D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F69C5-9203-4EF3-ABE4-79293E71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B6CB-AB03-4B36-9546-5D9F5ED4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7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DEAF-6E52-4C87-B47F-F0AB3039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CE09-F49C-471E-8068-14975FF2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6793-4547-4251-AAE3-3DFDCF9C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1A36-DBAF-4782-A7C3-2144353E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A753-D032-49A8-AD8B-7A395025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4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59AA-421E-458F-8669-4DA2C3CF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D9CF-7655-41A8-A1F9-5A7A8FB48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ABAC-EF9B-454B-A842-35587B3C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AF48-9C39-44A8-B5C1-705B2D0F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948F-CFF7-40BB-81CD-37703A47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6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6433-95C0-4276-9479-55386754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FD0C-3D2E-403A-AFA7-DF8B2D673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30F7-F315-453A-97CD-126563B75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2C246-1334-47D3-8483-AC4F205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A5D6F-33D1-4773-9806-E4279CE8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E0A12-DD75-4401-A3B2-DF278731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025-DF77-4C98-9D38-E816EE7C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F4B4D-739C-4371-A45C-CD819CD9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664FC-A2CD-4C12-954E-BC51726F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41016-01A6-4398-8621-3400E4FA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EFFD5-6A79-404F-B5FA-DE4C5460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77833-8BA3-4B30-A0B5-DFF6E075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6E1D0-339A-40F4-B395-E7E069AB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546AE-B37B-47CD-9E17-BE83129A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9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2950-AB2B-4BEC-89B9-6642BF74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8009F-2B84-4290-8D18-7BFAAE28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E7EB-8893-4DAF-A982-D2FFEE3E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6D5C-F4A3-41DA-9073-56C07EC3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60996-DF6F-45CE-8238-7B1C854C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C687F-DB7E-4CE9-8797-41EF3F82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943B-D3F6-48CB-AC71-77A51CE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AFF-BD72-4D18-A55B-C051DA8A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6471-B187-40CA-9A41-F3DEC028A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FD28-335F-4C98-8BD9-F75F7EE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1AA9-A1C6-4F33-8A80-0D4B4884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9D8F-1978-47A7-86F2-D830AB76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0919F-F0AC-4FFD-A8A3-79304F8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5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CB13-50CA-47DA-9481-73A9795F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8F22-80C5-4507-BFB7-1F4338FE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08FA2-467C-4B7C-B10D-2864EC53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F431-9838-439B-8977-F2361BD5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83E8-170B-4413-AEF7-793EDD0E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9A6A8-89E2-4BBB-94AD-FC26BD4E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2C59A-5C78-48E8-8341-CF9567E6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16EE8-C3CE-48B7-A35F-CD747FB9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B8F0-A708-444A-A6BC-EFBEB3EBC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6227-B9C6-411D-8A07-E8E9038F1D66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CE1B-6DC8-48E6-8227-B02173F09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CA71-DC8A-4E84-92E2-99EA42C89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C62F-D492-4FF2-983D-1B08BB8DDE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8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4750-8EA6-42CD-898C-91558D01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495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Sustainable shopping of tomorrow – Schwartz IT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C8CF8-1148-416C-841F-8FA953D93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495" y="4101196"/>
            <a:ext cx="6334665" cy="2379724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GB" sz="1600" b="1" dirty="0">
                <a:solidFill>
                  <a:schemeClr val="bg1"/>
                </a:solidFill>
              </a:rPr>
              <a:t>Herhackathon 22</a:t>
            </a:r>
          </a:p>
          <a:p>
            <a:pPr algn="l"/>
            <a:endParaRPr lang="en-GB" sz="1600" dirty="0">
              <a:solidFill>
                <a:schemeClr val="bg1"/>
              </a:solidFill>
            </a:endParaRPr>
          </a:p>
          <a:p>
            <a:pPr algn="l"/>
            <a:r>
              <a:rPr lang="en-GB" sz="1600" b="1" dirty="0">
                <a:solidFill>
                  <a:schemeClr val="bg1"/>
                </a:solidFill>
              </a:rPr>
              <a:t>Group name: 	</a:t>
            </a:r>
            <a:r>
              <a:rPr lang="en-GB" sz="1600" u="sng" dirty="0">
                <a:solidFill>
                  <a:schemeClr val="bg1"/>
                </a:solidFill>
              </a:rPr>
              <a:t>Retail Ninjas</a:t>
            </a:r>
          </a:p>
          <a:p>
            <a:pPr algn="l"/>
            <a:r>
              <a:rPr lang="en-GB" sz="1600" b="1" dirty="0">
                <a:solidFill>
                  <a:schemeClr val="bg1"/>
                </a:solidFill>
              </a:rPr>
              <a:t>Group members: 	</a:t>
            </a:r>
            <a:r>
              <a:rPr lang="en-GB" sz="1600" dirty="0">
                <a:solidFill>
                  <a:schemeClr val="bg1"/>
                </a:solidFill>
              </a:rPr>
              <a:t>Petya Marinova</a:t>
            </a: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		Mikaela Karamitro</a:t>
            </a: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		Thi Hai Yen Nguyen</a:t>
            </a:r>
          </a:p>
          <a:p>
            <a:pPr algn="l"/>
            <a:r>
              <a:rPr lang="en-GB" sz="1600" dirty="0">
                <a:solidFill>
                  <a:schemeClr val="bg1"/>
                </a:solidFill>
              </a:rPr>
              <a:t>		Kata Borsi - Speaker</a:t>
            </a:r>
          </a:p>
          <a:p>
            <a:pPr algn="l"/>
            <a:endParaRPr lang="en-GB" sz="600" dirty="0">
              <a:solidFill>
                <a:srgbClr val="FFFFFF"/>
              </a:solidFill>
            </a:endParaRPr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01B8E94C-F453-4A88-9582-96225C53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794" y="857251"/>
            <a:ext cx="5175268" cy="517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8" name="Rectangle 21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01" y="922335"/>
            <a:ext cx="7013795" cy="456774"/>
          </a:xfrm>
        </p:spPr>
        <p:txBody>
          <a:bodyPr anchor="b">
            <a:normAutofit fontScale="90000"/>
          </a:bodyPr>
          <a:lstStyle/>
          <a:p>
            <a:r>
              <a:rPr lang="en-GB" sz="4000" b="1" dirty="0"/>
              <a:t>Implementation – main page</a:t>
            </a:r>
          </a:p>
        </p:txBody>
      </p: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8B5E5572-3018-452E-B11B-DFBBA525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21" y="1598614"/>
            <a:ext cx="7570872" cy="3660772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B733E1F-F7BA-4525-A03B-A94A28F8D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62" y="3429001"/>
            <a:ext cx="5323072" cy="25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4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8" name="Rectangle 21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01" y="834887"/>
            <a:ext cx="7152942" cy="741568"/>
          </a:xfrm>
        </p:spPr>
        <p:txBody>
          <a:bodyPr anchor="b">
            <a:normAutofit fontScale="90000"/>
          </a:bodyPr>
          <a:lstStyle/>
          <a:p>
            <a:r>
              <a:rPr lang="en-GB" sz="4000" b="1" dirty="0"/>
              <a:t>Implementation – push notification</a:t>
            </a:r>
          </a:p>
        </p:txBody>
      </p: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553D9A0-ABF3-4028-B667-848D7BBD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8" y="1576455"/>
            <a:ext cx="9541564" cy="46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5" name="Rectangle 210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858-206B-4775-832F-70138E3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b="1" dirty="0"/>
              <a:t>Customer benefits:</a:t>
            </a:r>
          </a:p>
          <a:p>
            <a:pPr lvl="1"/>
            <a:r>
              <a:rPr lang="en-GB" sz="1700" dirty="0"/>
              <a:t>Reduced food waste (cost &amp; environment)</a:t>
            </a:r>
          </a:p>
          <a:p>
            <a:pPr lvl="1"/>
            <a:r>
              <a:rPr lang="en-GB" sz="1700" dirty="0"/>
              <a:t>Personalised app experience</a:t>
            </a:r>
          </a:p>
          <a:p>
            <a:pPr lvl="1"/>
            <a:r>
              <a:rPr lang="en-GB" sz="1700" dirty="0"/>
              <a:t>Saves time on shopping</a:t>
            </a:r>
          </a:p>
          <a:p>
            <a:pPr marL="457200" lvl="1" indent="0">
              <a:buNone/>
            </a:pPr>
            <a:endParaRPr lang="en-GB" sz="1700" dirty="0"/>
          </a:p>
          <a:p>
            <a:r>
              <a:rPr lang="en-GB" sz="2000" b="1" dirty="0"/>
              <a:t>Business benefits:</a:t>
            </a:r>
          </a:p>
          <a:p>
            <a:pPr lvl="1"/>
            <a:r>
              <a:rPr lang="en-GB" sz="1700" dirty="0"/>
              <a:t>Reduced food waste (cost &amp; environment) </a:t>
            </a:r>
          </a:p>
          <a:p>
            <a:pPr lvl="1"/>
            <a:r>
              <a:rPr lang="en-GB" sz="1700" dirty="0"/>
              <a:t>More customer data</a:t>
            </a:r>
          </a:p>
          <a:p>
            <a:pPr lvl="1"/>
            <a:r>
              <a:rPr lang="en-GB" sz="1700" dirty="0"/>
              <a:t>More app downloads and use</a:t>
            </a:r>
          </a:p>
          <a:p>
            <a:pPr lvl="1"/>
            <a:r>
              <a:rPr lang="en-GB" sz="1700" dirty="0"/>
              <a:t>More frequent store visits</a:t>
            </a:r>
          </a:p>
          <a:p>
            <a:endParaRPr lang="en-GB" sz="17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81E81B-DC1C-48C6-9DC9-8F0027E69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6990977" y="2012190"/>
            <a:ext cx="5201023" cy="433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7" name="Rectangle 210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902EC85-488E-4710-9AF2-2AA7A20F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5" t="18027" r="50000" b="45321"/>
          <a:stretch/>
        </p:blipFill>
        <p:spPr bwMode="auto">
          <a:xfrm>
            <a:off x="5201024" y="1180955"/>
            <a:ext cx="3248224" cy="2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01048C7-92B4-4511-AB31-258FC87834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5" t="59169" b="11149"/>
          <a:stretch/>
        </p:blipFill>
        <p:spPr bwMode="auto">
          <a:xfrm>
            <a:off x="7841412" y="432052"/>
            <a:ext cx="2312237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1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B3CAC87-5C8F-45CF-8C23-AD004CD2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6909" y="2218536"/>
            <a:ext cx="4450875" cy="44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CC5310-5563-4C17-9117-8145BAA54CE0}"/>
              </a:ext>
            </a:extLst>
          </p:cNvPr>
          <p:cNvSpPr txBox="1">
            <a:spLocks/>
          </p:cNvSpPr>
          <p:nvPr/>
        </p:nvSpPr>
        <p:spPr>
          <a:xfrm>
            <a:off x="966911" y="2480752"/>
            <a:ext cx="6634001" cy="1414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dirty="0">
                <a:solidFill>
                  <a:srgbClr val="FFFFFF"/>
                </a:solidFill>
              </a:rPr>
              <a:t>Thank you! </a:t>
            </a:r>
          </a:p>
        </p:txBody>
      </p:sp>
      <p:pic>
        <p:nvPicPr>
          <p:cNvPr id="6146" name="Picture 2" descr="Schwarz IT · GitHub">
            <a:extLst>
              <a:ext uri="{FF2B5EF4-FFF2-40B4-BE49-F238E27FC236}">
                <a16:creationId xmlns:a16="http://schemas.microsoft.com/office/drawing/2014/main" id="{A3EA80D7-75D2-4E5A-87FC-AAFFF6D2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4" y="-1862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E52C6F3-26E1-4223-9BF6-7F985A5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0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6381257" cy="1556870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Idea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858-206B-4775-832F-70138E3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6381257" cy="3461155"/>
          </a:xfrm>
        </p:spPr>
        <p:txBody>
          <a:bodyPr>
            <a:normAutofit/>
          </a:bodyPr>
          <a:lstStyle/>
          <a:p>
            <a:r>
              <a:rPr lang="en-GB" sz="2000" dirty="0"/>
              <a:t>Today’s shoppers care about the environment and want to use businesses that are aligned with their personal values and beliefs</a:t>
            </a:r>
          </a:p>
          <a:p>
            <a:r>
              <a:rPr lang="en-GB" sz="2000" dirty="0"/>
              <a:t>How could we work with sustainability &amp; personalised digital experiences?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D1A332-5FE2-443E-9B83-9349B2DA9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" b="-2"/>
          <a:stretch/>
        </p:blipFill>
        <p:spPr bwMode="auto">
          <a:xfrm>
            <a:off x="6486143" y="1844791"/>
            <a:ext cx="5705857" cy="45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0C7BEE9-BF60-4F1F-9311-009EE73F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33" y="256316"/>
            <a:ext cx="5043154" cy="43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BCFA734-C54C-4D96-8BDF-2F94A659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21" y="2092068"/>
            <a:ext cx="5212779" cy="444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10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4739B9-A1F9-49EA-A008-271F66AF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43" y="319826"/>
            <a:ext cx="7173034" cy="612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9" name="Rectangle 215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Idea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858-206B-4775-832F-70138E3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GB" sz="2000"/>
              <a:t>The nr. 1 valued sustainability practice by consumers is waste reduction (44% - Deloitte)</a:t>
            </a:r>
          </a:p>
          <a:p>
            <a:r>
              <a:rPr lang="en-GB" sz="2000"/>
              <a:t>1/3 of the world’s food is wasted</a:t>
            </a:r>
          </a:p>
          <a:p>
            <a:r>
              <a:rPr lang="en-GB" sz="2000"/>
              <a:t>Reducing food waste is beneficial to the business and the consumer</a:t>
            </a:r>
          </a:p>
          <a:p>
            <a:r>
              <a:rPr lang="en-GB" sz="2000"/>
              <a:t>Consumers want to have personal and sustainable shopping experiences in the future</a:t>
            </a:r>
          </a:p>
          <a:p>
            <a:endParaRPr lang="en-GB" sz="2000"/>
          </a:p>
        </p:txBody>
      </p:sp>
      <p:pic>
        <p:nvPicPr>
          <p:cNvPr id="51" name="Picture 4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24F199A7-E5AB-413B-B952-2DBAF9973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7827265" y="2804836"/>
            <a:ext cx="4364736" cy="36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1" name="Rectangle 216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Rectangle 216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F091E944-BE48-4E06-B993-79805C7EF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5" t="18027" r="50000" b="45321"/>
          <a:stretch/>
        </p:blipFill>
        <p:spPr bwMode="auto">
          <a:xfrm>
            <a:off x="6761409" y="448120"/>
            <a:ext cx="3248224" cy="2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C4750-8EA6-42CD-898C-91558D01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GB" sz="4400" dirty="0"/>
              <a:t>The Idea: </a:t>
            </a:r>
            <a:r>
              <a:rPr lang="en-GB" sz="4400" b="1" dirty="0"/>
              <a:t>Personalisation &amp; sustainability in the Lidl Plus app </a:t>
            </a:r>
            <a:endParaRPr lang="en-GB" sz="44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F283FC7-7ACF-4221-BD14-26D6A4FCB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5145022" y="527208"/>
            <a:ext cx="7046976" cy="587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3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2" name="Rectangle 209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Personalisation: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858-206B-4775-832F-70138E3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Persona in the app</a:t>
            </a:r>
          </a:p>
          <a:p>
            <a:pPr lvl="1"/>
            <a:r>
              <a:rPr lang="en-GB" sz="1800" dirty="0"/>
              <a:t>Build your persona in the Lidl app to get personalised coupons and recipes recommended for you</a:t>
            </a:r>
          </a:p>
          <a:p>
            <a:r>
              <a:rPr lang="en-GB" sz="2000" dirty="0"/>
              <a:t>Additional data collection &amp; machine learning</a:t>
            </a:r>
          </a:p>
          <a:p>
            <a:pPr lvl="1"/>
            <a:r>
              <a:rPr lang="en-GB" sz="1800" dirty="0"/>
              <a:t>The app learns your shopping habits and food preferences based on purchase history </a:t>
            </a:r>
          </a:p>
          <a:p>
            <a:pPr lvl="1"/>
            <a:r>
              <a:rPr lang="en-GB" sz="1800" dirty="0"/>
              <a:t>The recommendations and coupons become even more targeted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D1A332-5FE2-443E-9B83-9349B2DA9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6096001" y="1322465"/>
            <a:ext cx="6095998" cy="508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4" name="Rectangle 209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C5E1A20-D8D9-427C-8B48-072EDFE23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5" t="59169" b="11149"/>
          <a:stretch/>
        </p:blipFill>
        <p:spPr bwMode="auto">
          <a:xfrm>
            <a:off x="7756233" y="221335"/>
            <a:ext cx="2312237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3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8" name="Rectangle 21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Sustainability:</a:t>
            </a:r>
            <a:endParaRPr lang="en-GB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858-206B-4775-832F-70138E3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Reducing food waste through the Lidl app</a:t>
            </a:r>
          </a:p>
          <a:p>
            <a:r>
              <a:rPr lang="en-GB" sz="2000" dirty="0"/>
              <a:t>Push notifications on reduced products</a:t>
            </a:r>
          </a:p>
          <a:p>
            <a:pPr lvl="1"/>
            <a:r>
              <a:rPr lang="en-GB" sz="1800" dirty="0"/>
              <a:t>Discounted products in local store appear in the app</a:t>
            </a:r>
          </a:p>
          <a:p>
            <a:pPr lvl="1"/>
            <a:r>
              <a:rPr lang="en-GB" sz="1800" dirty="0"/>
              <a:t>Push notification to people in the area about the product and reduction</a:t>
            </a:r>
          </a:p>
          <a:p>
            <a:pPr lvl="1"/>
            <a:r>
              <a:rPr lang="en-GB" sz="1800" dirty="0"/>
              <a:t>Based on profile and preferences – personalised and relevant </a:t>
            </a:r>
          </a:p>
          <a:p>
            <a:pPr lvl="1"/>
            <a:endParaRPr lang="en-GB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D1A332-5FE2-443E-9B83-9349B2DA9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6291073" y="1482007"/>
            <a:ext cx="5900926" cy="4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0" name="Rectangle 21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FBDF439-34D8-4529-B073-9BF770FE0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5" t="18027" r="50000" b="45321"/>
          <a:stretch/>
        </p:blipFill>
        <p:spPr bwMode="auto">
          <a:xfrm>
            <a:off x="5349676" y="535716"/>
            <a:ext cx="2529549" cy="22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88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8" name="Rectangle 21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01DEB-50BD-4588-8823-04433855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Implementation (only </a:t>
            </a:r>
            <a:r>
              <a:rPr lang="en-GB" sz="4000" b="1"/>
              <a:t>food waste part):</a:t>
            </a:r>
            <a:endParaRPr lang="en-GB" sz="4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D1A332-5FE2-443E-9B83-9349B2DA9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" r="9639"/>
          <a:stretch/>
        </p:blipFill>
        <p:spPr bwMode="auto">
          <a:xfrm>
            <a:off x="6291073" y="1482007"/>
            <a:ext cx="5900926" cy="4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0" name="Rectangle 21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FBDF439-34D8-4529-B073-9BF770FE0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5" t="18027" r="50000" b="45321"/>
          <a:stretch/>
        </p:blipFill>
        <p:spPr bwMode="auto">
          <a:xfrm>
            <a:off x="5349676" y="535716"/>
            <a:ext cx="2529549" cy="22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D6774-4EBB-4A6A-80FB-6ACA5367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647011"/>
            <a:ext cx="6352032" cy="3529952"/>
          </a:xfrm>
        </p:spPr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B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ackend API (spring boot/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nodedjs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) 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Redis (implemented through docker)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Frontend React app integrated with Push notifications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91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414</Words>
  <Application>Microsoft Office PowerPoint</Application>
  <PresentationFormat>Widescreen</PresentationFormat>
  <Paragraphs>67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Slack-Lato</vt:lpstr>
      <vt:lpstr>Office Theme</vt:lpstr>
      <vt:lpstr>Sustainable shopping of tomorrow – Schwartz IT</vt:lpstr>
      <vt:lpstr>Idea generation</vt:lpstr>
      <vt:lpstr>PowerPoint Presentation</vt:lpstr>
      <vt:lpstr>PowerPoint Presentation</vt:lpstr>
      <vt:lpstr>Idea generation</vt:lpstr>
      <vt:lpstr>The Idea: Personalisation &amp; sustainability in the Lidl Plus app </vt:lpstr>
      <vt:lpstr>Personalisation: </vt:lpstr>
      <vt:lpstr>Sustainability:</vt:lpstr>
      <vt:lpstr>Implementation (only food waste part):</vt:lpstr>
      <vt:lpstr>Implementation – main page</vt:lpstr>
      <vt:lpstr>Implementation – push notification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 Borsi</dc:creator>
  <cp:lastModifiedBy>Kata Borsi</cp:lastModifiedBy>
  <cp:revision>3</cp:revision>
  <dcterms:created xsi:type="dcterms:W3CDTF">2022-06-24T20:03:24Z</dcterms:created>
  <dcterms:modified xsi:type="dcterms:W3CDTF">2022-06-26T07:17:58Z</dcterms:modified>
</cp:coreProperties>
</file>