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15" r:id="rId7"/>
  </p:sldMasterIdLst>
  <p:notesMasterIdLst>
    <p:notesMasterId r:id="rId22"/>
  </p:notesMasterIdLst>
  <p:handoutMasterIdLst>
    <p:handoutMasterId r:id="rId23"/>
  </p:handoutMasterIdLst>
  <p:sldIdLst>
    <p:sldId id="318" r:id="rId8"/>
    <p:sldId id="330" r:id="rId9"/>
    <p:sldId id="348" r:id="rId10"/>
    <p:sldId id="346" r:id="rId11"/>
    <p:sldId id="347" r:id="rId12"/>
    <p:sldId id="332" r:id="rId13"/>
    <p:sldId id="323" r:id="rId14"/>
    <p:sldId id="326" r:id="rId15"/>
    <p:sldId id="327" r:id="rId16"/>
    <p:sldId id="328" r:id="rId17"/>
    <p:sldId id="345" r:id="rId18"/>
    <p:sldId id="350" r:id="rId19"/>
    <p:sldId id="349" r:id="rId20"/>
    <p:sldId id="336" r:id="rId21"/>
  </p:sldIdLst>
  <p:sldSz cx="9144000" cy="5143500" type="screen16x9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96B77D9-BBE3-4A62-A85D-85A291EBAB85}">
          <p14:sldIdLst>
            <p14:sldId id="318"/>
          </p14:sldIdLst>
        </p14:section>
        <p14:section name="Motivation" id="{B9C75CD7-D203-4487-9EFA-257D620583F3}">
          <p14:sldIdLst>
            <p14:sldId id="330"/>
            <p14:sldId id="348"/>
          </p14:sldIdLst>
        </p14:section>
        <p14:section name="Current Status and Implementation Details" id="{1AD0A416-F7BA-4F49-BE5D-2EE67BE59DCB}">
          <p14:sldIdLst>
            <p14:sldId id="346"/>
          </p14:sldIdLst>
        </p14:section>
        <p14:section name="Backup slides" id="{95747817-EC09-4C99-91AB-D6FB0E8B5DF6}">
          <p14:sldIdLst>
            <p14:sldId id="347"/>
          </p14:sldIdLst>
        </p14:section>
        <p14:section name="Tools" id="{73BB4BAD-370F-4902-9242-B2A70982E15A}">
          <p14:sldIdLst>
            <p14:sldId id="332"/>
          </p14:sldIdLst>
        </p14:section>
        <p14:section name="Directory structure" id="{45F755C1-B5DA-4BC7-A88F-384ED32DFE2A}">
          <p14:sldIdLst>
            <p14:sldId id="323"/>
            <p14:sldId id="326"/>
            <p14:sldId id="327"/>
            <p14:sldId id="328"/>
          </p14:sldIdLst>
        </p14:section>
        <p14:section name="Continuous integration" id="{F15796BB-EE59-4E9E-BA4B-E81050FBA329}">
          <p14:sldIdLst>
            <p14:sldId id="345"/>
            <p14:sldId id="350"/>
          </p14:sldIdLst>
        </p14:section>
        <p14:section name="Git tags" id="{40C55250-EF0C-48F0-BFDA-21A70B9638A1}">
          <p14:sldIdLst>
            <p14:sldId id="349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4020">
          <p15:clr>
            <a:srgbClr val="A4A3A4"/>
          </p15:clr>
        </p15:guide>
        <p15:guide id="3" pos="158">
          <p15:clr>
            <a:srgbClr val="A4A3A4"/>
          </p15:clr>
        </p15:guide>
        <p15:guide id="4" pos="5602">
          <p15:clr>
            <a:srgbClr val="A4A3A4"/>
          </p15:clr>
        </p15:guide>
        <p15:guide id="5" orient="horz" pos="577">
          <p15:clr>
            <a:srgbClr val="A4A3A4"/>
          </p15:clr>
        </p15:guide>
        <p15:guide id="6" orient="horz" pos="30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AB377A"/>
    <a:srgbClr val="E9E6E6"/>
    <a:srgbClr val="FF0066"/>
    <a:srgbClr val="DEE6ED"/>
    <a:srgbClr val="C8D8E6"/>
    <a:srgbClr val="23476E"/>
    <a:srgbClr val="23214A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96" autoAdjust="0"/>
  </p:normalViewPr>
  <p:slideViewPr>
    <p:cSldViewPr snapToObjects="1" showGuides="1">
      <p:cViewPr varScale="1">
        <p:scale>
          <a:sx n="133" d="100"/>
          <a:sy n="133" d="100"/>
        </p:scale>
        <p:origin x="1020" y="120"/>
      </p:cViewPr>
      <p:guideLst>
        <p:guide orient="horz" pos="799"/>
        <p:guide orient="horz" pos="4020"/>
        <p:guide pos="158"/>
        <p:guide pos="5602"/>
        <p:guide orient="horz" pos="577"/>
        <p:guide orient="horz" pos="30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84" d="100"/>
          <a:sy n="84" d="100"/>
        </p:scale>
        <p:origin x="-4138" y="-7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4.xml"/><Relationship Id="rId24" Type="http://schemas.openxmlformats.org/officeDocument/2006/relationships/tags" Target="tags/tag1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3306" y="296863"/>
            <a:ext cx="4422857" cy="41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dirty="0">
              <a:solidFill>
                <a:srgbClr val="00214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IFXSHAPE"/>
          <p:cNvSpPr>
            <a:spLocks noGrp="1"/>
          </p:cNvSpPr>
          <p:nvPr>
            <p:ph type="ftr" sz="quarter" idx="2"/>
          </p:nvPr>
        </p:nvSpPr>
        <p:spPr>
          <a:xfrm>
            <a:off x="1317625" y="9941842"/>
            <a:ext cx="4824413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pPr algn="ctr"/>
            <a:r>
              <a:rPr lang="en-US" sz="800" b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en-US" sz="800" b="1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9" name="IFXSHAPE"/>
          <p:cNvSpPr>
            <a:spLocks noGrp="1"/>
          </p:cNvSpPr>
          <p:nvPr>
            <p:ph type="dt" sz="quarter" idx="1"/>
          </p:nvPr>
        </p:nvSpPr>
        <p:spPr>
          <a:xfrm>
            <a:off x="453306" y="9941842"/>
            <a:ext cx="864319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2021-12-09</a:t>
            </a:r>
          </a:p>
          <a:p>
            <a:pPr algn="l"/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IFXSHAPE"/>
          <p:cNvSpPr>
            <a:spLocks noGrp="1"/>
          </p:cNvSpPr>
          <p:nvPr>
            <p:ph type="sldNum" sz="quarter" idx="3"/>
          </p:nvPr>
        </p:nvSpPr>
        <p:spPr>
          <a:xfrm>
            <a:off x="6142038" y="9941842"/>
            <a:ext cx="448737" cy="1796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 smtClean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‹#›</a:t>
            </a:fld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  <a:p>
            <a:endParaRPr lang="en-US" sz="80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IFXSHAP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3306" y="1012825"/>
            <a:ext cx="6191968" cy="348298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IFXSHAPE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IFXSHAPE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54025" y="295163"/>
            <a:ext cx="4422857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32" name="IFXSHAP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IFXSHAPE"/>
          <p:cNvSpPr>
            <a:spLocks noGrp="1"/>
          </p:cNvSpPr>
          <p:nvPr>
            <p:ph type="ftr" sz="quarter" idx="4"/>
          </p:nvPr>
        </p:nvSpPr>
        <p:spPr>
          <a:xfrm>
            <a:off x="1317625" y="9940925"/>
            <a:ext cx="4824411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IFXSHAPE"/>
          <p:cNvSpPr>
            <a:spLocks noGrp="1"/>
          </p:cNvSpPr>
          <p:nvPr>
            <p:ph type="dt" idx="1"/>
          </p:nvPr>
        </p:nvSpPr>
        <p:spPr>
          <a:xfrm>
            <a:off x="453306" y="9940925"/>
            <a:ext cx="864320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12" name="IFXSHAPE"/>
          <p:cNvSpPr>
            <a:spLocks noGrp="1"/>
          </p:cNvSpPr>
          <p:nvPr>
            <p:ph type="sldNum" sz="quarter" idx="5"/>
          </p:nvPr>
        </p:nvSpPr>
        <p:spPr>
          <a:xfrm>
            <a:off x="6142037" y="9940925"/>
            <a:ext cx="503237" cy="144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56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331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6250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12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73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188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07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23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85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6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19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 noRot="1" noChangeAspect="1"/>
          </p:cNvSpPr>
          <p:nvPr>
            <p:ph type="sldImg"/>
          </p:nvPr>
        </p:nvSpPr>
        <p:spPr>
          <a:xfrm>
            <a:off x="454025" y="1012825"/>
            <a:ext cx="6191250" cy="3482975"/>
          </a:xfrm>
        </p:spPr>
      </p:sp>
      <p:sp>
        <p:nvSpPr>
          <p:cNvPr id="3" name="IFXSHAPE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FXSHAPE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IFXSHAPE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2021.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  <a:endParaRPr lang="en-US" b="1" dirty="0">
              <a:solidFill>
                <a:srgbClr val="E300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IFXSHAPE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r>
              <a:rPr lang="en-US"/>
              <a:t>2021-12-09</a:t>
            </a:r>
          </a:p>
          <a:p>
            <a:endParaRPr lang="en-US"/>
          </a:p>
        </p:txBody>
      </p:sp>
      <p:sp>
        <p:nvSpPr>
          <p:cNvPr id="7" name="IFXSHAPE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98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BF6CE894-BA16-48B0-81D2-64F7F54C28D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9E155882-22B8-4ABD-87A3-9831623BDE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" name="Freihandform 1"/>
          <p:cNvSpPr/>
          <p:nvPr userDrawn="1"/>
        </p:nvSpPr>
        <p:spPr bwMode="auto">
          <a:xfrm>
            <a:off x="-4572" y="0"/>
            <a:ext cx="9153144" cy="3867912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8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9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4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1297976"/>
            <a:ext cx="6331744" cy="56490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sp>
        <p:nvSpPr>
          <p:cNvPr id="30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pos="297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Four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16347CCB-EEC1-42D4-9DAD-5B1A157AAC8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7D9AA25-9E1E-4EB5-A947-89ECA7222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424847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09"/>
            <a:ext cx="4249042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8" y="2895600"/>
            <a:ext cx="424904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B17D1565-FDF9-4062-AF55-5940C6F37A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0933D97-1684-4545-90D5-167E0F1F96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09"/>
            <a:ext cx="8641655" cy="173747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895600"/>
            <a:ext cx="4248472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895600"/>
            <a:ext cx="4249041" cy="1890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Two_Columns_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78B6F079-12A8-460A-B42D-F65F66CE555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9B8A143-24FE-4A55-94C2-08168A488B7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9245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8" y="2085698"/>
            <a:ext cx="4248472" cy="145936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250825" y="3813889"/>
            <a:ext cx="8640960" cy="972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E3270B24-60B1-40DB-B0B7-1EDFD9084B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C2973841-471F-4E0D-90E4-5D220999335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6" y="951310"/>
            <a:ext cx="2808288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3203576" y="951310"/>
            <a:ext cx="2736850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6084888" y="951310"/>
            <a:ext cx="280831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Three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C66B93A0-C00E-4A53-A86B-1C632ED26FC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A0B8A277-A054-4724-BF06-F2ABD7E9BCC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952750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3348039" y="2085975"/>
            <a:ext cx="25923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084889" y="2085975"/>
            <a:ext cx="2808287" cy="2700338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/>
            </a:lvl1pPr>
            <a:lvl2pPr>
              <a:spcAft>
                <a:spcPts val="0"/>
              </a:spcAft>
              <a:defRPr/>
            </a:lvl2pPr>
            <a:lvl3pPr>
              <a:spcAft>
                <a:spcPts val="0"/>
              </a:spcAft>
              <a:defRPr/>
            </a:lvl3pPr>
            <a:lvl4pPr>
              <a:spcAft>
                <a:spcPts val="0"/>
              </a:spcAft>
              <a:defRPr/>
            </a:lvl4pPr>
            <a:lvl5pPr>
              <a:spcAft>
                <a:spcPts val="0"/>
              </a:spcAft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F04D8759-F319-41D7-93D4-0102E5737E3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F821ECB2-DB7D-4138-9F78-BE640BE973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484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4643439" y="951310"/>
            <a:ext cx="2016125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6804025" y="951310"/>
            <a:ext cx="2088232" cy="38350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Row_and_Four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AA3C98FE-39E8-4D7A-B690-F6C87332F98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7B2B80F1-30FD-4FCE-A9A9-431D55770C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0960" cy="1026319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buNone/>
              <a:defRPr/>
            </a:lvl4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2508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1" name="IFXSHAPE"/>
          <p:cNvSpPr>
            <a:spLocks noGrp="1"/>
          </p:cNvSpPr>
          <p:nvPr>
            <p:ph sz="quarter" idx="15" hasCustomPrompt="1"/>
          </p:nvPr>
        </p:nvSpPr>
        <p:spPr>
          <a:xfrm>
            <a:off x="2484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3" name="IFXSHAPE"/>
          <p:cNvSpPr>
            <a:spLocks noGrp="1"/>
          </p:cNvSpPr>
          <p:nvPr>
            <p:ph sz="quarter" idx="16" hasCustomPrompt="1"/>
          </p:nvPr>
        </p:nvSpPr>
        <p:spPr>
          <a:xfrm>
            <a:off x="4643439" y="2085975"/>
            <a:ext cx="2016125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15" name="IFXSHAPE"/>
          <p:cNvSpPr>
            <a:spLocks noGrp="1"/>
          </p:cNvSpPr>
          <p:nvPr>
            <p:ph sz="quarter" idx="17" hasCustomPrompt="1"/>
          </p:nvPr>
        </p:nvSpPr>
        <p:spPr>
          <a:xfrm>
            <a:off x="6804025" y="2085975"/>
            <a:ext cx="2088232" cy="2700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Aft>
                <a:spcPts val="0"/>
              </a:spcAft>
              <a:defRPr sz="1600"/>
            </a:lvl1pPr>
            <a:lvl2pPr>
              <a:spcAft>
                <a:spcPts val="0"/>
              </a:spcAft>
              <a:defRPr sz="1600"/>
            </a:lvl2pPr>
            <a:lvl3pPr>
              <a:spcAft>
                <a:spcPts val="0"/>
              </a:spcAft>
              <a:defRPr sz="1400"/>
            </a:lvl3pPr>
            <a:lvl4pPr>
              <a:spcAft>
                <a:spcPts val="0"/>
              </a:spcAft>
              <a:defRPr sz="1200"/>
            </a:lvl4pPr>
            <a:lvl5pPr>
              <a:spcAft>
                <a:spcPts val="0"/>
              </a:spcAft>
              <a:defRPr sz="1100"/>
            </a:lvl5pPr>
          </a:lstStyle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048133B9-D60B-4417-8A88-291084A742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D2F21508-DBCD-495B-9ACB-D97E75BA61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Full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FXSHAPE">
            <a:extLst>
              <a:ext uri="{FF2B5EF4-FFF2-40B4-BE49-F238E27FC236}">
                <a16:creationId xmlns:a16="http://schemas.microsoft.com/office/drawing/2014/main" id="{73FD969D-A02A-4E74-BC97-9BCE894CAB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71C72A6B-210B-4069-B073-A6516CC3FC2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B703F93F-3BF4-4947-80E2-C9E300D095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Freihandform 24"/>
          <p:cNvSpPr/>
          <p:nvPr userDrawn="1"/>
        </p:nvSpPr>
        <p:spPr bwMode="auto">
          <a:xfrm>
            <a:off x="-4572" y="0"/>
            <a:ext cx="9153144" cy="3875661"/>
          </a:xfrm>
          <a:custGeom>
            <a:avLst/>
            <a:gdLst>
              <a:gd name="connsiteX0" fmla="*/ 0 w 9153144"/>
              <a:gd name="connsiteY0" fmla="*/ 3877056 h 3877056"/>
              <a:gd name="connsiteX1" fmla="*/ 0 w 9153144"/>
              <a:gd name="connsiteY1" fmla="*/ 0 h 3877056"/>
              <a:gd name="connsiteX2" fmla="*/ 9153144 w 9153144"/>
              <a:gd name="connsiteY2" fmla="*/ 0 h 3877056"/>
              <a:gd name="connsiteX3" fmla="*/ 9153144 w 9153144"/>
              <a:gd name="connsiteY3" fmla="*/ 3461004 h 3877056"/>
              <a:gd name="connsiteX4" fmla="*/ 0 w 9153144"/>
              <a:gd name="connsiteY4" fmla="*/ 3877056 h 3877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144" h="3877056">
                <a:moveTo>
                  <a:pt x="0" y="3877056"/>
                </a:moveTo>
                <a:lnTo>
                  <a:pt x="0" y="0"/>
                </a:lnTo>
                <a:lnTo>
                  <a:pt x="9153144" y="0"/>
                </a:lnTo>
                <a:lnTo>
                  <a:pt x="9153144" y="3461004"/>
                </a:lnTo>
                <a:lnTo>
                  <a:pt x="0" y="3877056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t="-33791" b="-14127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grpSp>
        <p:nvGrpSpPr>
          <p:cNvPr id="17" name="Gruppieren 27"/>
          <p:cNvGrpSpPr/>
          <p:nvPr userDrawn="1"/>
        </p:nvGrpSpPr>
        <p:grpSpPr>
          <a:xfrm>
            <a:off x="-4572" y="0"/>
            <a:ext cx="9153144" cy="3795886"/>
            <a:chOff x="-4573" y="2281"/>
            <a:chExt cx="9153144" cy="5482946"/>
          </a:xfrm>
        </p:grpSpPr>
        <p:cxnSp>
          <p:nvCxnSpPr>
            <p:cNvPr id="18" name="Gerade Verbindung 30"/>
            <p:cNvCxnSpPr/>
            <p:nvPr/>
          </p:nvCxnSpPr>
          <p:spPr>
            <a:xfrm>
              <a:off x="1979712" y="4861158"/>
              <a:ext cx="72007" cy="62406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31"/>
            <p:cNvCxnSpPr/>
            <p:nvPr/>
          </p:nvCxnSpPr>
          <p:spPr>
            <a:xfrm>
              <a:off x="-4573" y="3613021"/>
              <a:ext cx="1984284" cy="1248139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32"/>
            <p:cNvCxnSpPr/>
            <p:nvPr/>
          </p:nvCxnSpPr>
          <p:spPr>
            <a:xfrm flipH="1">
              <a:off x="1979711" y="2589938"/>
              <a:ext cx="7168860" cy="22712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Ellipse 34"/>
            <p:cNvSpPr/>
            <p:nvPr/>
          </p:nvSpPr>
          <p:spPr bwMode="auto">
            <a:xfrm>
              <a:off x="1907704" y="4757158"/>
              <a:ext cx="144016" cy="208000"/>
            </a:xfrm>
            <a:prstGeom prst="ellipse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3" name="Gerade Verbindung 35"/>
            <p:cNvCxnSpPr/>
            <p:nvPr/>
          </p:nvCxnSpPr>
          <p:spPr>
            <a:xfrm flipH="1">
              <a:off x="6243551" y="2281"/>
              <a:ext cx="2520280" cy="518201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4074737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930404"/>
            <a:ext cx="6335712" cy="48577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buNone/>
              <a:defRPr sz="3600"/>
            </a:lvl1pPr>
            <a:lvl2pPr marL="288000" indent="0">
              <a:buNone/>
              <a:defRPr sz="1800"/>
            </a:lvl2pPr>
            <a:lvl3pPr marL="576000" indent="0">
              <a:buNone/>
              <a:defRPr sz="1800"/>
            </a:lvl3pPr>
            <a:lvl4pPr marL="864000" indent="0">
              <a:buNone/>
              <a:defRPr sz="1800"/>
            </a:lvl4pPr>
            <a:lvl5pPr marL="1080000" indent="0">
              <a:buNone/>
              <a:defRPr sz="1800"/>
            </a:lvl5pPr>
          </a:lstStyle>
          <a:p>
            <a:pPr lvl="0"/>
            <a:r>
              <a:rPr lang="de-DE"/>
              <a:t>Please type in title</a:t>
            </a: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83BAFADF-64F0-4CCE-84C0-7201CB7ECF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15613091-9232-4DDD-BDD0-DB110DA66E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9" name="Freihandform 17"/>
          <p:cNvSpPr/>
          <p:nvPr userDrawn="1"/>
        </p:nvSpPr>
        <p:spPr bwMode="auto">
          <a:xfrm>
            <a:off x="-3295" y="-12516"/>
            <a:ext cx="9156440" cy="2151276"/>
          </a:xfrm>
          <a:custGeom>
            <a:avLst/>
            <a:gdLst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12192 w 9150096"/>
              <a:gd name="connsiteY3" fmla="*/ 0 h 4066032"/>
              <a:gd name="connsiteX4" fmla="*/ 0 w 9150096"/>
              <a:gd name="connsiteY4" fmla="*/ 4066032 h 4066032"/>
              <a:gd name="connsiteX0" fmla="*/ 12522 w 9162618"/>
              <a:gd name="connsiteY0" fmla="*/ 4066032 h 4066032"/>
              <a:gd name="connsiteX1" fmla="*/ 9162618 w 9162618"/>
              <a:gd name="connsiteY1" fmla="*/ 3663696 h 4066032"/>
              <a:gd name="connsiteX2" fmla="*/ 9162618 w 9162618"/>
              <a:gd name="connsiteY2" fmla="*/ 0 h 4066032"/>
              <a:gd name="connsiteX3" fmla="*/ 0 w 9162618"/>
              <a:gd name="connsiteY3" fmla="*/ 0 h 4066032"/>
              <a:gd name="connsiteX4" fmla="*/ 12522 w 9162618"/>
              <a:gd name="connsiteY4" fmla="*/ 4066032 h 4066032"/>
              <a:gd name="connsiteX0" fmla="*/ 12522 w 9162618"/>
              <a:gd name="connsiteY0" fmla="*/ 4072210 h 4072210"/>
              <a:gd name="connsiteX1" fmla="*/ 9162618 w 9162618"/>
              <a:gd name="connsiteY1" fmla="*/ 3669874 h 4072210"/>
              <a:gd name="connsiteX2" fmla="*/ 9162618 w 9162618"/>
              <a:gd name="connsiteY2" fmla="*/ 6178 h 4072210"/>
              <a:gd name="connsiteX3" fmla="*/ 0 w 9162618"/>
              <a:gd name="connsiteY3" fmla="*/ 0 h 4072210"/>
              <a:gd name="connsiteX4" fmla="*/ 12522 w 9162618"/>
              <a:gd name="connsiteY4" fmla="*/ 4072210 h 4072210"/>
              <a:gd name="connsiteX0" fmla="*/ 0 w 9150096"/>
              <a:gd name="connsiteY0" fmla="*/ 4066032 h 4066032"/>
              <a:gd name="connsiteX1" fmla="*/ 9150096 w 9150096"/>
              <a:gd name="connsiteY1" fmla="*/ 3663696 h 4066032"/>
              <a:gd name="connsiteX2" fmla="*/ 9150096 w 9150096"/>
              <a:gd name="connsiteY2" fmla="*/ 0 h 4066032"/>
              <a:gd name="connsiteX3" fmla="*/ 86332 w 9150096"/>
              <a:gd name="connsiteY3" fmla="*/ 6178 h 4066032"/>
              <a:gd name="connsiteX4" fmla="*/ 0 w 9150096"/>
              <a:gd name="connsiteY4" fmla="*/ 4066032 h 4066032"/>
              <a:gd name="connsiteX0" fmla="*/ 6344 w 9156440"/>
              <a:gd name="connsiteY0" fmla="*/ 4066032 h 4066032"/>
              <a:gd name="connsiteX1" fmla="*/ 9156440 w 9156440"/>
              <a:gd name="connsiteY1" fmla="*/ 3663696 h 4066032"/>
              <a:gd name="connsiteX2" fmla="*/ 9156440 w 9156440"/>
              <a:gd name="connsiteY2" fmla="*/ 0 h 4066032"/>
              <a:gd name="connsiteX3" fmla="*/ 0 w 9156440"/>
              <a:gd name="connsiteY3" fmla="*/ 6178 h 4066032"/>
              <a:gd name="connsiteX4" fmla="*/ 6344 w 9156440"/>
              <a:gd name="connsiteY4" fmla="*/ 4066032 h 4066032"/>
              <a:gd name="connsiteX0" fmla="*/ 289 w 9162742"/>
              <a:gd name="connsiteY0" fmla="*/ 4053675 h 4053675"/>
              <a:gd name="connsiteX1" fmla="*/ 9162742 w 9162742"/>
              <a:gd name="connsiteY1" fmla="*/ 3663696 h 4053675"/>
              <a:gd name="connsiteX2" fmla="*/ 9162742 w 9162742"/>
              <a:gd name="connsiteY2" fmla="*/ 0 h 4053675"/>
              <a:gd name="connsiteX3" fmla="*/ 6302 w 9162742"/>
              <a:gd name="connsiteY3" fmla="*/ 6178 h 4053675"/>
              <a:gd name="connsiteX4" fmla="*/ 289 w 9162742"/>
              <a:gd name="connsiteY4" fmla="*/ 4053675 h 4053675"/>
              <a:gd name="connsiteX0" fmla="*/ 482 w 9162935"/>
              <a:gd name="connsiteY0" fmla="*/ 4053675 h 4053675"/>
              <a:gd name="connsiteX1" fmla="*/ 9162935 w 9162935"/>
              <a:gd name="connsiteY1" fmla="*/ 3663696 h 4053675"/>
              <a:gd name="connsiteX2" fmla="*/ 9162935 w 9162935"/>
              <a:gd name="connsiteY2" fmla="*/ 0 h 4053675"/>
              <a:gd name="connsiteX3" fmla="*/ 1900 w 9162935"/>
              <a:gd name="connsiteY3" fmla="*/ 51 h 4053675"/>
              <a:gd name="connsiteX4" fmla="*/ 482 w 9162935"/>
              <a:gd name="connsiteY4" fmla="*/ 4053675 h 4053675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62935"/>
              <a:gd name="connsiteY0" fmla="*/ 4065928 h 4065928"/>
              <a:gd name="connsiteX1" fmla="*/ 9162935 w 9162935"/>
              <a:gd name="connsiteY1" fmla="*/ 3675949 h 4065928"/>
              <a:gd name="connsiteX2" fmla="*/ 9162935 w 9162935"/>
              <a:gd name="connsiteY2" fmla="*/ 0 h 4065928"/>
              <a:gd name="connsiteX3" fmla="*/ 1900 w 9162935"/>
              <a:gd name="connsiteY3" fmla="*/ 12304 h 4065928"/>
              <a:gd name="connsiteX4" fmla="*/ 482 w 9162935"/>
              <a:gd name="connsiteY4" fmla="*/ 4065928 h 4065928"/>
              <a:gd name="connsiteX0" fmla="*/ 482 w 9172125"/>
              <a:gd name="connsiteY0" fmla="*/ 4065928 h 4065928"/>
              <a:gd name="connsiteX1" fmla="*/ 9172125 w 9172125"/>
              <a:gd name="connsiteY1" fmla="*/ 3663696 h 4065928"/>
              <a:gd name="connsiteX2" fmla="*/ 9162935 w 9172125"/>
              <a:gd name="connsiteY2" fmla="*/ 0 h 4065928"/>
              <a:gd name="connsiteX3" fmla="*/ 1900 w 9172125"/>
              <a:gd name="connsiteY3" fmla="*/ 12304 h 4065928"/>
              <a:gd name="connsiteX4" fmla="*/ 482 w 9172125"/>
              <a:gd name="connsiteY4" fmla="*/ 4065928 h 4065928"/>
              <a:gd name="connsiteX0" fmla="*/ 207 w 9181040"/>
              <a:gd name="connsiteY0" fmla="*/ 4349480 h 4349480"/>
              <a:gd name="connsiteX1" fmla="*/ 9181040 w 9181040"/>
              <a:gd name="connsiteY1" fmla="*/ 3663696 h 4349480"/>
              <a:gd name="connsiteX2" fmla="*/ 9171850 w 9181040"/>
              <a:gd name="connsiteY2" fmla="*/ 0 h 4349480"/>
              <a:gd name="connsiteX3" fmla="*/ 10815 w 9181040"/>
              <a:gd name="connsiteY3" fmla="*/ 12304 h 4349480"/>
              <a:gd name="connsiteX4" fmla="*/ 207 w 9181040"/>
              <a:gd name="connsiteY4" fmla="*/ 4349480 h 4349480"/>
              <a:gd name="connsiteX0" fmla="*/ 3177 w 9184010"/>
              <a:gd name="connsiteY0" fmla="*/ 4349480 h 4349480"/>
              <a:gd name="connsiteX1" fmla="*/ 9184010 w 9184010"/>
              <a:gd name="connsiteY1" fmla="*/ 3663696 h 4349480"/>
              <a:gd name="connsiteX2" fmla="*/ 9174820 w 9184010"/>
              <a:gd name="connsiteY2" fmla="*/ 0 h 4349480"/>
              <a:gd name="connsiteX3" fmla="*/ 0 w 9184010"/>
              <a:gd name="connsiteY3" fmla="*/ 3712 h 4349480"/>
              <a:gd name="connsiteX4" fmla="*/ 3177 w 9184010"/>
              <a:gd name="connsiteY4" fmla="*/ 4349480 h 4349480"/>
              <a:gd name="connsiteX0" fmla="*/ 3177 w 9184010"/>
              <a:gd name="connsiteY0" fmla="*/ 4363972 h 4363972"/>
              <a:gd name="connsiteX1" fmla="*/ 9184010 w 9184010"/>
              <a:gd name="connsiteY1" fmla="*/ 3678188 h 4363972"/>
              <a:gd name="connsiteX2" fmla="*/ 9182592 w 9184010"/>
              <a:gd name="connsiteY2" fmla="*/ 0 h 4363972"/>
              <a:gd name="connsiteX3" fmla="*/ 0 w 9184010"/>
              <a:gd name="connsiteY3" fmla="*/ 18204 h 4363972"/>
              <a:gd name="connsiteX4" fmla="*/ 3177 w 9184010"/>
              <a:gd name="connsiteY4" fmla="*/ 4363972 h 436397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32694 h 4378462"/>
              <a:gd name="connsiteX4" fmla="*/ 3177 w 9190851"/>
              <a:gd name="connsiteY4" fmla="*/ 4378462 h 4378462"/>
              <a:gd name="connsiteX0" fmla="*/ 3177 w 9190851"/>
              <a:gd name="connsiteY0" fmla="*/ 4378462 h 4378462"/>
              <a:gd name="connsiteX1" fmla="*/ 9184010 w 9190851"/>
              <a:gd name="connsiteY1" fmla="*/ 3692678 h 4378462"/>
              <a:gd name="connsiteX2" fmla="*/ 9190364 w 9190851"/>
              <a:gd name="connsiteY2" fmla="*/ 0 h 4378462"/>
              <a:gd name="connsiteX3" fmla="*/ 0 w 9190851"/>
              <a:gd name="connsiteY3" fmla="*/ 14162 h 4378462"/>
              <a:gd name="connsiteX4" fmla="*/ 3177 w 9190851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14162 h 4378462"/>
              <a:gd name="connsiteX4" fmla="*/ 290 w 9187964"/>
              <a:gd name="connsiteY4" fmla="*/ 4378462 h 4378462"/>
              <a:gd name="connsiteX0" fmla="*/ 290 w 9187964"/>
              <a:gd name="connsiteY0" fmla="*/ 4378462 h 4378462"/>
              <a:gd name="connsiteX1" fmla="*/ 9181123 w 9187964"/>
              <a:gd name="connsiteY1" fmla="*/ 3692678 h 4378462"/>
              <a:gd name="connsiteX2" fmla="*/ 9187477 w 9187964"/>
              <a:gd name="connsiteY2" fmla="*/ 0 h 4378462"/>
              <a:gd name="connsiteX3" fmla="*/ 6285 w 9187964"/>
              <a:gd name="connsiteY3" fmla="*/ 4896 h 4378462"/>
              <a:gd name="connsiteX4" fmla="*/ 290 w 9187964"/>
              <a:gd name="connsiteY4" fmla="*/ 4378462 h 4378462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484 w 9183572"/>
              <a:gd name="connsiteY0" fmla="*/ 4369196 h 4369196"/>
              <a:gd name="connsiteX1" fmla="*/ 9176731 w 9183572"/>
              <a:gd name="connsiteY1" fmla="*/ 3692678 h 4369196"/>
              <a:gd name="connsiteX2" fmla="*/ 9183085 w 9183572"/>
              <a:gd name="connsiteY2" fmla="*/ 0 h 4369196"/>
              <a:gd name="connsiteX3" fmla="*/ 1893 w 9183572"/>
              <a:gd name="connsiteY3" fmla="*/ 4896 h 4369196"/>
              <a:gd name="connsiteX4" fmla="*/ 484 w 9183572"/>
              <a:gd name="connsiteY4" fmla="*/ 4369196 h 4369196"/>
              <a:gd name="connsiteX0" fmla="*/ 3177 w 9181679"/>
              <a:gd name="connsiteY0" fmla="*/ 4359930 h 4359930"/>
              <a:gd name="connsiteX1" fmla="*/ 9174838 w 9181679"/>
              <a:gd name="connsiteY1" fmla="*/ 3692678 h 4359930"/>
              <a:gd name="connsiteX2" fmla="*/ 9181192 w 9181679"/>
              <a:gd name="connsiteY2" fmla="*/ 0 h 4359930"/>
              <a:gd name="connsiteX3" fmla="*/ 0 w 9181679"/>
              <a:gd name="connsiteY3" fmla="*/ 4896 h 4359930"/>
              <a:gd name="connsiteX4" fmla="*/ 3177 w 9181679"/>
              <a:gd name="connsiteY4" fmla="*/ 4359930 h 4359930"/>
              <a:gd name="connsiteX0" fmla="*/ 3177 w 9184009"/>
              <a:gd name="connsiteY0" fmla="*/ 4359930 h 4359930"/>
              <a:gd name="connsiteX1" fmla="*/ 9184009 w 9184009"/>
              <a:gd name="connsiteY1" fmla="*/ 3683413 h 4359930"/>
              <a:gd name="connsiteX2" fmla="*/ 9181192 w 9184009"/>
              <a:gd name="connsiteY2" fmla="*/ 0 h 4359930"/>
              <a:gd name="connsiteX3" fmla="*/ 0 w 9184009"/>
              <a:gd name="connsiteY3" fmla="*/ 4896 h 4359930"/>
              <a:gd name="connsiteX4" fmla="*/ 3177 w 9184009"/>
              <a:gd name="connsiteY4" fmla="*/ 4359930 h 435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4009" h="4359930">
                <a:moveTo>
                  <a:pt x="3177" y="4359930"/>
                </a:moveTo>
                <a:cubicBezTo>
                  <a:pt x="3060391" y="4225853"/>
                  <a:pt x="6126795" y="3817490"/>
                  <a:pt x="9184009" y="3683413"/>
                </a:cubicBezTo>
                <a:cubicBezTo>
                  <a:pt x="9180946" y="2462181"/>
                  <a:pt x="9184255" y="1221232"/>
                  <a:pt x="9181192" y="0"/>
                </a:cubicBezTo>
                <a:lnTo>
                  <a:pt x="0" y="4896"/>
                </a:lnTo>
                <a:cubicBezTo>
                  <a:pt x="2115" y="1358181"/>
                  <a:pt x="1062" y="3006645"/>
                  <a:pt x="3177" y="4359930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0516" t="-36152" b="-176344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ieren 19"/>
          <p:cNvGrpSpPr/>
          <p:nvPr userDrawn="1"/>
        </p:nvGrpSpPr>
        <p:grpSpPr>
          <a:xfrm>
            <a:off x="-3295" y="-12516"/>
            <a:ext cx="9145708" cy="2224226"/>
            <a:chOff x="-3295" y="-16688"/>
            <a:chExt cx="9145708" cy="2965635"/>
          </a:xfrm>
        </p:grpSpPr>
        <p:cxnSp>
          <p:nvCxnSpPr>
            <p:cNvPr id="21" name="Gerade Verbindung 21"/>
            <p:cNvCxnSpPr/>
            <p:nvPr/>
          </p:nvCxnSpPr>
          <p:spPr>
            <a:xfrm>
              <a:off x="2843808" y="1412776"/>
              <a:ext cx="684832" cy="1536171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2"/>
            <p:cNvCxnSpPr/>
            <p:nvPr/>
          </p:nvCxnSpPr>
          <p:spPr>
            <a:xfrm>
              <a:off x="-3295" y="740701"/>
              <a:ext cx="2847103" cy="67207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3"/>
            <p:cNvCxnSpPr/>
            <p:nvPr/>
          </p:nvCxnSpPr>
          <p:spPr>
            <a:xfrm flipH="1">
              <a:off x="2843808" y="-16688"/>
              <a:ext cx="648072" cy="142946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4"/>
            <p:cNvCxnSpPr/>
            <p:nvPr/>
          </p:nvCxnSpPr>
          <p:spPr>
            <a:xfrm>
              <a:off x="6372200" y="-16688"/>
              <a:ext cx="2770213" cy="1813496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Ellipse 30"/>
            <p:cNvSpPr/>
            <p:nvPr/>
          </p:nvSpPr>
          <p:spPr bwMode="auto">
            <a:xfrm>
              <a:off x="2771800" y="1316776"/>
              <a:ext cx="144016" cy="192000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" name="IFXSHAPE"/>
          <p:cNvSpPr>
            <a:spLocks noGrp="1"/>
          </p:cNvSpPr>
          <p:nvPr>
            <p:ph type="title" hasCustomPrompt="1"/>
          </p:nvPr>
        </p:nvSpPr>
        <p:spPr>
          <a:xfrm>
            <a:off x="468000" y="3005815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sp>
        <p:nvSpPr>
          <p:cNvPr id="36" name="IFXSHAPE"/>
          <p:cNvSpPr>
            <a:spLocks noGrp="1"/>
          </p:cNvSpPr>
          <p:nvPr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FX_PresentationTitle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FXSHAPE">
            <a:extLst>
              <a:ext uri="{FF2B5EF4-FFF2-40B4-BE49-F238E27FC236}">
                <a16:creationId xmlns:a16="http://schemas.microsoft.com/office/drawing/2014/main" id="{58BDBBB9-3CCB-484B-B6B5-AB03B0F434A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50824" y="381000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l" fontAlgn="t">
              <a:buClr>
                <a:schemeClr val="accent2"/>
              </a:buClr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5087904A-310C-4587-948E-C8760DA7F4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FFFFFF"/>
              </a:buClr>
              <a:defRPr sz="10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2" name="Freihandform 30"/>
          <p:cNvSpPr/>
          <p:nvPr userDrawn="1"/>
        </p:nvSpPr>
        <p:spPr bwMode="auto">
          <a:xfrm>
            <a:off x="-3964" y="-6255"/>
            <a:ext cx="3110798" cy="2164918"/>
          </a:xfrm>
          <a:custGeom>
            <a:avLst/>
            <a:gdLst>
              <a:gd name="connsiteX0" fmla="*/ 4846320 w 4846320"/>
              <a:gd name="connsiteY0" fmla="*/ 0 h 1981200"/>
              <a:gd name="connsiteX1" fmla="*/ 0 w 4846320"/>
              <a:gd name="connsiteY1" fmla="*/ 0 h 1981200"/>
              <a:gd name="connsiteX2" fmla="*/ 0 w 4846320"/>
              <a:gd name="connsiteY2" fmla="*/ 1615440 h 1981200"/>
              <a:gd name="connsiteX3" fmla="*/ 4000500 w 4846320"/>
              <a:gd name="connsiteY3" fmla="*/ 1981200 h 1981200"/>
              <a:gd name="connsiteX4" fmla="*/ 4846320 w 4846320"/>
              <a:gd name="connsiteY4" fmla="*/ 0 h 1981200"/>
              <a:gd name="connsiteX0" fmla="*/ 4864855 w 4864855"/>
              <a:gd name="connsiteY0" fmla="*/ 0 h 1981200"/>
              <a:gd name="connsiteX1" fmla="*/ 0 w 4864855"/>
              <a:gd name="connsiteY1" fmla="*/ 0 h 1981200"/>
              <a:gd name="connsiteX2" fmla="*/ 0 w 4864855"/>
              <a:gd name="connsiteY2" fmla="*/ 1615440 h 1981200"/>
              <a:gd name="connsiteX3" fmla="*/ 4000500 w 4864855"/>
              <a:gd name="connsiteY3" fmla="*/ 1981200 h 1981200"/>
              <a:gd name="connsiteX4" fmla="*/ 4864855 w 4864855"/>
              <a:gd name="connsiteY4" fmla="*/ 0 h 1981200"/>
              <a:gd name="connsiteX0" fmla="*/ 2470367 w 4000500"/>
              <a:gd name="connsiteY0" fmla="*/ 0 h 1991533"/>
              <a:gd name="connsiteX1" fmla="*/ 0 w 4000500"/>
              <a:gd name="connsiteY1" fmla="*/ 10333 h 1991533"/>
              <a:gd name="connsiteX2" fmla="*/ 0 w 4000500"/>
              <a:gd name="connsiteY2" fmla="*/ 1625773 h 1991533"/>
              <a:gd name="connsiteX3" fmla="*/ 4000500 w 4000500"/>
              <a:gd name="connsiteY3" fmla="*/ 1991533 h 1991533"/>
              <a:gd name="connsiteX4" fmla="*/ 2470367 w 4000500"/>
              <a:gd name="connsiteY4" fmla="*/ 0 h 1991533"/>
              <a:gd name="connsiteX0" fmla="*/ 1540469 w 4000500"/>
              <a:gd name="connsiteY0" fmla="*/ 196311 h 1981200"/>
              <a:gd name="connsiteX1" fmla="*/ 0 w 4000500"/>
              <a:gd name="connsiteY1" fmla="*/ 0 h 1981200"/>
              <a:gd name="connsiteX2" fmla="*/ 0 w 4000500"/>
              <a:gd name="connsiteY2" fmla="*/ 1615440 h 1981200"/>
              <a:gd name="connsiteX3" fmla="*/ 4000500 w 4000500"/>
              <a:gd name="connsiteY3" fmla="*/ 1981200 h 1981200"/>
              <a:gd name="connsiteX4" fmla="*/ 1540469 w 4000500"/>
              <a:gd name="connsiteY4" fmla="*/ 196311 h 1981200"/>
              <a:gd name="connsiteX0" fmla="*/ 2788083 w 4000500"/>
              <a:gd name="connsiteY0" fmla="*/ 0 h 1981201"/>
              <a:gd name="connsiteX1" fmla="*/ 0 w 4000500"/>
              <a:gd name="connsiteY1" fmla="*/ 1 h 1981201"/>
              <a:gd name="connsiteX2" fmla="*/ 0 w 4000500"/>
              <a:gd name="connsiteY2" fmla="*/ 1615441 h 1981201"/>
              <a:gd name="connsiteX3" fmla="*/ 4000500 w 4000500"/>
              <a:gd name="connsiteY3" fmla="*/ 1981201 h 1981201"/>
              <a:gd name="connsiteX4" fmla="*/ 2788083 w 4000500"/>
              <a:gd name="connsiteY4" fmla="*/ 0 h 1981201"/>
              <a:gd name="connsiteX0" fmla="*/ 2788083 w 2788083"/>
              <a:gd name="connsiteY0" fmla="*/ 0 h 1615441"/>
              <a:gd name="connsiteX1" fmla="*/ 0 w 2788083"/>
              <a:gd name="connsiteY1" fmla="*/ 1 h 1615441"/>
              <a:gd name="connsiteX2" fmla="*/ 0 w 2788083"/>
              <a:gd name="connsiteY2" fmla="*/ 1615441 h 1615441"/>
              <a:gd name="connsiteX3" fmla="*/ 2233693 w 2788083"/>
              <a:gd name="connsiteY3" fmla="*/ 1485254 h 1615441"/>
              <a:gd name="connsiteX4" fmla="*/ 2788083 w 2788083"/>
              <a:gd name="connsiteY4" fmla="*/ 0 h 1615441"/>
              <a:gd name="connsiteX0" fmla="*/ 2788083 w 3155842"/>
              <a:gd name="connsiteY0" fmla="*/ 0 h 2993757"/>
              <a:gd name="connsiteX1" fmla="*/ 0 w 3155842"/>
              <a:gd name="connsiteY1" fmla="*/ 1 h 2993757"/>
              <a:gd name="connsiteX2" fmla="*/ 0 w 3155842"/>
              <a:gd name="connsiteY2" fmla="*/ 1615441 h 2993757"/>
              <a:gd name="connsiteX3" fmla="*/ 3155842 w 3155842"/>
              <a:gd name="connsiteY3" fmla="*/ 2993757 h 2993757"/>
              <a:gd name="connsiteX4" fmla="*/ 2788083 w 3155842"/>
              <a:gd name="connsiteY4" fmla="*/ 0 h 2993757"/>
              <a:gd name="connsiteX0" fmla="*/ 2788083 w 3155842"/>
              <a:gd name="connsiteY0" fmla="*/ 0 h 3134276"/>
              <a:gd name="connsiteX1" fmla="*/ 0 w 3155842"/>
              <a:gd name="connsiteY1" fmla="*/ 1 h 3134276"/>
              <a:gd name="connsiteX2" fmla="*/ 7749 w 3155842"/>
              <a:gd name="connsiteY2" fmla="*/ 3134276 h 3134276"/>
              <a:gd name="connsiteX3" fmla="*/ 3155842 w 3155842"/>
              <a:gd name="connsiteY3" fmla="*/ 2993757 h 3134276"/>
              <a:gd name="connsiteX4" fmla="*/ 2788083 w 3155842"/>
              <a:gd name="connsiteY4" fmla="*/ 0 h 3134276"/>
              <a:gd name="connsiteX0" fmla="*/ 2796268 w 3164027"/>
              <a:gd name="connsiteY0" fmla="*/ 0 h 3155297"/>
              <a:gd name="connsiteX1" fmla="*/ 8185 w 3164027"/>
              <a:gd name="connsiteY1" fmla="*/ 1 h 3155297"/>
              <a:gd name="connsiteX2" fmla="*/ 0 w 3164027"/>
              <a:gd name="connsiteY2" fmla="*/ 3155297 h 3155297"/>
              <a:gd name="connsiteX3" fmla="*/ 3164027 w 3164027"/>
              <a:gd name="connsiteY3" fmla="*/ 2993757 h 3155297"/>
              <a:gd name="connsiteX4" fmla="*/ 2796268 w 3164027"/>
              <a:gd name="connsiteY4" fmla="*/ 0 h 3155297"/>
              <a:gd name="connsiteX0" fmla="*/ 2796268 w 3140127"/>
              <a:gd name="connsiteY0" fmla="*/ 0 h 3155297"/>
              <a:gd name="connsiteX1" fmla="*/ 8185 w 3140127"/>
              <a:gd name="connsiteY1" fmla="*/ 1 h 3155297"/>
              <a:gd name="connsiteX2" fmla="*/ 0 w 3140127"/>
              <a:gd name="connsiteY2" fmla="*/ 3155297 h 3155297"/>
              <a:gd name="connsiteX3" fmla="*/ 3140127 w 3140127"/>
              <a:gd name="connsiteY3" fmla="*/ 2951716 h 3155297"/>
              <a:gd name="connsiteX4" fmla="*/ 2796268 w 3140127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51716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62225 h 3155297"/>
              <a:gd name="connsiteX4" fmla="*/ 2796268 w 3156060"/>
              <a:gd name="connsiteY4" fmla="*/ 0 h 3155297"/>
              <a:gd name="connsiteX0" fmla="*/ 2796268 w 3156060"/>
              <a:gd name="connsiteY0" fmla="*/ 0 h 3155297"/>
              <a:gd name="connsiteX1" fmla="*/ 8185 w 3156060"/>
              <a:gd name="connsiteY1" fmla="*/ 1 h 3155297"/>
              <a:gd name="connsiteX2" fmla="*/ 0 w 3156060"/>
              <a:gd name="connsiteY2" fmla="*/ 3155297 h 3155297"/>
              <a:gd name="connsiteX3" fmla="*/ 3156060 w 3156060"/>
              <a:gd name="connsiteY3" fmla="*/ 2972736 h 3155297"/>
              <a:gd name="connsiteX4" fmla="*/ 2796268 w 3156060"/>
              <a:gd name="connsiteY4" fmla="*/ 0 h 3155297"/>
              <a:gd name="connsiteX0" fmla="*/ 2802446 w 3162238"/>
              <a:gd name="connsiteY0" fmla="*/ 6167 h 3161464"/>
              <a:gd name="connsiteX1" fmla="*/ 431 w 3162238"/>
              <a:gd name="connsiteY1" fmla="*/ 0 h 3161464"/>
              <a:gd name="connsiteX2" fmla="*/ 6178 w 3162238"/>
              <a:gd name="connsiteY2" fmla="*/ 3161464 h 3161464"/>
              <a:gd name="connsiteX3" fmla="*/ 3162238 w 3162238"/>
              <a:gd name="connsiteY3" fmla="*/ 2978903 h 3161464"/>
              <a:gd name="connsiteX4" fmla="*/ 2802446 w 3162238"/>
              <a:gd name="connsiteY4" fmla="*/ 6167 h 3161464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91241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2663 h 3173802"/>
              <a:gd name="connsiteX4" fmla="*/ 2779226 w 3162238"/>
              <a:gd name="connsiteY4" fmla="*/ 0 h 3173802"/>
              <a:gd name="connsiteX0" fmla="*/ 2779226 w 3162238"/>
              <a:gd name="connsiteY0" fmla="*/ 0 h 3173802"/>
              <a:gd name="connsiteX1" fmla="*/ 431 w 3162238"/>
              <a:gd name="connsiteY1" fmla="*/ 12338 h 3173802"/>
              <a:gd name="connsiteX2" fmla="*/ 6178 w 3162238"/>
              <a:gd name="connsiteY2" fmla="*/ 3173802 h 3173802"/>
              <a:gd name="connsiteX3" fmla="*/ 3162238 w 3162238"/>
              <a:gd name="connsiteY3" fmla="*/ 2978856 h 3173802"/>
              <a:gd name="connsiteX4" fmla="*/ 2779226 w 3162238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60278 h 3173802"/>
              <a:gd name="connsiteX4" fmla="*/ 2779226 w 3166882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72663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71526"/>
              <a:gd name="connsiteY0" fmla="*/ 0 h 3173802"/>
              <a:gd name="connsiteX1" fmla="*/ 431 w 3171526"/>
              <a:gd name="connsiteY1" fmla="*/ 12338 h 3173802"/>
              <a:gd name="connsiteX2" fmla="*/ 6178 w 3171526"/>
              <a:gd name="connsiteY2" fmla="*/ 3173802 h 3173802"/>
              <a:gd name="connsiteX3" fmla="*/ 3171526 w 3171526"/>
              <a:gd name="connsiteY3" fmla="*/ 2985048 h 3173802"/>
              <a:gd name="connsiteX4" fmla="*/ 2779226 w 3171526"/>
              <a:gd name="connsiteY4" fmla="*/ 0 h 3173802"/>
              <a:gd name="connsiteX0" fmla="*/ 2779226 w 3157594"/>
              <a:gd name="connsiteY0" fmla="*/ 0 h 3173802"/>
              <a:gd name="connsiteX1" fmla="*/ 431 w 3157594"/>
              <a:gd name="connsiteY1" fmla="*/ 12338 h 3173802"/>
              <a:gd name="connsiteX2" fmla="*/ 6178 w 3157594"/>
              <a:gd name="connsiteY2" fmla="*/ 3173802 h 3173802"/>
              <a:gd name="connsiteX3" fmla="*/ 3157594 w 3157594"/>
              <a:gd name="connsiteY3" fmla="*/ 2885968 h 3173802"/>
              <a:gd name="connsiteX4" fmla="*/ 2779226 w 3157594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72663 h 3173802"/>
              <a:gd name="connsiteX4" fmla="*/ 2779226 w 3166882"/>
              <a:gd name="connsiteY4" fmla="*/ 0 h 3173802"/>
              <a:gd name="connsiteX0" fmla="*/ 2779226 w 3168807"/>
              <a:gd name="connsiteY0" fmla="*/ 0 h 3173802"/>
              <a:gd name="connsiteX1" fmla="*/ 431 w 3168807"/>
              <a:gd name="connsiteY1" fmla="*/ 12338 h 3173802"/>
              <a:gd name="connsiteX2" fmla="*/ 6178 w 3168807"/>
              <a:gd name="connsiteY2" fmla="*/ 3173802 h 3173802"/>
              <a:gd name="connsiteX3" fmla="*/ 3168807 w 3168807"/>
              <a:gd name="connsiteY3" fmla="*/ 2977798 h 3173802"/>
              <a:gd name="connsiteX4" fmla="*/ 2779226 w 3168807"/>
              <a:gd name="connsiteY4" fmla="*/ 0 h 3173802"/>
              <a:gd name="connsiteX0" fmla="*/ 2779226 w 3166882"/>
              <a:gd name="connsiteY0" fmla="*/ 0 h 3173802"/>
              <a:gd name="connsiteX1" fmla="*/ 431 w 3166882"/>
              <a:gd name="connsiteY1" fmla="*/ 12338 h 3173802"/>
              <a:gd name="connsiteX2" fmla="*/ 6178 w 3166882"/>
              <a:gd name="connsiteY2" fmla="*/ 3173802 h 3173802"/>
              <a:gd name="connsiteX3" fmla="*/ 3166882 w 3166882"/>
              <a:gd name="connsiteY3" fmla="*/ 2985500 h 3173802"/>
              <a:gd name="connsiteX4" fmla="*/ 2779226 w 3166882"/>
              <a:gd name="connsiteY4" fmla="*/ 0 h 3173802"/>
              <a:gd name="connsiteX0" fmla="*/ 2774830 w 3162486"/>
              <a:gd name="connsiteY0" fmla="*/ 6240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4830 w 3162486"/>
              <a:gd name="connsiteY4" fmla="*/ 6240 h 3180042"/>
              <a:gd name="connsiteX0" fmla="*/ 2770186 w 3162486"/>
              <a:gd name="connsiteY0" fmla="*/ 47 h 3180042"/>
              <a:gd name="connsiteX1" fmla="*/ 679 w 3162486"/>
              <a:gd name="connsiteY1" fmla="*/ 0 h 3180042"/>
              <a:gd name="connsiteX2" fmla="*/ 1782 w 3162486"/>
              <a:gd name="connsiteY2" fmla="*/ 3180042 h 3180042"/>
              <a:gd name="connsiteX3" fmla="*/ 3162486 w 3162486"/>
              <a:gd name="connsiteY3" fmla="*/ 2991740 h 3180042"/>
              <a:gd name="connsiteX4" fmla="*/ 2770186 w 3162486"/>
              <a:gd name="connsiteY4" fmla="*/ 47 h 3180042"/>
              <a:gd name="connsiteX0" fmla="*/ 2774221 w 3166521"/>
              <a:gd name="connsiteY0" fmla="*/ 47 h 3168888"/>
              <a:gd name="connsiteX1" fmla="*/ 4714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  <a:gd name="connsiteX0" fmla="*/ 2774221 w 3166521"/>
              <a:gd name="connsiteY0" fmla="*/ 47 h 3168888"/>
              <a:gd name="connsiteX1" fmla="*/ 2775 w 3166521"/>
              <a:gd name="connsiteY1" fmla="*/ 0 h 3168888"/>
              <a:gd name="connsiteX2" fmla="*/ 0 w 3166521"/>
              <a:gd name="connsiteY2" fmla="*/ 3168888 h 3168888"/>
              <a:gd name="connsiteX3" fmla="*/ 3166521 w 3166521"/>
              <a:gd name="connsiteY3" fmla="*/ 2991740 h 3168888"/>
              <a:gd name="connsiteX4" fmla="*/ 2774221 w 3166521"/>
              <a:gd name="connsiteY4" fmla="*/ 47 h 3168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6521" h="3168888">
                <a:moveTo>
                  <a:pt x="2774221" y="47"/>
                </a:moveTo>
                <a:lnTo>
                  <a:pt x="2775" y="0"/>
                </a:lnTo>
                <a:cubicBezTo>
                  <a:pt x="47" y="1051765"/>
                  <a:pt x="2728" y="2117123"/>
                  <a:pt x="0" y="3168888"/>
                </a:cubicBezTo>
                <a:lnTo>
                  <a:pt x="3166521" y="2991740"/>
                </a:lnTo>
                <a:lnTo>
                  <a:pt x="2774221" y="47"/>
                </a:lnTo>
                <a:close/>
              </a:path>
            </a:pathLst>
          </a:cu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494" t="-33693" r="-37866" b="2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3" name="Freihandform 31"/>
          <p:cNvSpPr/>
          <p:nvPr userDrawn="1"/>
        </p:nvSpPr>
        <p:spPr bwMode="auto">
          <a:xfrm>
            <a:off x="2720600" y="-7165"/>
            <a:ext cx="3625957" cy="2044780"/>
          </a:xfrm>
          <a:custGeom>
            <a:avLst/>
            <a:gdLst>
              <a:gd name="connsiteX0" fmla="*/ 5280660 w 5280660"/>
              <a:gd name="connsiteY0" fmla="*/ 2209800 h 2438400"/>
              <a:gd name="connsiteX1" fmla="*/ 3992880 w 5280660"/>
              <a:gd name="connsiteY1" fmla="*/ 365760 h 2438400"/>
              <a:gd name="connsiteX2" fmla="*/ 0 w 5280660"/>
              <a:gd name="connsiteY2" fmla="*/ 0 h 2438400"/>
              <a:gd name="connsiteX3" fmla="*/ 0 w 5280660"/>
              <a:gd name="connsiteY3" fmla="*/ 2438400 h 2438400"/>
              <a:gd name="connsiteX4" fmla="*/ 5280660 w 5280660"/>
              <a:gd name="connsiteY4" fmla="*/ 2209800 h 2438400"/>
              <a:gd name="connsiteX0" fmla="*/ 5293017 w 5293017"/>
              <a:gd name="connsiteY0" fmla="*/ 2215978 h 2438400"/>
              <a:gd name="connsiteX1" fmla="*/ 3992880 w 5293017"/>
              <a:gd name="connsiteY1" fmla="*/ 365760 h 2438400"/>
              <a:gd name="connsiteX2" fmla="*/ 0 w 5293017"/>
              <a:gd name="connsiteY2" fmla="*/ 0 h 2438400"/>
              <a:gd name="connsiteX3" fmla="*/ 0 w 5293017"/>
              <a:gd name="connsiteY3" fmla="*/ 2438400 h 2438400"/>
              <a:gd name="connsiteX4" fmla="*/ 5293017 w 5293017"/>
              <a:gd name="connsiteY4" fmla="*/ 2215978 h 2438400"/>
              <a:gd name="connsiteX0" fmla="*/ 5293017 w 6356372"/>
              <a:gd name="connsiteY0" fmla="*/ 3844333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293017 w 6356372"/>
              <a:gd name="connsiteY4" fmla="*/ 3844333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912949 w 6356372"/>
              <a:gd name="connsiteY4" fmla="*/ 2005201 h 4066755"/>
              <a:gd name="connsiteX0" fmla="*/ 5912949 w 6356372"/>
              <a:gd name="connsiteY0" fmla="*/ 2005201 h 4066755"/>
              <a:gd name="connsiteX1" fmla="*/ 6356372 w 6356372"/>
              <a:gd name="connsiteY1" fmla="*/ 0 h 4066755"/>
              <a:gd name="connsiteX2" fmla="*/ 0 w 6356372"/>
              <a:gd name="connsiteY2" fmla="*/ 1628355 h 4066755"/>
              <a:gd name="connsiteX3" fmla="*/ 0 w 6356372"/>
              <a:gd name="connsiteY3" fmla="*/ 4066755 h 4066755"/>
              <a:gd name="connsiteX4" fmla="*/ 5090546 w 6356372"/>
              <a:gd name="connsiteY4" fmla="*/ 2280575 h 4066755"/>
              <a:gd name="connsiteX5" fmla="*/ 5912949 w 6356372"/>
              <a:gd name="connsiteY5" fmla="*/ 2005201 h 4066755"/>
              <a:gd name="connsiteX0" fmla="*/ 5912949 w 6384655"/>
              <a:gd name="connsiteY0" fmla="*/ 2005201 h 4066755"/>
              <a:gd name="connsiteX1" fmla="*/ 6356372 w 6384655"/>
              <a:gd name="connsiteY1" fmla="*/ 0 h 4066755"/>
              <a:gd name="connsiteX2" fmla="*/ 0 w 6384655"/>
              <a:gd name="connsiteY2" fmla="*/ 1628355 h 4066755"/>
              <a:gd name="connsiteX3" fmla="*/ 0 w 6384655"/>
              <a:gd name="connsiteY3" fmla="*/ 4066755 h 4066755"/>
              <a:gd name="connsiteX4" fmla="*/ 6384655 w 6384655"/>
              <a:gd name="connsiteY4" fmla="*/ 2807518 h 4066755"/>
              <a:gd name="connsiteX5" fmla="*/ 5912949 w 6384655"/>
              <a:gd name="connsiteY5" fmla="*/ 2005201 h 4066755"/>
              <a:gd name="connsiteX0" fmla="*/ 5912949 w 6384655"/>
              <a:gd name="connsiteY0" fmla="*/ 2005201 h 2807518"/>
              <a:gd name="connsiteX1" fmla="*/ 6356372 w 6384655"/>
              <a:gd name="connsiteY1" fmla="*/ 0 h 2807518"/>
              <a:gd name="connsiteX2" fmla="*/ 0 w 6384655"/>
              <a:gd name="connsiteY2" fmla="*/ 1628355 h 2807518"/>
              <a:gd name="connsiteX3" fmla="*/ 4587498 w 6384655"/>
              <a:gd name="connsiteY3" fmla="*/ 2217291 h 2807518"/>
              <a:gd name="connsiteX4" fmla="*/ 6384655 w 6384655"/>
              <a:gd name="connsiteY4" fmla="*/ 2807518 h 2807518"/>
              <a:gd name="connsiteX5" fmla="*/ 5912949 w 6384655"/>
              <a:gd name="connsiteY5" fmla="*/ 2005201 h 2807518"/>
              <a:gd name="connsiteX0" fmla="*/ 5912949 w 6384655"/>
              <a:gd name="connsiteY0" fmla="*/ 2005201 h 2981874"/>
              <a:gd name="connsiteX1" fmla="*/ 6356372 w 6384655"/>
              <a:gd name="connsiteY1" fmla="*/ 0 h 2981874"/>
              <a:gd name="connsiteX2" fmla="*/ 0 w 6384655"/>
              <a:gd name="connsiteY2" fmla="*/ 1628355 h 2981874"/>
              <a:gd name="connsiteX3" fmla="*/ 3146155 w 6384655"/>
              <a:gd name="connsiteY3" fmla="*/ 2981874 h 2981874"/>
              <a:gd name="connsiteX4" fmla="*/ 6384655 w 6384655"/>
              <a:gd name="connsiteY4" fmla="*/ 2807518 h 2981874"/>
              <a:gd name="connsiteX5" fmla="*/ 5912949 w 6384655"/>
              <a:gd name="connsiteY5" fmla="*/ 2005201 h 2981874"/>
              <a:gd name="connsiteX0" fmla="*/ 3138752 w 3610458"/>
              <a:gd name="connsiteY0" fmla="*/ 2005201 h 2981874"/>
              <a:gd name="connsiteX1" fmla="*/ 3582175 w 3610458"/>
              <a:gd name="connsiteY1" fmla="*/ 0 h 2981874"/>
              <a:gd name="connsiteX2" fmla="*/ 0 w 3610458"/>
              <a:gd name="connsiteY2" fmla="*/ 16531 h 2981874"/>
              <a:gd name="connsiteX3" fmla="*/ 371958 w 3610458"/>
              <a:gd name="connsiteY3" fmla="*/ 2981874 h 2981874"/>
              <a:gd name="connsiteX4" fmla="*/ 3610458 w 3610458"/>
              <a:gd name="connsiteY4" fmla="*/ 2807518 h 2981874"/>
              <a:gd name="connsiteX5" fmla="*/ 3138752 w 3610458"/>
              <a:gd name="connsiteY5" fmla="*/ 2005201 h 2981874"/>
              <a:gd name="connsiteX0" fmla="*/ 3138752 w 3610458"/>
              <a:gd name="connsiteY0" fmla="*/ 1988670 h 2965343"/>
              <a:gd name="connsiteX1" fmla="*/ 3558927 w 3610458"/>
              <a:gd name="connsiteY1" fmla="*/ 14466 h 2965343"/>
              <a:gd name="connsiteX2" fmla="*/ 0 w 3610458"/>
              <a:gd name="connsiteY2" fmla="*/ 0 h 2965343"/>
              <a:gd name="connsiteX3" fmla="*/ 371958 w 3610458"/>
              <a:gd name="connsiteY3" fmla="*/ 2965343 h 2965343"/>
              <a:gd name="connsiteX4" fmla="*/ 3610458 w 3610458"/>
              <a:gd name="connsiteY4" fmla="*/ 2790987 h 2965343"/>
              <a:gd name="connsiteX5" fmla="*/ 3138752 w 3610458"/>
              <a:gd name="connsiteY5" fmla="*/ 1988670 h 2965343"/>
              <a:gd name="connsiteX0" fmla="*/ 3076759 w 3548465"/>
              <a:gd name="connsiteY0" fmla="*/ 1974205 h 2950878"/>
              <a:gd name="connsiteX1" fmla="*/ 3496934 w 3548465"/>
              <a:gd name="connsiteY1" fmla="*/ 1 h 2950878"/>
              <a:gd name="connsiteX2" fmla="*/ 0 w 3548465"/>
              <a:gd name="connsiteY2" fmla="*/ 285168 h 2950878"/>
              <a:gd name="connsiteX3" fmla="*/ 309965 w 3548465"/>
              <a:gd name="connsiteY3" fmla="*/ 2950878 h 2950878"/>
              <a:gd name="connsiteX4" fmla="*/ 3548465 w 3548465"/>
              <a:gd name="connsiteY4" fmla="*/ 2776522 h 2950878"/>
              <a:gd name="connsiteX5" fmla="*/ 3076759 w 3548465"/>
              <a:gd name="connsiteY5" fmla="*/ 1974205 h 2950878"/>
              <a:gd name="connsiteX0" fmla="*/ 3154251 w 3625957"/>
              <a:gd name="connsiteY0" fmla="*/ 1978338 h 2955011"/>
              <a:gd name="connsiteX1" fmla="*/ 3574426 w 3625957"/>
              <a:gd name="connsiteY1" fmla="*/ 4134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78338 h 2955011"/>
              <a:gd name="connsiteX1" fmla="*/ 3589924 w 3625957"/>
              <a:gd name="connsiteY1" fmla="*/ 4133 h 2955011"/>
              <a:gd name="connsiteX2" fmla="*/ 0 w 3625957"/>
              <a:gd name="connsiteY2" fmla="*/ 0 h 2955011"/>
              <a:gd name="connsiteX3" fmla="*/ 387457 w 3625957"/>
              <a:gd name="connsiteY3" fmla="*/ 2955011 h 2955011"/>
              <a:gd name="connsiteX4" fmla="*/ 3625957 w 3625957"/>
              <a:gd name="connsiteY4" fmla="*/ 2780655 h 2955011"/>
              <a:gd name="connsiteX5" fmla="*/ 3154251 w 3625957"/>
              <a:gd name="connsiteY5" fmla="*/ 1978338 h 2955011"/>
              <a:gd name="connsiteX0" fmla="*/ 3154251 w 3625957"/>
              <a:gd name="connsiteY0" fmla="*/ 1984537 h 2961210"/>
              <a:gd name="connsiteX1" fmla="*/ 3589924 w 3625957"/>
              <a:gd name="connsiteY1" fmla="*/ 0 h 2961210"/>
              <a:gd name="connsiteX2" fmla="*/ 0 w 3625957"/>
              <a:gd name="connsiteY2" fmla="*/ 6199 h 2961210"/>
              <a:gd name="connsiteX3" fmla="*/ 387457 w 3625957"/>
              <a:gd name="connsiteY3" fmla="*/ 2961210 h 2961210"/>
              <a:gd name="connsiteX4" fmla="*/ 3625957 w 3625957"/>
              <a:gd name="connsiteY4" fmla="*/ 2786854 h 2961210"/>
              <a:gd name="connsiteX5" fmla="*/ 3154251 w 3625957"/>
              <a:gd name="connsiteY5" fmla="*/ 1984537 h 2961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25957" h="2961210">
                <a:moveTo>
                  <a:pt x="3154251" y="1984537"/>
                </a:moveTo>
                <a:lnTo>
                  <a:pt x="3589924" y="0"/>
                </a:lnTo>
                <a:lnTo>
                  <a:pt x="0" y="6199"/>
                </a:lnTo>
                <a:lnTo>
                  <a:pt x="387457" y="2961210"/>
                </a:lnTo>
                <a:lnTo>
                  <a:pt x="3625957" y="2786854"/>
                </a:lnTo>
                <a:lnTo>
                  <a:pt x="3154251" y="1984537"/>
                </a:lnTo>
                <a:close/>
              </a:path>
            </a:pathLst>
          </a:cu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3708" t="-37215" b="-916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4" name="Freihandform 32"/>
          <p:cNvSpPr/>
          <p:nvPr userDrawn="1"/>
        </p:nvSpPr>
        <p:spPr bwMode="auto">
          <a:xfrm>
            <a:off x="5854910" y="-14421"/>
            <a:ext cx="3292155" cy="1928106"/>
          </a:xfrm>
          <a:custGeom>
            <a:avLst/>
            <a:gdLst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96440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196840 w 5196840"/>
              <a:gd name="connsiteY0" fmla="*/ 3649980 h 3832860"/>
              <a:gd name="connsiteX1" fmla="*/ 5196840 w 5196840"/>
              <a:gd name="connsiteY1" fmla="*/ 0 h 3832860"/>
              <a:gd name="connsiteX2" fmla="*/ 861060 w 5196840"/>
              <a:gd name="connsiteY2" fmla="*/ 0 h 3832860"/>
              <a:gd name="connsiteX3" fmla="*/ 0 w 5196840"/>
              <a:gd name="connsiteY3" fmla="*/ 1984083 h 3832860"/>
              <a:gd name="connsiteX4" fmla="*/ 1295400 w 5196840"/>
              <a:gd name="connsiteY4" fmla="*/ 3832860 h 3832860"/>
              <a:gd name="connsiteX5" fmla="*/ 5196840 w 5196840"/>
              <a:gd name="connsiteY5" fmla="*/ 3649980 h 3832860"/>
              <a:gd name="connsiteX0" fmla="*/ 5202936 w 5202936"/>
              <a:gd name="connsiteY0" fmla="*/ 3649980 h 3832860"/>
              <a:gd name="connsiteX1" fmla="*/ 5202936 w 5202936"/>
              <a:gd name="connsiteY1" fmla="*/ 0 h 3832860"/>
              <a:gd name="connsiteX2" fmla="*/ 867156 w 5202936"/>
              <a:gd name="connsiteY2" fmla="*/ 0 h 3832860"/>
              <a:gd name="connsiteX3" fmla="*/ 0 w 5202936"/>
              <a:gd name="connsiteY3" fmla="*/ 1984083 h 3832860"/>
              <a:gd name="connsiteX4" fmla="*/ 1301496 w 5202936"/>
              <a:gd name="connsiteY4" fmla="*/ 3832860 h 3832860"/>
              <a:gd name="connsiteX5" fmla="*/ 5202936 w 52029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1005256 w 5341036"/>
              <a:gd name="connsiteY2" fmla="*/ 0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832860"/>
              <a:gd name="connsiteX1" fmla="*/ 5341036 w 5341036"/>
              <a:gd name="connsiteY1" fmla="*/ 0 h 3832860"/>
              <a:gd name="connsiteX2" fmla="*/ 729058 w 5341036"/>
              <a:gd name="connsiteY2" fmla="*/ 10332 h 3832860"/>
              <a:gd name="connsiteX3" fmla="*/ 0 w 5341036"/>
              <a:gd name="connsiteY3" fmla="*/ 2004747 h 3832860"/>
              <a:gd name="connsiteX4" fmla="*/ 1439596 w 5341036"/>
              <a:gd name="connsiteY4" fmla="*/ 3832860 h 3832860"/>
              <a:gd name="connsiteX5" fmla="*/ 5341036 w 5341036"/>
              <a:gd name="connsiteY5" fmla="*/ 3649980 h 383286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1879002 w 5341036"/>
              <a:gd name="connsiteY4" fmla="*/ 2303695 h 3649980"/>
              <a:gd name="connsiteX5" fmla="*/ 5341036 w 5341036"/>
              <a:gd name="connsiteY5" fmla="*/ 3649980 h 3649980"/>
              <a:gd name="connsiteX0" fmla="*/ 5341036 w 5341036"/>
              <a:gd name="connsiteY0" fmla="*/ 3649980 h 3649980"/>
              <a:gd name="connsiteX1" fmla="*/ 5341036 w 5341036"/>
              <a:gd name="connsiteY1" fmla="*/ 0 h 3649980"/>
              <a:gd name="connsiteX2" fmla="*/ 729058 w 5341036"/>
              <a:gd name="connsiteY2" fmla="*/ 10332 h 3649980"/>
              <a:gd name="connsiteX3" fmla="*/ 0 w 5341036"/>
              <a:gd name="connsiteY3" fmla="*/ 2004747 h 3649980"/>
              <a:gd name="connsiteX4" fmla="*/ 811870 w 5341036"/>
              <a:gd name="connsiteY4" fmla="*/ 2778976 h 3649980"/>
              <a:gd name="connsiteX5" fmla="*/ 5341036 w 5341036"/>
              <a:gd name="connsiteY5" fmla="*/ 3649980 h 3649980"/>
              <a:gd name="connsiteX0" fmla="*/ 5328482 w 5341036"/>
              <a:gd name="connsiteY0" fmla="*/ 1831512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28482 w 5341036"/>
              <a:gd name="connsiteY5" fmla="*/ 1831512 h 2778976"/>
              <a:gd name="connsiteX0" fmla="*/ 5315928 w 5341036"/>
              <a:gd name="connsiteY0" fmla="*/ 2606427 h 2778976"/>
              <a:gd name="connsiteX1" fmla="*/ 5341036 w 5341036"/>
              <a:gd name="connsiteY1" fmla="*/ 0 h 2778976"/>
              <a:gd name="connsiteX2" fmla="*/ 729058 w 5341036"/>
              <a:gd name="connsiteY2" fmla="*/ 10332 h 2778976"/>
              <a:gd name="connsiteX3" fmla="*/ 0 w 5341036"/>
              <a:gd name="connsiteY3" fmla="*/ 2004747 h 2778976"/>
              <a:gd name="connsiteX4" fmla="*/ 811870 w 5341036"/>
              <a:gd name="connsiteY4" fmla="*/ 2778976 h 2778976"/>
              <a:gd name="connsiteX5" fmla="*/ 5315928 w 5341036"/>
              <a:gd name="connsiteY5" fmla="*/ 2606427 h 2778976"/>
              <a:gd name="connsiteX0" fmla="*/ 5341038 w 5342245"/>
              <a:gd name="connsiteY0" fmla="*/ 2616759 h 2778976"/>
              <a:gd name="connsiteX1" fmla="*/ 5341036 w 5342245"/>
              <a:gd name="connsiteY1" fmla="*/ 0 h 2778976"/>
              <a:gd name="connsiteX2" fmla="*/ 729058 w 5342245"/>
              <a:gd name="connsiteY2" fmla="*/ 10332 h 2778976"/>
              <a:gd name="connsiteX3" fmla="*/ 0 w 5342245"/>
              <a:gd name="connsiteY3" fmla="*/ 2004747 h 2778976"/>
              <a:gd name="connsiteX4" fmla="*/ 811870 w 5342245"/>
              <a:gd name="connsiteY4" fmla="*/ 2778976 h 2778976"/>
              <a:gd name="connsiteX5" fmla="*/ 5341038 w 5342245"/>
              <a:gd name="connsiteY5" fmla="*/ 2616759 h 2778976"/>
              <a:gd name="connsiteX0" fmla="*/ 5341038 w 5342245"/>
              <a:gd name="connsiteY0" fmla="*/ 2616759 h 2789487"/>
              <a:gd name="connsiteX1" fmla="*/ 5341036 w 5342245"/>
              <a:gd name="connsiteY1" fmla="*/ 0 h 2789487"/>
              <a:gd name="connsiteX2" fmla="*/ 729058 w 5342245"/>
              <a:gd name="connsiteY2" fmla="*/ 10332 h 2789487"/>
              <a:gd name="connsiteX3" fmla="*/ 0 w 5342245"/>
              <a:gd name="connsiteY3" fmla="*/ 2004747 h 2789487"/>
              <a:gd name="connsiteX4" fmla="*/ 786211 w 5342245"/>
              <a:gd name="connsiteY4" fmla="*/ 2789487 h 2789487"/>
              <a:gd name="connsiteX5" fmla="*/ 5341038 w 5342245"/>
              <a:gd name="connsiteY5" fmla="*/ 2616759 h 2789487"/>
              <a:gd name="connsiteX0" fmla="*/ 5341038 w 5347225"/>
              <a:gd name="connsiteY0" fmla="*/ 2619518 h 2792246"/>
              <a:gd name="connsiteX1" fmla="*/ 5347225 w 5347225"/>
              <a:gd name="connsiteY1" fmla="*/ 0 h 2792246"/>
              <a:gd name="connsiteX2" fmla="*/ 729058 w 5347225"/>
              <a:gd name="connsiteY2" fmla="*/ 13091 h 2792246"/>
              <a:gd name="connsiteX3" fmla="*/ 0 w 5347225"/>
              <a:gd name="connsiteY3" fmla="*/ 2007506 h 2792246"/>
              <a:gd name="connsiteX4" fmla="*/ 786211 w 5347225"/>
              <a:gd name="connsiteY4" fmla="*/ 2792246 h 2792246"/>
              <a:gd name="connsiteX5" fmla="*/ 5341038 w 5347225"/>
              <a:gd name="connsiteY5" fmla="*/ 2619518 h 279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47225" h="2792246">
                <a:moveTo>
                  <a:pt x="5341038" y="2619518"/>
                </a:moveTo>
                <a:cubicBezTo>
                  <a:pt x="5345223" y="2009014"/>
                  <a:pt x="5343040" y="610504"/>
                  <a:pt x="5347225" y="0"/>
                </a:cubicBezTo>
                <a:lnTo>
                  <a:pt x="729058" y="13091"/>
                </a:lnTo>
                <a:lnTo>
                  <a:pt x="0" y="2007506"/>
                </a:lnTo>
                <a:lnTo>
                  <a:pt x="786211" y="2792246"/>
                </a:lnTo>
                <a:lnTo>
                  <a:pt x="5341038" y="2619518"/>
                </a:lnTo>
                <a:close/>
              </a:path>
            </a:pathLst>
          </a:cu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8632" t="-42865" r="-31410" b="-27833"/>
            </a:stretch>
          </a:blip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uppieren 33"/>
          <p:cNvGrpSpPr/>
          <p:nvPr userDrawn="1"/>
        </p:nvGrpSpPr>
        <p:grpSpPr>
          <a:xfrm>
            <a:off x="2720600" y="-7165"/>
            <a:ext cx="3618361" cy="2048239"/>
            <a:chOff x="2760152" y="-7493"/>
            <a:chExt cx="3618361" cy="2966220"/>
          </a:xfrm>
        </p:grpSpPr>
        <p:cxnSp>
          <p:nvCxnSpPr>
            <p:cNvPr id="46" name="Gerade Verbindung 34"/>
            <p:cNvCxnSpPr>
              <a:stCxn id="44" idx="3"/>
            </p:cNvCxnSpPr>
            <p:nvPr userDrawn="1"/>
          </p:nvCxnSpPr>
          <p:spPr>
            <a:xfrm flipH="1">
              <a:off x="4179506" y="1989505"/>
              <a:ext cx="1714956" cy="964217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35"/>
            <p:cNvCxnSpPr>
              <a:endCxn id="43" idx="2"/>
            </p:cNvCxnSpPr>
            <p:nvPr/>
          </p:nvCxnSpPr>
          <p:spPr>
            <a:xfrm flipH="1" flipV="1">
              <a:off x="2760152" y="-1293"/>
              <a:ext cx="386234" cy="296002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36"/>
            <p:cNvCxnSpPr>
              <a:stCxn id="44" idx="2"/>
              <a:endCxn id="43" idx="1"/>
            </p:cNvCxnSpPr>
            <p:nvPr/>
          </p:nvCxnSpPr>
          <p:spPr>
            <a:xfrm flipV="1">
              <a:off x="6343325" y="-7493"/>
              <a:ext cx="6751" cy="258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37"/>
            <p:cNvSpPr/>
            <p:nvPr/>
          </p:nvSpPr>
          <p:spPr bwMode="auto">
            <a:xfrm>
              <a:off x="5831598" y="1893805"/>
              <a:ext cx="144016" cy="208538"/>
            </a:xfrm>
            <a:prstGeom prst="ellipse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Gerade Verbindung 38"/>
            <p:cNvCxnSpPr>
              <a:stCxn id="44" idx="2"/>
              <a:endCxn id="44" idx="3"/>
            </p:cNvCxnSpPr>
            <p:nvPr userDrawn="1"/>
          </p:nvCxnSpPr>
          <p:spPr>
            <a:xfrm flipH="1">
              <a:off x="5894462" y="-4909"/>
              <a:ext cx="448863" cy="1994414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34"/>
            <p:cNvCxnSpPr>
              <a:stCxn id="43" idx="0"/>
              <a:endCxn id="44" idx="4"/>
            </p:cNvCxnSpPr>
            <p:nvPr userDrawn="1"/>
          </p:nvCxnSpPr>
          <p:spPr>
            <a:xfrm>
              <a:off x="5914403" y="1977045"/>
              <a:ext cx="464110" cy="797200"/>
            </a:xfrm>
            <a:prstGeom prst="line">
              <a:avLst/>
            </a:prstGeom>
            <a:ln w="12700">
              <a:solidFill>
                <a:schemeClr val="bg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IFXSHAPE"/>
          <p:cNvSpPr>
            <a:spLocks noGrp="1"/>
          </p:cNvSpPr>
          <p:nvPr userDrawn="1">
            <p:ph type="title" hasCustomPrompt="1"/>
          </p:nvPr>
        </p:nvSpPr>
        <p:spPr>
          <a:xfrm>
            <a:off x="468000" y="3008370"/>
            <a:ext cx="7488000" cy="564903"/>
          </a:xfrm>
        </p:spPr>
        <p:txBody>
          <a:bodyPr anchor="b" anchorCtr="0">
            <a:spAutoFit/>
          </a:bodyPr>
          <a:lstStyle>
            <a:lvl1pPr>
              <a:defRPr sz="360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3600" kern="0" dirty="0"/>
              <a:t>Please type in title</a:t>
            </a:r>
          </a:p>
        </p:txBody>
      </p:sp>
      <p:sp>
        <p:nvSpPr>
          <p:cNvPr id="52" name="IFXSHAP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468000" y="3972421"/>
            <a:ext cx="6192000" cy="615553"/>
          </a:xfrm>
          <a:prstGeom prst="rect">
            <a:avLst/>
          </a:prstGeom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>
              <a:spcAft>
                <a:spcPts val="0"/>
              </a:spcAft>
              <a:buNone/>
              <a:defRPr lang="en-GB" sz="2000" baseline="0" noProof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/>
              <a:t>Author (department)</a:t>
            </a:r>
            <a:br>
              <a:rPr lang="en-GB" noProof="0" dirty="0"/>
            </a:br>
            <a:r>
              <a:rPr lang="en-GB" noProof="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79353641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709">
          <p15:clr>
            <a:srgbClr val="FBAE40"/>
          </p15:clr>
        </p15:guide>
        <p15:guide id="2" pos="297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1517B588-0026-4BAA-B02F-1388BF9D3B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A514A30-89B9-4698-BB31-0E4891A739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10E0BE32-67EE-42AC-AF3C-C00BA6C7E9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D5596AA-A39C-4C96-8E3F-1B48B670A98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8641655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E9D9613D-4615-483F-844D-5A63B9FD218D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08943942-21BD-4943-BB93-1F37213AAF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38" name="IFXSHAPE"/>
          <p:cNvSpPr>
            <a:spLocks noGrp="1"/>
          </p:cNvSpPr>
          <p:nvPr>
            <p:ph type="body" idx="17" hasCustomPrompt="1"/>
          </p:nvPr>
        </p:nvSpPr>
        <p:spPr>
          <a:xfrm>
            <a:off x="971500" y="951309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/>
              <a:t>Click to edit text</a:t>
            </a:r>
          </a:p>
        </p:txBody>
      </p:sp>
      <p:sp>
        <p:nvSpPr>
          <p:cNvPr id="39" name="IFXSHAPE"/>
          <p:cNvSpPr>
            <a:spLocks noGrp="1"/>
          </p:cNvSpPr>
          <p:nvPr>
            <p:ph type="body" sz="quarter" idx="18" hasCustomPrompt="1"/>
          </p:nvPr>
        </p:nvSpPr>
        <p:spPr>
          <a:xfrm>
            <a:off x="971502" y="1437370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0" name="IFXSHAPE"/>
          <p:cNvSpPr>
            <a:spLocks noGrp="1"/>
          </p:cNvSpPr>
          <p:nvPr>
            <p:ph type="body" sz="quarter" idx="19" hasCustomPrompt="1"/>
          </p:nvPr>
        </p:nvSpPr>
        <p:spPr>
          <a:xfrm>
            <a:off x="971502" y="192343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1" name="IFXSHAPE"/>
          <p:cNvSpPr>
            <a:spLocks noGrp="1"/>
          </p:cNvSpPr>
          <p:nvPr>
            <p:ph type="body" sz="quarter" idx="20" hasCustomPrompt="1"/>
          </p:nvPr>
        </p:nvSpPr>
        <p:spPr>
          <a:xfrm>
            <a:off x="971502" y="2409491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2" name="IFXSHAPE"/>
          <p:cNvSpPr>
            <a:spLocks noGrp="1"/>
          </p:cNvSpPr>
          <p:nvPr>
            <p:ph type="body" sz="quarter" idx="21" hasCustomPrompt="1"/>
          </p:nvPr>
        </p:nvSpPr>
        <p:spPr>
          <a:xfrm>
            <a:off x="971502" y="2895552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3" name="IFXSHAPE"/>
          <p:cNvSpPr>
            <a:spLocks noGrp="1"/>
          </p:cNvSpPr>
          <p:nvPr>
            <p:ph type="body" sz="quarter" idx="22" hasCustomPrompt="1"/>
          </p:nvPr>
        </p:nvSpPr>
        <p:spPr>
          <a:xfrm>
            <a:off x="971502" y="3381613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4" name="IFXSHAPE"/>
          <p:cNvSpPr>
            <a:spLocks noGrp="1"/>
          </p:cNvSpPr>
          <p:nvPr>
            <p:ph type="body" sz="quarter" idx="23" hasCustomPrompt="1"/>
          </p:nvPr>
        </p:nvSpPr>
        <p:spPr>
          <a:xfrm>
            <a:off x="971502" y="386767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5" name="IFXSHAPE"/>
          <p:cNvSpPr>
            <a:spLocks noGrp="1"/>
          </p:cNvSpPr>
          <p:nvPr>
            <p:ph type="body" sz="quarter" idx="24" hasCustomPrompt="1"/>
          </p:nvPr>
        </p:nvSpPr>
        <p:spPr>
          <a:xfrm>
            <a:off x="971502" y="4353734"/>
            <a:ext cx="7921676" cy="432054"/>
          </a:xfrm>
          <a:prstGeom prst="rect">
            <a:avLst/>
          </a:prstGeom>
          <a:noFill/>
        </p:spPr>
        <p:txBody>
          <a:bodyPr wrap="square" lIns="0" anchor="ctr">
            <a:noAutofit/>
          </a:bodyPr>
          <a:lstStyle>
            <a:lvl1pPr marL="0" indent="0" fontAlgn="auto">
              <a:buNone/>
              <a:defRPr sz="1600"/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noProof="0" dirty="0"/>
              <a:t>Click to edit text</a:t>
            </a:r>
          </a:p>
        </p:txBody>
      </p:sp>
      <p:sp>
        <p:nvSpPr>
          <p:cNvPr id="46" name="IFXSHAPE"/>
          <p:cNvSpPr>
            <a:spLocks noGrp="1"/>
          </p:cNvSpPr>
          <p:nvPr>
            <p:ph type="body" idx="28" hasCustomPrompt="1"/>
          </p:nvPr>
        </p:nvSpPr>
        <p:spPr>
          <a:xfrm>
            <a:off x="250825" y="95130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7" name="IFXSHAPE"/>
          <p:cNvSpPr>
            <a:spLocks noGrp="1"/>
          </p:cNvSpPr>
          <p:nvPr>
            <p:ph type="body" idx="29" hasCustomPrompt="1"/>
          </p:nvPr>
        </p:nvSpPr>
        <p:spPr>
          <a:xfrm>
            <a:off x="250825" y="1437445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8" name="IFXSHAPE"/>
          <p:cNvSpPr>
            <a:spLocks noGrp="1"/>
          </p:cNvSpPr>
          <p:nvPr>
            <p:ph type="body" idx="30" hasCustomPrompt="1"/>
          </p:nvPr>
        </p:nvSpPr>
        <p:spPr>
          <a:xfrm>
            <a:off x="250825" y="1923581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49" name="IFXSHAPE"/>
          <p:cNvSpPr>
            <a:spLocks noGrp="1"/>
          </p:cNvSpPr>
          <p:nvPr>
            <p:ph type="body" idx="31" hasCustomPrompt="1"/>
          </p:nvPr>
        </p:nvSpPr>
        <p:spPr>
          <a:xfrm>
            <a:off x="250825" y="2409716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0" name="IFXSHAPE"/>
          <p:cNvSpPr>
            <a:spLocks noGrp="1"/>
          </p:cNvSpPr>
          <p:nvPr>
            <p:ph type="body" idx="32" hasCustomPrompt="1"/>
          </p:nvPr>
        </p:nvSpPr>
        <p:spPr>
          <a:xfrm>
            <a:off x="250825" y="2895852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1" name="IFXSHAPE"/>
          <p:cNvSpPr>
            <a:spLocks noGrp="1"/>
          </p:cNvSpPr>
          <p:nvPr>
            <p:ph type="body" idx="33" hasCustomPrompt="1"/>
          </p:nvPr>
        </p:nvSpPr>
        <p:spPr>
          <a:xfrm>
            <a:off x="250825" y="3381988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2" name="IFXSHAPE"/>
          <p:cNvSpPr>
            <a:spLocks noGrp="1"/>
          </p:cNvSpPr>
          <p:nvPr>
            <p:ph type="body" idx="34" hasCustomPrompt="1"/>
          </p:nvPr>
        </p:nvSpPr>
        <p:spPr>
          <a:xfrm>
            <a:off x="250825" y="3868124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  <p:sp>
        <p:nvSpPr>
          <p:cNvPr id="53" name="IFXSHAPE"/>
          <p:cNvSpPr>
            <a:spLocks noGrp="1"/>
          </p:cNvSpPr>
          <p:nvPr>
            <p:ph type="body" idx="35" hasCustomPrompt="1"/>
          </p:nvPr>
        </p:nvSpPr>
        <p:spPr>
          <a:xfrm>
            <a:off x="250825" y="4354259"/>
            <a:ext cx="432000" cy="432054"/>
          </a:xfrm>
          <a:prstGeom prst="ellipse">
            <a:avLst/>
          </a:prstGeom>
          <a:solidFill>
            <a:schemeClr val="accent4"/>
          </a:solidFill>
        </p:spPr>
        <p:txBody>
          <a:bodyPr wrap="square" lIns="0" anchor="ctr">
            <a:noAutofit/>
          </a:bodyPr>
          <a:lstStyle>
            <a:lvl1pPr marL="0" indent="0" algn="ctr" fontAlgn="auto">
              <a:buNone/>
              <a:defRPr sz="1400">
                <a:solidFill>
                  <a:schemeClr val="bg1"/>
                </a:solidFill>
              </a:defRPr>
            </a:lvl1pPr>
            <a:lvl2pPr fontAlgn="auto">
              <a:defRPr/>
            </a:lvl2pPr>
            <a:lvl3pPr fontAlgn="auto">
              <a:defRPr/>
            </a:lvl3pPr>
            <a:lvl4pPr fontAlgn="auto">
              <a:defRPr/>
            </a:lvl4pPr>
            <a:lvl5pPr fontAlgn="auto">
              <a:defRPr/>
            </a:lvl5pPr>
          </a:lstStyle>
          <a:p>
            <a:pPr lvl="0"/>
            <a:r>
              <a:rPr lang="en-GB" dirty="0" err="1"/>
              <a:t>Nr</a:t>
            </a:r>
            <a:r>
              <a:rPr lang="en-GB" dirty="0"/>
              <a:t>.</a:t>
            </a:r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Title_and_Two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FXSHAPE">
            <a:extLst>
              <a:ext uri="{FF2B5EF4-FFF2-40B4-BE49-F238E27FC236}">
                <a16:creationId xmlns:a16="http://schemas.microsoft.com/office/drawing/2014/main" id="{4D3DB20F-AA91-41CB-9EC0-B1FCF27B8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308CCD6E-0615-4C40-9F51-E3A3C832BA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IFXSHAPE"/>
          <p:cNvSpPr>
            <a:spLocks noGrp="1"/>
          </p:cNvSpPr>
          <p:nvPr>
            <p:ph type="title" hasCustomPrompt="1"/>
          </p:nvPr>
        </p:nvSpPr>
        <p:spPr>
          <a:xfrm>
            <a:off x="251520" y="141540"/>
            <a:ext cx="7223760" cy="540000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 to edit title</a:t>
            </a:r>
          </a:p>
        </p:txBody>
      </p:sp>
      <p:sp>
        <p:nvSpPr>
          <p:cNvPr id="7" name="IFXSHAPE"/>
          <p:cNvSpPr>
            <a:spLocks noGrp="1"/>
          </p:cNvSpPr>
          <p:nvPr>
            <p:ph sz="quarter" idx="13" hasCustomPrompt="1"/>
          </p:nvPr>
        </p:nvSpPr>
        <p:spPr>
          <a:xfrm>
            <a:off x="250825" y="951310"/>
            <a:ext cx="424847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9" name="IFXSHAPE"/>
          <p:cNvSpPr>
            <a:spLocks noGrp="1"/>
          </p:cNvSpPr>
          <p:nvPr>
            <p:ph sz="quarter" idx="14" hasCustomPrompt="1"/>
          </p:nvPr>
        </p:nvSpPr>
        <p:spPr>
          <a:xfrm>
            <a:off x="4643438" y="951310"/>
            <a:ext cx="4249042" cy="383500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FX_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FXSHAPE">
            <a:extLst>
              <a:ext uri="{FF2B5EF4-FFF2-40B4-BE49-F238E27FC236}">
                <a16:creationId xmlns:a16="http://schemas.microsoft.com/office/drawing/2014/main" id="{8C2D6760-2791-4C82-A8F9-F57AD68A756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3964" y="4905756"/>
            <a:ext cx="576072" cy="228600"/>
          </a:xfrm>
        </p:spPr>
        <p:txBody>
          <a:bodyPr wrap="none" lIns="0" tIns="0" rIns="0" bIns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</a:p>
        </p:txBody>
      </p:sp>
      <p:sp>
        <p:nvSpPr>
          <p:cNvPr id="5" name="IFXSHAPE">
            <a:extLst>
              <a:ext uri="{FF2B5EF4-FFF2-40B4-BE49-F238E27FC236}">
                <a16:creationId xmlns:a16="http://schemas.microsoft.com/office/drawing/2014/main" id="{4FB83A38-8298-4A07-A805-3041BF1B11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315516" y="4905756"/>
            <a:ext cx="288036" cy="228600"/>
          </a:xfrm>
        </p:spPr>
        <p:txBody>
          <a:bodyPr wrap="none" lIns="0" tIns="0" rIns="0" bIns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604C2DCF-C942-4D4A-912C-84378AA116E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uppieren 33"/>
          <p:cNvGrpSpPr/>
          <p:nvPr userDrawn="1"/>
        </p:nvGrpSpPr>
        <p:grpSpPr>
          <a:xfrm>
            <a:off x="-26987" y="0"/>
            <a:ext cx="9170987" cy="4299942"/>
            <a:chOff x="-26987" y="0"/>
            <a:chExt cx="9170987" cy="5733256"/>
          </a:xfrm>
          <a:solidFill>
            <a:schemeClr val="accent3"/>
          </a:solidFill>
        </p:grpSpPr>
        <p:cxnSp>
          <p:nvCxnSpPr>
            <p:cNvPr id="11" name="Gerade Verbindung 5"/>
            <p:cNvCxnSpPr/>
            <p:nvPr/>
          </p:nvCxnSpPr>
          <p:spPr>
            <a:xfrm flipH="1">
              <a:off x="3587742" y="2708920"/>
              <a:ext cx="5556256" cy="212799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0"/>
            <p:cNvCxnSpPr/>
            <p:nvPr/>
          </p:nvCxnSpPr>
          <p:spPr>
            <a:xfrm flipH="1" flipV="1">
              <a:off x="3587741" y="4836910"/>
              <a:ext cx="264179" cy="896346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3"/>
            <p:cNvCxnSpPr/>
            <p:nvPr/>
          </p:nvCxnSpPr>
          <p:spPr>
            <a:xfrm flipH="1" flipV="1">
              <a:off x="-26987" y="3429646"/>
              <a:ext cx="3614729" cy="1407264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6"/>
            <p:cNvCxnSpPr/>
            <p:nvPr/>
          </p:nvCxnSpPr>
          <p:spPr>
            <a:xfrm flipH="1" flipV="1">
              <a:off x="5652120" y="0"/>
              <a:ext cx="3491880" cy="4149081"/>
            </a:xfrm>
            <a:prstGeom prst="line">
              <a:avLst/>
            </a:prstGeom>
            <a:grpFill/>
            <a:ln w="12700">
              <a:solidFill>
                <a:schemeClr val="accent3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6"/>
            <p:cNvSpPr/>
            <p:nvPr/>
          </p:nvSpPr>
          <p:spPr bwMode="auto">
            <a:xfrm>
              <a:off x="3515733" y="4764903"/>
              <a:ext cx="144016" cy="192000"/>
            </a:xfrm>
            <a:prstGeom prst="ellipse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IFXSHAPE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1599642"/>
            <a:ext cx="6115046" cy="50335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GB"/>
              <a:t>Click to enter Section</a:t>
            </a:r>
            <a:endParaRPr lang="en-GB" dirty="0"/>
          </a:p>
        </p:txBody>
      </p:sp>
      <p:sp>
        <p:nvSpPr>
          <p:cNvPr id="9" name="Freihandform 2"/>
          <p:cNvSpPr/>
          <p:nvPr userDrawn="1"/>
        </p:nvSpPr>
        <p:spPr bwMode="auto">
          <a:xfrm>
            <a:off x="-21185" y="3846520"/>
            <a:ext cx="9165183" cy="1308605"/>
          </a:xfrm>
          <a:custGeom>
            <a:avLst/>
            <a:gdLst>
              <a:gd name="connsiteX0" fmla="*/ 9113004 w 9113004"/>
              <a:gd name="connsiteY0" fmla="*/ 92990 h 1906291"/>
              <a:gd name="connsiteX1" fmla="*/ 9113004 w 9113004"/>
              <a:gd name="connsiteY1" fmla="*/ 1906291 h 1906291"/>
              <a:gd name="connsiteX2" fmla="*/ 0 w 9113004"/>
              <a:gd name="connsiteY2" fmla="*/ 1906291 h 1906291"/>
              <a:gd name="connsiteX3" fmla="*/ 0 w 9113004"/>
              <a:gd name="connsiteY3" fmla="*/ 674176 h 1906291"/>
              <a:gd name="connsiteX4" fmla="*/ 7849892 w 9113004"/>
              <a:gd name="connsiteY4" fmla="*/ 0 h 1906291"/>
              <a:gd name="connsiteX5" fmla="*/ 9113004 w 9113004"/>
              <a:gd name="connsiteY5" fmla="*/ 92990 h 1906291"/>
              <a:gd name="connsiteX0" fmla="*/ 9120917 w 9120917"/>
              <a:gd name="connsiteY0" fmla="*/ 92990 h 1906291"/>
              <a:gd name="connsiteX1" fmla="*/ 9120917 w 9120917"/>
              <a:gd name="connsiteY1" fmla="*/ 1906291 h 1906291"/>
              <a:gd name="connsiteX2" fmla="*/ 7913 w 9120917"/>
              <a:gd name="connsiteY2" fmla="*/ 1906291 h 1906291"/>
              <a:gd name="connsiteX3" fmla="*/ 0 w 9120917"/>
              <a:gd name="connsiteY3" fmla="*/ 525435 h 1906291"/>
              <a:gd name="connsiteX4" fmla="*/ 7857805 w 9120917"/>
              <a:gd name="connsiteY4" fmla="*/ 0 h 1906291"/>
              <a:gd name="connsiteX5" fmla="*/ 9120917 w 9120917"/>
              <a:gd name="connsiteY5" fmla="*/ 92990 h 190629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7841980 w 9120917"/>
              <a:gd name="connsiteY4" fmla="*/ 683774 h 1813301"/>
              <a:gd name="connsiteX5" fmla="*/ 9120917 w 9120917"/>
              <a:gd name="connsiteY5" fmla="*/ 0 h 1813301"/>
              <a:gd name="connsiteX0" fmla="*/ 9120917 w 9120917"/>
              <a:gd name="connsiteY0" fmla="*/ 0 h 1813301"/>
              <a:gd name="connsiteX1" fmla="*/ 9120917 w 9120917"/>
              <a:gd name="connsiteY1" fmla="*/ 1813301 h 1813301"/>
              <a:gd name="connsiteX2" fmla="*/ 7913 w 9120917"/>
              <a:gd name="connsiteY2" fmla="*/ 1813301 h 1813301"/>
              <a:gd name="connsiteX3" fmla="*/ 0 w 9120917"/>
              <a:gd name="connsiteY3" fmla="*/ 432445 h 1813301"/>
              <a:gd name="connsiteX4" fmla="*/ 9120917 w 9120917"/>
              <a:gd name="connsiteY4" fmla="*/ 0 h 1813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0917" h="1813301">
                <a:moveTo>
                  <a:pt x="9120917" y="0"/>
                </a:moveTo>
                <a:lnTo>
                  <a:pt x="9120917" y="1813301"/>
                </a:lnTo>
                <a:lnTo>
                  <a:pt x="7913" y="1813301"/>
                </a:lnTo>
                <a:cubicBezTo>
                  <a:pt x="5275" y="1353016"/>
                  <a:pt x="2638" y="892730"/>
                  <a:pt x="0" y="432445"/>
                </a:cubicBezTo>
                <a:lnTo>
                  <a:pt x="9120917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="1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FXSHAPE">
            <a:extLst>
              <a:ext uri="{FF2B5EF4-FFF2-40B4-BE49-F238E27FC236}">
                <a16:creationId xmlns:a16="http://schemas.microsoft.com/office/drawing/2014/main" id="{A92E7916-8C83-4A44-85AA-FD9F44342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5516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 fontAlgn="t">
              <a:buClr>
                <a:srgbClr val="928285"/>
              </a:buClr>
              <a:defRPr sz="1000" b="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E427C8B0-1B7D-4A24-B06F-8A4597C39C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IFXSHAPE">
            <a:extLst>
              <a:ext uri="{FF2B5EF4-FFF2-40B4-BE49-F238E27FC236}">
                <a16:creationId xmlns:a16="http://schemas.microsoft.com/office/drawing/2014/main" id="{B0A58467-C2ED-4638-BFDD-B48695BB5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83964" y="4905756"/>
            <a:ext cx="576072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ctr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Copyright © Infineon Technologies AG 2021. All rights reserved.</a:t>
            </a:r>
          </a:p>
        </p:txBody>
      </p:sp>
      <p:pic>
        <p:nvPicPr>
          <p:cNvPr id="10" name="Grafik 9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72228"/>
            <a:ext cx="9144000" cy="271272"/>
          </a:xfrm>
          <a:prstGeom prst="rect">
            <a:avLst/>
          </a:prstGeom>
        </p:spPr>
      </p:pic>
      <p:sp>
        <p:nvSpPr>
          <p:cNvPr id="15" name="IFXSHAPE"/>
          <p:cNvSpPr>
            <a:spLocks noGrp="1"/>
          </p:cNvSpPr>
          <p:nvPr>
            <p:ph type="title"/>
          </p:nvPr>
        </p:nvSpPr>
        <p:spPr>
          <a:xfrm>
            <a:off x="251520" y="141540"/>
            <a:ext cx="7406640" cy="54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GB" noProof="0" dirty="0"/>
              <a:t>Click to edit title</a:t>
            </a:r>
          </a:p>
        </p:txBody>
      </p:sp>
      <p:sp>
        <p:nvSpPr>
          <p:cNvPr id="16" name="IFXSHAPE"/>
          <p:cNvSpPr>
            <a:spLocks noGrp="1"/>
          </p:cNvSpPr>
          <p:nvPr>
            <p:ph type="body" idx="1"/>
          </p:nvPr>
        </p:nvSpPr>
        <p:spPr>
          <a:xfrm>
            <a:off x="250825" y="951310"/>
            <a:ext cx="8640763" cy="383500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/>
              <a:t>Click to edit text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IFXSHAPE">
            <a:extLst>
              <a:ext uri="{FF2B5EF4-FFF2-40B4-BE49-F238E27FC236}">
                <a16:creationId xmlns:a16="http://schemas.microsoft.com/office/drawing/2014/main" id="{4548DD64-17C6-4DEC-A8C4-5C365056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824" y="4905756"/>
            <a:ext cx="288036" cy="228600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l" fontAlgn="t">
              <a:buClr>
                <a:schemeClr val="accent2"/>
              </a:buClr>
              <a:defRPr sz="700" b="0">
                <a:solidFill>
                  <a:schemeClr val="accent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2021-12-09             </a:t>
            </a:r>
            <a:r>
              <a:rPr lang="en-US" b="1"/>
              <a:t>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52" r:id="rId4"/>
    <p:sldLayoutId id="2147483729" r:id="rId5"/>
    <p:sldLayoutId id="2147483730" r:id="rId6"/>
    <p:sldLayoutId id="2147483741" r:id="rId7"/>
    <p:sldLayoutId id="2147483731" r:id="rId8"/>
    <p:sldLayoutId id="2147483747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54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1900" b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600" b="1">
          <a:solidFill>
            <a:schemeClr val="tx2"/>
          </a:solidFill>
          <a:latin typeface="Arial" charset="0"/>
        </a:defRPr>
      </a:lvl9pPr>
    </p:titleStyle>
    <p:bodyStyle>
      <a:lvl1pPr marL="288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›"/>
        <a:defRPr sz="1800" baseline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76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800">
          <a:solidFill>
            <a:schemeClr val="tx1"/>
          </a:solidFill>
          <a:latin typeface="Arial" panose="020B0604020202020204" pitchFamily="34" charset="0"/>
        </a:defRPr>
      </a:lvl2pPr>
      <a:lvl3pPr marL="864000" indent="-288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itchFamily="34" charset="0"/>
        <a:buChar char="–"/>
        <a:defRPr sz="1600" baseline="0">
          <a:solidFill>
            <a:schemeClr val="tx1"/>
          </a:solidFill>
          <a:latin typeface="Arial" panose="020B0604020202020204" pitchFamily="34" charset="0"/>
        </a:defRPr>
      </a:lvl3pPr>
      <a:lvl4pPr marL="1080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400" baseline="0">
          <a:solidFill>
            <a:schemeClr val="tx1"/>
          </a:solidFill>
          <a:latin typeface="Arial" panose="020B0604020202020204" pitchFamily="34" charset="0"/>
        </a:defRPr>
      </a:lvl4pPr>
      <a:lvl5pPr marL="1296000" indent="-216000" algn="l" rtl="0" eaLnBrk="1" fontAlgn="base" hangingPunct="1">
        <a:spcBef>
          <a:spcPts val="0"/>
        </a:spcBef>
        <a:spcAft>
          <a:spcPts val="0"/>
        </a:spcAft>
        <a:buClr>
          <a:schemeClr val="accent1"/>
        </a:buClr>
        <a:buSzPct val="100000"/>
        <a:buFont typeface="Verdana" panose="020B0604030504040204" pitchFamily="34" charset="0"/>
        <a:buChar char="–"/>
        <a:defRPr sz="1200" baseline="0">
          <a:solidFill>
            <a:schemeClr val="tx1"/>
          </a:solidFill>
          <a:latin typeface="Arial" panose="020B0604020202020204" pitchFamily="34" charset="0"/>
        </a:defRPr>
      </a:lvl5pPr>
      <a:lvl6pPr marL="1296000" indent="-216000" algn="l" rtl="0" eaLnBrk="1" fontAlgn="base" hangingPunct="1">
        <a:spcBef>
          <a:spcPts val="0"/>
        </a:spcBef>
        <a:spcAft>
          <a:spcPts val="300"/>
        </a:spcAft>
        <a:buClr>
          <a:schemeClr val="accent1"/>
        </a:buClr>
        <a:buFont typeface="Verdana" pitchFamily="34" charset="0"/>
        <a:buNone/>
        <a:defRPr sz="1400" baseline="0">
          <a:solidFill>
            <a:schemeClr val="tx1"/>
          </a:solidFill>
          <a:latin typeface="Verdana" pitchFamily="34" charset="0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666666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nu.org/graphics/empowered-by-gnu.svg" TargetMode="External"/><Relationship Id="rId7" Type="http://schemas.openxmlformats.org/officeDocument/2006/relationships/hyperlink" Target="https://sonar.intra.infineon.com/dashboard?id=IFX-APP-SWBA-AVENUE-CI-WaveformPars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venue-jenkins.icp.infineon.com/job/Waveform%20Parser/" TargetMode="External"/><Relationship Id="rId5" Type="http://schemas.openxmlformats.org/officeDocument/2006/relationships/hyperlink" Target="https://bitbucket.vih.infineon.com/projects/AMSVER/repos/waveformparser/browse" TargetMode="External"/><Relationship Id="rId4" Type="http://schemas.openxmlformats.org/officeDocument/2006/relationships/hyperlink" Target="https://commons.wikimedia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5.png"/><Relationship Id="rId3" Type="http://schemas.openxmlformats.org/officeDocument/2006/relationships/hyperlink" Target="https://jenkins.acme.com/job/Waveform%20Parser/" TargetMode="External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8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svg"/><Relationship Id="rId4" Type="http://schemas.openxmlformats.org/officeDocument/2006/relationships/hyperlink" Target="https://sonar.intra.infineon.com/dashboard?id=IFX-APP-SWBA-AVENUE-CI-WaveformParser" TargetMode="External"/><Relationship Id="rId9" Type="http://schemas.openxmlformats.org/officeDocument/2006/relationships/image" Target="../media/image21.png"/><Relationship Id="rId14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468000" y="411510"/>
            <a:ext cx="8064440" cy="1980675"/>
          </a:xfrm>
        </p:spPr>
        <p:txBody>
          <a:bodyPr/>
          <a:lstStyle/>
          <a:p>
            <a:r>
              <a:rPr lang="en-US" sz="3200" b="1" dirty="0"/>
              <a:t>Sustainable AMS Software Development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A C++ waveform parser</a:t>
            </a:r>
            <a:br>
              <a:rPr lang="en-US" sz="3200" dirty="0"/>
            </a:br>
            <a:r>
              <a:rPr lang="en-US" sz="3200" dirty="0"/>
              <a:t>with bindings for several languages</a:t>
            </a:r>
            <a:endParaRPr lang="de-DE" sz="3200" dirty="0"/>
          </a:p>
        </p:txBody>
      </p:sp>
      <p:sp>
        <p:nvSpPr>
          <p:cNvPr id="9" name="Untertitel 8"/>
          <p:cNvSpPr>
            <a:spLocks noGrp="1"/>
          </p:cNvSpPr>
          <p:nvPr>
            <p:ph type="subTitle" idx="4294967295"/>
          </p:nvPr>
        </p:nvSpPr>
        <p:spPr>
          <a:xfrm>
            <a:off x="468000" y="4074737"/>
            <a:ext cx="6192000" cy="615553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Kleinmeier Benedikt</a:t>
            </a:r>
          </a:p>
          <a:p>
            <a:pPr marL="0" indent="0">
              <a:buNone/>
            </a:pPr>
            <a:r>
              <a:rPr lang="de-DE" dirty="0"/>
              <a:t>December 20, 2021</a:t>
            </a:r>
          </a:p>
        </p:txBody>
      </p:sp>
    </p:spTree>
    <p:extLst>
      <p:ext uri="{BB962C8B-B14F-4D97-AF65-F5344CB8AC3E}">
        <p14:creationId xmlns:p14="http://schemas.microsoft.com/office/powerpoint/2010/main" val="645950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Uniform file structure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2EC788-228C-4D86-8EAD-27301BB7A7C7}"/>
              </a:ext>
            </a:extLst>
          </p:cNvPr>
          <p:cNvSpPr/>
          <p:nvPr/>
        </p:nvSpPr>
        <p:spPr bwMode="auto">
          <a:xfrm>
            <a:off x="538860" y="3291830"/>
            <a:ext cx="1224828" cy="24964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2DD2B4-4EDE-4076-9FA2-7FB50DEFEDF6}"/>
              </a:ext>
            </a:extLst>
          </p:cNvPr>
          <p:cNvSpPr/>
          <p:nvPr/>
        </p:nvSpPr>
        <p:spPr bwMode="auto">
          <a:xfrm>
            <a:off x="3815892" y="1203598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EEDC58-A096-4348-B37E-A49FAB5CCAC5}"/>
              </a:ext>
            </a:extLst>
          </p:cNvPr>
          <p:cNvSpPr/>
          <p:nvPr/>
        </p:nvSpPr>
        <p:spPr bwMode="auto">
          <a:xfrm>
            <a:off x="3815892" y="1634347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EE4107C-6E49-4537-85F9-504D0FC2222D}"/>
              </a:ext>
            </a:extLst>
          </p:cNvPr>
          <p:cNvSpPr/>
          <p:nvPr/>
        </p:nvSpPr>
        <p:spPr bwMode="auto">
          <a:xfrm>
            <a:off x="3815892" y="2065096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459CBA-8EB1-458D-9757-8EBB97DE0E08}"/>
              </a:ext>
            </a:extLst>
          </p:cNvPr>
          <p:cNvSpPr/>
          <p:nvPr/>
        </p:nvSpPr>
        <p:spPr bwMode="auto">
          <a:xfrm>
            <a:off x="3815892" y="3435846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FEB7F5A-02DF-41FE-BDA7-3BB9C9ED52FE}"/>
              </a:ext>
            </a:extLst>
          </p:cNvPr>
          <p:cNvSpPr/>
          <p:nvPr/>
        </p:nvSpPr>
        <p:spPr bwMode="auto">
          <a:xfrm>
            <a:off x="3815892" y="3876278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64AD032-B6C2-4460-A606-F29CA7A7C1DD}"/>
              </a:ext>
            </a:extLst>
          </p:cNvPr>
          <p:cNvSpPr/>
          <p:nvPr/>
        </p:nvSpPr>
        <p:spPr bwMode="auto">
          <a:xfrm>
            <a:off x="3815892" y="4299942"/>
            <a:ext cx="288032" cy="288032"/>
          </a:xfrm>
          <a:prstGeom prst="ellipse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de-DE" sz="1600" dirty="0">
                <a:latin typeface="+mn-lt"/>
                <a:ea typeface="Verdana" pitchFamily="34" charset="0"/>
                <a:cs typeface="Verdana" pitchFamily="34" charset="0"/>
              </a:rPr>
              <a:t>6</a:t>
            </a:r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8AF4625B-2A44-4985-B5EB-3D3C3050F2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251520" y="950913"/>
            <a:ext cx="3527689" cy="38354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72230-D6E8-4E8C-B38E-E6B3CCE3FA4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9F5C1-B565-4651-A068-8B6FF9CF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Continuous integration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B7101E78-5D81-406B-9A0F-AB6FD32BBAE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" y="1092967"/>
            <a:ext cx="8642350" cy="355129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BA2CD-168E-4C38-B44F-7F3EDE058A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26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9-E61C-47F3-ADEF-5D102221AC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064BC2-9899-4184-ADA8-865DD4A81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metrics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C85C3D-8349-4188-B19F-5467FA1A78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Size of libwaveformparser.so:</a:t>
            </a:r>
            <a:r>
              <a:rPr lang="en-US" sz="1600" dirty="0"/>
              <a:t> 3.2 </a:t>
            </a:r>
            <a:r>
              <a:rPr lang="en-US" sz="1600" dirty="0" err="1"/>
              <a:t>MiB</a:t>
            </a:r>
            <a:endParaRPr lang="en-US" sz="1600" dirty="0"/>
          </a:p>
          <a:p>
            <a:r>
              <a:rPr lang="en-US" sz="1600" b="1" dirty="0"/>
              <a:t>Lines of code:</a:t>
            </a:r>
            <a:r>
              <a:rPr lang="en-US" sz="1600" dirty="0"/>
              <a:t> ~3.5k (new C++) vs. ~11.5k (old C++ code)</a:t>
            </a:r>
          </a:p>
          <a:p>
            <a:r>
              <a:rPr lang="en-US" sz="1600" b="1" dirty="0"/>
              <a:t>Code coverage:</a:t>
            </a:r>
          </a:p>
          <a:p>
            <a:pPr lvl="1"/>
            <a:r>
              <a:rPr lang="en-US" sz="1600" dirty="0"/>
              <a:t>Lines: 92.2% (1480 of 1605)</a:t>
            </a:r>
          </a:p>
          <a:p>
            <a:pPr lvl="1"/>
            <a:r>
              <a:rPr lang="en-US" sz="1600" dirty="0"/>
              <a:t>Functions: 94.1% (206 of 219)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AE9235-D7C6-4F35-9676-B04366C19E1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C97BF-A68D-462B-991B-C5115C197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935164"/>
            <a:ext cx="3600970" cy="1678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AD57BC-8835-40EA-9AE8-EF170905F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60" y="2868811"/>
            <a:ext cx="3118538" cy="1792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691E9-D369-4D1B-B467-809909C98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686" y="3147814"/>
            <a:ext cx="3621903" cy="167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58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065D4D-C4FD-4C97-BE2B-FF744E2A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tags (git tag -n)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B51114-C6C3-4F36-A0C8-77E00C35E4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F671410-7956-4FA1-941C-AD5D3EF187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476336"/>
              </p:ext>
            </p:extLst>
          </p:nvPr>
        </p:nvGraphicFramePr>
        <p:xfrm>
          <a:off x="251520" y="1062990"/>
          <a:ext cx="8640960" cy="338836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3502359050"/>
                    </a:ext>
                  </a:extLst>
                </a:gridCol>
                <a:gridCol w="7920880">
                  <a:extLst>
                    <a:ext uri="{9D8B030D-6E8A-4147-A177-3AD203B41FA5}">
                      <a16:colId xmlns:a16="http://schemas.microsoft.com/office/drawing/2014/main" val="27899742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Comment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45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000" dirty="0"/>
                        <a:t>0.1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First working version which can read binary Scope files and which reads all signals in a buffered fashion row-wise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621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0.2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Replace row-wise and buffered reading by "use </a:t>
                      </a:r>
                      <a:r>
                        <a:rPr lang="en-US" sz="1000" dirty="0" err="1"/>
                        <a:t>seekg</a:t>
                      </a:r>
                      <a:r>
                        <a:rPr lang="en-US" sz="1000" dirty="0"/>
                        <a:t>()" to extract only certain signals</a:t>
                      </a:r>
                    </a:p>
                    <a:p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57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0.3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Extract signals as (</a:t>
                      </a:r>
                      <a:r>
                        <a:rPr lang="en-US" sz="1000" dirty="0" err="1"/>
                        <a:t>x,y,z</a:t>
                      </a:r>
                      <a:r>
                        <a:rPr lang="en-US" sz="1000" dirty="0"/>
                        <a:t>) tuple instead of (</a:t>
                      </a:r>
                      <a:r>
                        <a:rPr lang="en-US" sz="1000" dirty="0" err="1"/>
                        <a:t>y,z</a:t>
                      </a:r>
                      <a:r>
                        <a:rPr lang="en-US" sz="1000" dirty="0"/>
                        <a:t>) tuple, where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471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First working version of FSDB parser which relies on Synopsis' low-level API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866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0.5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First working version of PSF parser which relies on the low-level API under "external/</a:t>
                      </a:r>
                      <a:r>
                        <a:rPr lang="en-US" sz="1000" dirty="0" err="1"/>
                        <a:t>psf</a:t>
                      </a:r>
                      <a:r>
                        <a:rPr lang="en-US" sz="1000" dirty="0"/>
                        <a:t>"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93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0.6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First working version of HDF5 parser which relies on the pre-installed HDF5 library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445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0.7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First working version of fully functional Perl bindings which are generated with SWIG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9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0.8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First working version of fully functional Python bindings which are generated with SWIG</a:t>
                      </a:r>
                      <a:endParaRPr lang="en-US" sz="10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9054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978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8856B2-0407-4DCC-B224-DCE11784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Resources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BBFFC1-4219-4DF0-9A87-979B278FAB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sz="1600" dirty="0"/>
              <a:t>Icons:</a:t>
            </a:r>
          </a:p>
          <a:p>
            <a:pPr lvl="1"/>
            <a:r>
              <a:rPr lang="de-DE" sz="1600" dirty="0">
                <a:hlinkClick r:id="rId3"/>
              </a:rPr>
              <a:t>https://www.gnu.org/graphics/empowered-by-gnu.svg</a:t>
            </a:r>
            <a:endParaRPr lang="de-DE" sz="1600" dirty="0"/>
          </a:p>
          <a:p>
            <a:pPr lvl="1"/>
            <a:r>
              <a:rPr lang="de-DE" sz="1600" dirty="0">
                <a:hlinkClick r:id="rId4"/>
              </a:rPr>
              <a:t>https://commons.wikimedia.org/</a:t>
            </a:r>
            <a:endParaRPr lang="de-DE" sz="1600" dirty="0"/>
          </a:p>
          <a:p>
            <a:r>
              <a:rPr lang="de-DE" sz="1600" dirty="0"/>
              <a:t>Git repo: </a:t>
            </a:r>
            <a:r>
              <a:rPr lang="de-DE" sz="1600" dirty="0">
                <a:hlinkClick r:id="rId5"/>
              </a:rPr>
              <a:t>https://bitbucket.acme.com/projects/waveformparser/browse</a:t>
            </a:r>
            <a:endParaRPr lang="de-DE" sz="1600" dirty="0"/>
          </a:p>
          <a:p>
            <a:r>
              <a:rPr lang="de-DE" sz="1600" dirty="0"/>
              <a:t>Jenkins: </a:t>
            </a:r>
            <a:r>
              <a:rPr lang="de-DE" sz="1600" dirty="0">
                <a:hlinkClick r:id="rId6"/>
              </a:rPr>
              <a:t>https://jenkins.acme.com/job/Waveform%20Parser/</a:t>
            </a:r>
            <a:endParaRPr lang="de-DE" sz="1600" dirty="0"/>
          </a:p>
          <a:p>
            <a:r>
              <a:rPr lang="pt-BR" sz="1600" dirty="0"/>
              <a:t>SonarQube: </a:t>
            </a:r>
            <a:r>
              <a:rPr lang="pt-BR" sz="1600" dirty="0">
                <a:hlinkClick r:id="rId7"/>
              </a:rPr>
              <a:t>https://sonar.acme.com/dashboard?id=CI-WaveformParser</a:t>
            </a:r>
            <a:endParaRPr lang="pt-BR" sz="1600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3F046-16CF-48FA-AA95-7756F3AD7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C347B-9C33-4134-BE1F-CE4CE730A75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6828C1-79D8-4E18-A40D-60EB103C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Context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9586FD-0956-4160-BF6D-B3D720E0494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b="1" dirty="0"/>
              <a:t>Motivation: </a:t>
            </a:r>
            <a:r>
              <a:rPr lang="de-DE" dirty="0"/>
              <a:t>Many EDA tools with a plethora of different output formats (FSDB, HDF5, PSF, Scope, ...)</a:t>
            </a:r>
          </a:p>
          <a:p>
            <a:endParaRPr lang="de-DE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BF9A38-4B04-45F0-A779-5B08EC84DEB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de-DE" b="1" dirty="0"/>
              <a:t>Goal: </a:t>
            </a:r>
            <a:r>
              <a:rPr lang="de-DE" dirty="0"/>
              <a:t>Parser for different waveform files: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Supported formats: FSDB, HDF5, PSF and Scope</a:t>
            </a:r>
          </a:p>
          <a:p>
            <a:pPr lvl="1"/>
            <a:r>
              <a:rPr lang="de-DE" dirty="0"/>
              <a:t>Only support binary data</a:t>
            </a:r>
          </a:p>
          <a:p>
            <a:pPr lvl="1"/>
            <a:r>
              <a:rPr lang="de-DE" dirty="0"/>
              <a:t>API:</a:t>
            </a:r>
          </a:p>
          <a:p>
            <a:pPr lvl="2"/>
            <a:r>
              <a:rPr lang="de-DE" dirty="0"/>
              <a:t>getSignalNames()</a:t>
            </a:r>
          </a:p>
          <a:p>
            <a:pPr lvl="2"/>
            <a:r>
              <a:rPr lang="de-DE" dirty="0"/>
              <a:t>getSignalUnits()</a:t>
            </a:r>
          </a:p>
          <a:p>
            <a:pPr lvl="2"/>
            <a:r>
              <a:rPr lang="de-DE" dirty="0"/>
              <a:t>getSignals(&lt;optionalSignalList&gt;)</a:t>
            </a:r>
          </a:p>
          <a:p>
            <a:pPr lvl="1"/>
            <a:r>
              <a:rPr lang="de-DE" dirty="0"/>
              <a:t>Optional name translation to/from SPICE</a:t>
            </a:r>
          </a:p>
          <a:p>
            <a:pPr lvl="1"/>
            <a:r>
              <a:rPr lang="de-DE" dirty="0"/>
              <a:t>Interfaces to scripting languages by using SWIG</a:t>
            </a:r>
          </a:p>
          <a:p>
            <a:pPr lvl="1"/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87809-640B-4574-BFC8-DD9A21CAA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61" y="3251343"/>
            <a:ext cx="3673100" cy="1397652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F4AD6D5-C3D5-4536-AE94-6B80879D46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7584" y="2213114"/>
            <a:ext cx="911079" cy="18677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ED508B9-6624-4314-8378-FC5E18C15A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0834" y="2213114"/>
            <a:ext cx="618404" cy="235214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CB64F9C4-EF0F-4E6B-8B66-54E8703CC62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4150" y="2624568"/>
            <a:ext cx="1033704" cy="235214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BFFD763-968E-413E-8D04-A266870F81DE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6731" y="2600121"/>
            <a:ext cx="463680" cy="2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6828C1-79D8-4E18-A40D-60EB103C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Example usage for C++ (see also live demo)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CAC347B-9C33-4134-BE1F-CE4CE730A7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4057B-964D-4925-860E-448614F45ECE}"/>
              </a:ext>
            </a:extLst>
          </p:cNvPr>
          <p:cNvSpPr txBox="1"/>
          <p:nvPr/>
        </p:nvSpPr>
        <p:spPr bwMode="auto">
          <a:xfrm>
            <a:off x="827584" y="978380"/>
            <a:ext cx="3816424" cy="846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it-IT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parser 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ScopeParser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"test_file.tr.p1"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parser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getSignalNames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Returns: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X1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XSUB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DUMMY</a:t>
            </a:r>
          </a:p>
          <a:p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de-DE" sz="11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F257AE-9926-4D2D-A13B-8D366CA710EC}"/>
              </a:ext>
            </a:extLst>
          </p:cNvPr>
          <p:cNvSpPr txBox="1"/>
          <p:nvPr/>
        </p:nvSpPr>
        <p:spPr bwMode="auto">
          <a:xfrm>
            <a:off x="800361" y="2106238"/>
            <a:ext cx="381642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it-IT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parser 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ScopeParser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"test_file.tr.p1"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parser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getSignals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Returns:</a:t>
            </a: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in row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in row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1e-11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9.27613e-10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2.33455e-13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...</a:t>
            </a:r>
            <a:endParaRPr lang="de-DE" sz="11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EE5C91-6983-4815-B300-9FCBD5604F21}"/>
              </a:ext>
            </a:extLst>
          </p:cNvPr>
          <p:cNvSpPr txBox="1"/>
          <p:nvPr/>
        </p:nvSpPr>
        <p:spPr bwMode="auto">
          <a:xfrm>
            <a:off x="4703548" y="2106238"/>
            <a:ext cx="4236737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marR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tabLst/>
            </a:pP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Note: </a:t>
            </a:r>
            <a:r>
              <a:rPr lang="en-US" sz="1200" kern="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getSignals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() returns (</a:t>
            </a:r>
            <a:r>
              <a:rPr lang="en-US" sz="1200" kern="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x,y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or (</a:t>
            </a:r>
            <a:r>
              <a:rPr lang="en-US" sz="1200" kern="0" dirty="0" err="1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x,y,z</a:t>
            </a:r>
            <a:r>
              <a:rPr lang="en-US" sz="1200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) tuples for each signal!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9A0D0D-FBDD-4444-BB4E-0BDCC3F6A8B2}"/>
              </a:ext>
            </a:extLst>
          </p:cNvPr>
          <p:cNvSpPr txBox="1"/>
          <p:nvPr/>
        </p:nvSpPr>
        <p:spPr bwMode="auto">
          <a:xfrm>
            <a:off x="800361" y="3572650"/>
            <a:ext cx="3816424" cy="1184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it-IT" sz="11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auto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parser 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it-IT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ScopeParser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it-IT" sz="11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"test_file.tr.p1"</a:t>
            </a:r>
            <a:r>
              <a:rPr lang="it-IT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it-IT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parser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getSignals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({“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X1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XSUB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DUMMY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“})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// Returns:</a:t>
            </a: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in row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Data in row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de-DE" sz="11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endParaRPr lang="de-DE" sz="11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1e-11</a:t>
            </a:r>
            <a:r>
              <a:rPr lang="de-DE" sz="11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sz="11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9.27613e-10</a:t>
            </a:r>
            <a:endParaRPr lang="de-DE" sz="1100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E60BE31-D3A8-4609-9899-74006D52D4BE}"/>
              </a:ext>
            </a:extLst>
          </p:cNvPr>
          <p:cNvSpPr/>
          <p:nvPr/>
        </p:nvSpPr>
        <p:spPr bwMode="auto">
          <a:xfrm>
            <a:off x="179512" y="978380"/>
            <a:ext cx="432048" cy="432048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>
                <a:latin typeface="+mn-lt"/>
                <a:ea typeface="Verdana" pitchFamily="34" charset="0"/>
                <a:cs typeface="Verdana" pitchFamily="34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DD48D9-ACEF-40E0-8129-40B248AEA838}"/>
              </a:ext>
            </a:extLst>
          </p:cNvPr>
          <p:cNvSpPr/>
          <p:nvPr/>
        </p:nvSpPr>
        <p:spPr bwMode="auto">
          <a:xfrm>
            <a:off x="187258" y="2106238"/>
            <a:ext cx="432048" cy="432048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>
                <a:latin typeface="+mn-lt"/>
                <a:ea typeface="Verdana" pitchFamily="34" charset="0"/>
                <a:cs typeface="Verdana" pitchFamily="34" charset="0"/>
              </a:rPr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40032E-42A0-4D24-B3EC-AAE1A3D762A6}"/>
              </a:ext>
            </a:extLst>
          </p:cNvPr>
          <p:cNvSpPr/>
          <p:nvPr/>
        </p:nvSpPr>
        <p:spPr bwMode="auto">
          <a:xfrm>
            <a:off x="234082" y="3572650"/>
            <a:ext cx="432048" cy="432048"/>
          </a:xfrm>
          <a:prstGeom prst="ellipse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r>
              <a:rPr lang="en-US" sz="1600" dirty="0">
                <a:latin typeface="+mn-lt"/>
                <a:ea typeface="Verdana" pitchFamily="34" charset="0"/>
                <a:cs typeface="Verdana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0216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" grpId="0"/>
      <p:bldP spid="14" grpId="0"/>
      <p:bldP spid="3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97FC89-17C8-42B4-BB2F-FDF5A460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Current status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112AC5-FCC2-40BA-A181-3604BB74D3C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Finished: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Parser library is fully implemented in C++ 17</a:t>
            </a:r>
          </a:p>
          <a:p>
            <a:pPr lvl="2"/>
            <a:r>
              <a:rPr lang="de-DE" dirty="0"/>
              <a:t>with unit tests</a:t>
            </a:r>
          </a:p>
          <a:p>
            <a:pPr lvl="2"/>
            <a:r>
              <a:rPr lang="de-DE" dirty="0"/>
              <a:t>and CI/CD setup</a:t>
            </a:r>
          </a:p>
          <a:p>
            <a:pPr lvl="1"/>
            <a:r>
              <a:rPr lang="de-DE" dirty="0"/>
              <a:t>Working Perl and Python bindings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Urgent TODOs (see also TODO.md in repo):</a:t>
            </a:r>
          </a:p>
          <a:p>
            <a:pPr marL="0" indent="0">
              <a:buNone/>
            </a:pPr>
            <a:endParaRPr lang="de-DE" dirty="0"/>
          </a:p>
          <a:p>
            <a:pPr lvl="1"/>
            <a:r>
              <a:rPr lang="de-DE" dirty="0"/>
              <a:t>GUI integration</a:t>
            </a:r>
          </a:p>
          <a:p>
            <a:pPr lvl="1"/>
            <a:r>
              <a:rPr lang="de-DE" dirty="0"/>
              <a:t>Performance improvement in PSF code:</a:t>
            </a:r>
          </a:p>
          <a:p>
            <a:pPr marL="576000" lvl="2" indent="0">
              <a:buNone/>
            </a:pPr>
            <a:r>
              <a:rPr lang="en-US" dirty="0"/>
              <a:t>Replace naive “</a:t>
            </a:r>
            <a:r>
              <a:rPr lang="en-US" dirty="0" err="1"/>
              <a:t>v.push_back</a:t>
            </a:r>
            <a:r>
              <a:rPr lang="en-US" dirty="0"/>
              <a:t>(data)” approach by pre-allocating memory, i.e. “v = vector(</a:t>
            </a:r>
            <a:r>
              <a:rPr lang="en-US" dirty="0" err="1"/>
              <a:t>pre_calculated_size</a:t>
            </a:r>
            <a:r>
              <a:rPr lang="en-US" dirty="0"/>
              <a:t>) ... v[</a:t>
            </a:r>
            <a:r>
              <a:rPr lang="en-US" dirty="0" err="1"/>
              <a:t>i</a:t>
            </a:r>
            <a:r>
              <a:rPr lang="en-US" dirty="0"/>
              <a:t>] = data”</a:t>
            </a:r>
          </a:p>
          <a:p>
            <a:pPr lvl="1"/>
            <a:r>
              <a:rPr lang="en-US" dirty="0"/>
              <a:t>…</a:t>
            </a:r>
            <a:endParaRPr lang="de-D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03230-4EE3-4C66-B2F6-7093A1111D0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0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985DEF-967A-43B2-B86C-CA5896BDAE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24607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96A011-B01F-461A-97D2-5387F17B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Used tools (as reference for other projects)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EB061D-41D8-4042-877C-58402F5075B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0825" y="951310"/>
            <a:ext cx="8641655" cy="3835003"/>
          </a:xfrm>
        </p:spPr>
        <p:txBody>
          <a:bodyPr/>
          <a:lstStyle/>
          <a:p>
            <a:r>
              <a:rPr lang="de-DE" dirty="0"/>
              <a:t>IDE: Eclipse 2021-06</a:t>
            </a:r>
          </a:p>
          <a:p>
            <a:r>
              <a:rPr lang="de-DE" dirty="0"/>
              <a:t>Build tools:</a:t>
            </a:r>
          </a:p>
          <a:p>
            <a:pPr lvl="1"/>
            <a:r>
              <a:rPr lang="de-DE" dirty="0"/>
              <a:t>CMake 3.14</a:t>
            </a:r>
          </a:p>
          <a:p>
            <a:pPr lvl="1"/>
            <a:r>
              <a:rPr lang="de-DE" dirty="0"/>
              <a:t>GNU make</a:t>
            </a:r>
          </a:p>
          <a:p>
            <a:pPr lvl="1"/>
            <a:r>
              <a:rPr lang="de-DE" dirty="0"/>
              <a:t>GCC 8.2.0</a:t>
            </a:r>
          </a:p>
          <a:p>
            <a:r>
              <a:rPr lang="de-DE" dirty="0"/>
              <a:t>Unit tests: Catch2 framework plus code coverage with Lcov</a:t>
            </a:r>
          </a:p>
          <a:p>
            <a:r>
              <a:rPr lang="de-DE" dirty="0"/>
              <a:t>CI/CD</a:t>
            </a:r>
          </a:p>
          <a:p>
            <a:pPr lvl="1"/>
            <a:r>
              <a:rPr lang="de-DE" dirty="0"/>
              <a:t>Jenkins: </a:t>
            </a:r>
            <a:r>
              <a:rPr lang="de-DE" dirty="0">
                <a:hlinkClick r:id="rId3"/>
              </a:rPr>
              <a:t>https://jenkins.acme.com/job/Waveform%20Parser/</a:t>
            </a:r>
            <a:endParaRPr lang="de-DE" dirty="0"/>
          </a:p>
          <a:p>
            <a:pPr lvl="1"/>
            <a:r>
              <a:rPr lang="de-DE" dirty="0"/>
              <a:t>SonarQube: </a:t>
            </a:r>
            <a:r>
              <a:rPr lang="de-DE" dirty="0">
                <a:hlinkClick r:id="rId4"/>
              </a:rPr>
              <a:t>https://sonar.</a:t>
            </a:r>
            <a:r>
              <a:rPr lang="de-DE" dirty="0">
                <a:hlinkClick r:id="rId3"/>
              </a:rPr>
              <a:t>acme</a:t>
            </a:r>
            <a:r>
              <a:rPr lang="de-DE" dirty="0">
                <a:hlinkClick r:id="rId4"/>
              </a:rPr>
              <a:t>.com/dashboard?id=CI-WaveformParser</a:t>
            </a:r>
            <a:endParaRPr lang="de-D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6BE1529-99FE-4E1B-BBCD-B469517C238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13085" y="3975958"/>
            <a:ext cx="468000" cy="468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1C3537D-8E8E-4E28-A471-3A81D21F01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1924" y="3975958"/>
            <a:ext cx="468000" cy="46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989B5D6-FA6E-4CFB-9474-AB665794559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95407" y="3891814"/>
            <a:ext cx="468000" cy="552144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B687A3E9-D79D-4DA9-98D5-9C3BCF227F5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36568" y="3797870"/>
            <a:ext cx="468000" cy="646088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38E53FF2-E70A-46F3-8CE2-0430E4237743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77728" y="3975958"/>
            <a:ext cx="468000" cy="46800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B4F0411E-3EAF-4086-B37A-28BF82938D1B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54246" y="3912975"/>
            <a:ext cx="468000" cy="53098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E4514-6892-4FBF-96A4-1E7CF228CD6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structure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3D8E8F-626D-4471-91F0-DA7E9DBF8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2581635" cy="30579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2EC788-228C-4D86-8EAD-27301BB7A7C7}"/>
              </a:ext>
            </a:extLst>
          </p:cNvPr>
          <p:cNvSpPr/>
          <p:nvPr/>
        </p:nvSpPr>
        <p:spPr bwMode="auto">
          <a:xfrm>
            <a:off x="538860" y="3939902"/>
            <a:ext cx="1224828" cy="24964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7A77B-0000-4CEA-AC69-EA9FBFC1B5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63688" y="3646415"/>
            <a:ext cx="2478133" cy="41830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9AA6-FC4B-4F5F-A99A-DCC89EEC92B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D13A8B-93E4-4BA5-B174-39FA6BF7A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821" y="3346883"/>
            <a:ext cx="4499992" cy="54278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946122-D8DB-4EE7-8E82-950B38BABFB2}"/>
              </a:ext>
            </a:extLst>
          </p:cNvPr>
          <p:cNvSpPr/>
          <p:nvPr/>
        </p:nvSpPr>
        <p:spPr bwMode="auto">
          <a:xfrm>
            <a:off x="4378225" y="3458766"/>
            <a:ext cx="4363588" cy="24964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260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 system: CMake and a Makefile wrapper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3D8E8F-626D-4471-91F0-DA7E9DBF8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2581635" cy="30579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2EC788-228C-4D86-8EAD-27301BB7A7C7}"/>
              </a:ext>
            </a:extLst>
          </p:cNvPr>
          <p:cNvSpPr/>
          <p:nvPr/>
        </p:nvSpPr>
        <p:spPr bwMode="auto">
          <a:xfrm>
            <a:off x="538860" y="3723878"/>
            <a:ext cx="1224828" cy="24964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7A77B-0000-4CEA-AC69-EA9FBFC1B5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1763688" y="3599681"/>
            <a:ext cx="2478133" cy="249017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6F2FA-5619-4F68-98C3-547BA34A2B4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573BDB-9B7C-4C01-B3DE-7CC1959A7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4" y="2961560"/>
            <a:ext cx="4638966" cy="133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36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2BEE3FE-5326-4291-A333-209CBD95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Unit tests and code coverage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3D8E8F-626D-4471-91F0-DA7E9DBF8B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31590"/>
            <a:ext cx="2581635" cy="3057952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B2EC788-228C-4D86-8EAD-27301BB7A7C7}"/>
              </a:ext>
            </a:extLst>
          </p:cNvPr>
          <p:cNvSpPr/>
          <p:nvPr/>
        </p:nvSpPr>
        <p:spPr bwMode="auto">
          <a:xfrm>
            <a:off x="538860" y="3291830"/>
            <a:ext cx="1224828" cy="249640"/>
          </a:xfrm>
          <a:prstGeom prst="rect">
            <a:avLst/>
          </a:prstGeom>
          <a:noFill/>
          <a:ln w="31750">
            <a:solidFill>
              <a:schemeClr val="accent1"/>
            </a:solidFill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dirty="0">
              <a:latin typeface="+mn-lt"/>
              <a:ea typeface="Verdana" pitchFamily="34" charset="0"/>
              <a:cs typeface="Verdana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827A77B-0000-4CEA-AC69-EA9FBFC1B5EA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 flipV="1">
            <a:off x="1763688" y="1658285"/>
            <a:ext cx="4065339" cy="175836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3D4486C-1B6A-43AF-B2FB-6298E5166D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9027" y="987574"/>
            <a:ext cx="3043808" cy="13414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DECBA4-3DD6-46E6-9E52-E319348BD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04" y="2660566"/>
            <a:ext cx="3225376" cy="193605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599A52-B9EB-446E-9721-02DECBC25886}"/>
              </a:ext>
            </a:extLst>
          </p:cNvPr>
          <p:cNvCxnSpPr>
            <a:cxnSpLocks/>
            <a:stCxn id="13" idx="3"/>
            <a:endCxn id="7" idx="1"/>
          </p:cNvCxnSpPr>
          <p:nvPr/>
        </p:nvCxnSpPr>
        <p:spPr>
          <a:xfrm>
            <a:off x="1763688" y="3416650"/>
            <a:ext cx="3903416" cy="211944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A58ACB-6F26-43A9-8929-38DB5588DF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D5596AA-A39C-4C96-8E3F-1B48B670A98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28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AGENDAID" val="47c39d75-b40d-4837-9a45-158bf7304602"/>
</p:tagLst>
</file>

<file path=ppt/theme/theme1.xml><?xml version="1.0" encoding="utf-8"?>
<a:theme xmlns:a="http://schemas.openxmlformats.org/drawingml/2006/main" name="blank">
  <a:themeElements>
    <a:clrScheme name="InfineonColors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Fonts">
      <a:majorFont>
        <a:latin typeface="Arial"/>
        <a:ea typeface=""/>
        <a:cs typeface="Verdana"/>
      </a:majorFont>
      <a:minorFont>
        <a:latin typeface="Arial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4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eaLnBrk="0" hangingPunct="0">
          <a:defRPr sz="1600" dirty="0" smtClean="0">
            <a:latin typeface="+mn-lt"/>
            <a:ea typeface="Verdana" pitchFamily="34" charset="0"/>
            <a:cs typeface="Verdana" pitchFamily="34" charset="0"/>
          </a:defRPr>
        </a:defPPr>
      </a:lstStyle>
    </a:spDef>
    <a:lnDef>
      <a:spPr>
        <a:ln w="1905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none" lIns="0" tIns="0" rIns="0" bIns="0" rtlCol="0" anchor="ctr" anchorCtr="0">
        <a:spAutoFit/>
      </a:bodyPr>
      <a:lstStyle>
        <a:defPPr marL="285750" marR="0" indent="-285750" defTabSz="914400" eaLnBrk="0" fontAlgn="auto" latinLnBrk="0" hangingPunct="0">
          <a:spcBef>
            <a:spcPts val="0"/>
          </a:spcBef>
          <a:spcAft>
            <a:spcPts val="300"/>
          </a:spcAft>
          <a:buClr>
            <a:schemeClr val="accent1"/>
          </a:buClr>
          <a:buSzTx/>
          <a:buFont typeface="Arial" panose="020B0604020202020204" pitchFamily="34" charset="0"/>
          <a:buChar char="›"/>
          <a:tabLst/>
          <a:defRPr sz="1400" kern="0" dirty="0" smtClean="0">
            <a:latin typeface="Arial" panose="020B0604020202020204" pitchFamily="34" charset="0"/>
            <a:ea typeface="Verdana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F23B662C-3E4F-470A-AB20-6A4A1F93B71F}" vid="{C975B8E3-3019-46CE-B08B-A8ABA333422D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agenda xmlns="http://schemas.microsoft.com/vsto">
  <data><![CDATA[[{"path":null,"Section":0,"AgendaGUID":null,"SlideGUID":"196a8a31-326f-4865-9648-ec18f8ecfdc3","ParentGUID":null,"SectionID":null,"hasData":false,"Position":1,"IndentLevel":1,"Title":"Current status","SectionIndex":0,"SlideIndex":0,"ChildAgenda":[],"contentSlides":[]},{"path":null,"Section":0,"AgendaGUID":null,"SlideGUID":"4e75e6d3-bb6f-4a7a-b6a9-05a7f8833218","ParentGUID":null,"SectionID":null,"hasData":false,"Position":2,"IndentLevel":1,"Title":"Project/Source code structure","SectionIndex":0,"SlideIndex":0,"ChildAgenda":[],"contentSlides":[]}]]]></data>
</agenda>
</file>

<file path=customXml/item5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6.xml>��< ? x m l   v e r s i o n = " 1 . 0 "   e n c o d i n g = " u t f - 1 6 " ? > < A g e n d a S l i d e   x m l n s : a g e n d a = " u r n : i f x - p o w e r p o i n t - a g e n d a " > < S e c t i o n > 3 < / S e c t i o n > < A g e n d a G U I D > 4 7 c 3 9 d 7 5 - b 4 0 d - 4 8 3 7 - 9 a 4 5 - 1 5 8 b f 7 3 0 4 6 0 2 < / A g e n d a G U I D > < S l i d e G U I D > 4 e 7 5 e 6 d 3 - b b 6 f - 4 a 7 a - b 6 a 9 - 0 5 a 7 f 8 8 3 3 2 1 8 < / S l i d e G U I D > < S e c t i o n I D > { B B 7 8 6 9 7 2 - A 6 A 1 - 4 6 4 8 - 8 F 6 C - 1 E F 9 4 6 7 6 A A 0 3 } < / S e c t i o n I D > < h a s D a t a > f a l s e < / h a s D a t a > < P o s i t i o n > 2 < / P o s i t i o n > < I n d e n t L e v e l > 1 < / I n d e n t L e v e l > < T i t l e > P r o j e c t / S o u r c e   c o d e   s t r u c t u r e < / T i t l e > < S e c t i o n I n d e x > 0 < / S e c t i o n I n d e x > < S l i d e I n d e x > 5 < / S l i d e I n d e x > < C h i l d A g e n d a / > < c o n t e n t S l i d e s / > < / A g e n d a S l i d e > 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purl.org/dc/elements/1.1/"/>
    <ds:schemaRef ds:uri="http://purl.org/dc/dcmitype/"/>
    <ds:schemaRef ds:uri="http://purl.org/dc/terms/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a709603d-609a-478b-a91d-3c5e984c0e79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F3833396-D85C-421D-8BE5-512B5B24769F}">
  <ds:schemaRefs>
    <ds:schemaRef ds:uri="http://schemas.microsoft.com/vsto"/>
  </ds:schemaRefs>
</ds:datastoreItem>
</file>

<file path=customXml/itemProps5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6.xml><?xml version="1.0" encoding="utf-8"?>
<ds:datastoreItem xmlns:ds="http://schemas.openxmlformats.org/officeDocument/2006/customXml" ds:itemID="{B8BADAA5-6164-432E-B167-777C87028DB3}">
  <ds:schemaRefs>
    <ds:schemaRef ds:uri="urn:ifx-powerpoint-agend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877</Words>
  <Application>Microsoft Office PowerPoint</Application>
  <PresentationFormat>On-screen Show (16:9)</PresentationFormat>
  <Paragraphs>169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Courier New</vt:lpstr>
      <vt:lpstr>Verdana</vt:lpstr>
      <vt:lpstr>blank</vt:lpstr>
      <vt:lpstr>Sustainable AMS Software Development  A C++ waveform parser with bindings for several languages</vt:lpstr>
      <vt:lpstr>Context</vt:lpstr>
      <vt:lpstr>Example usage for C++ (see also live demo)</vt:lpstr>
      <vt:lpstr>Current status</vt:lpstr>
      <vt:lpstr>PowerPoint Presentation</vt:lpstr>
      <vt:lpstr>Used tools (as reference for other projects)</vt:lpstr>
      <vt:lpstr>Directory structure</vt:lpstr>
      <vt:lpstr>Build system: CMake and a Makefile wrapper</vt:lpstr>
      <vt:lpstr>Unit tests and code coverage</vt:lpstr>
      <vt:lpstr>Uniform file structure</vt:lpstr>
      <vt:lpstr>Continuous integration</vt:lpstr>
      <vt:lpstr>Some metrics</vt:lpstr>
      <vt:lpstr>Git tags (git tag -n)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2021-07-23T10:20:18Z</dcterms:created>
  <dcterms:modified xsi:type="dcterms:W3CDTF">2025-04-25T21:34:57Z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AgendaXMLId">
    <vt:lpwstr>{F3833396-D85C-421D-8BE5-512B5B24769F}</vt:lpwstr>
  </property>
  <property fmtid="{D5CDD505-2E9C-101B-9397-08002B2CF9AE}" pid="10" name="MSIP_Label_a15a25aa-e944-415d-b7a7-40f6b9180b6b_Enabled">
    <vt:lpwstr>true</vt:lpwstr>
  </property>
  <property fmtid="{D5CDD505-2E9C-101B-9397-08002B2CF9AE}" pid="11" name="MSIP_Label_a15a25aa-e944-415d-b7a7-40f6b9180b6b_SetDate">
    <vt:lpwstr>2025-04-25 21:18:43Z</vt:lpwstr>
  </property>
  <property fmtid="{D5CDD505-2E9C-101B-9397-08002B2CF9AE}" pid="12" name="MSIP_Label_a15a25aa-e944-415d-b7a7-40f6b9180b6b_Method">
    <vt:lpwstr>Privileged</vt:lpwstr>
  </property>
  <property fmtid="{D5CDD505-2E9C-101B-9397-08002B2CF9AE}" pid="13" name="MSIP_Label_a15a25aa-e944-415d-b7a7-40f6b9180b6b_Name">
    <vt:lpwstr>a15a25aa-e944-415d-b7a7-40f6b9180b6b</vt:lpwstr>
  </property>
  <property fmtid="{D5CDD505-2E9C-101B-9397-08002B2CF9AE}" pid="14" name="MSIP_Label_a15a25aa-e944-415d-b7a7-40f6b9180b6b_SiteId">
    <vt:lpwstr>eeb8d0e8-3544-41d3-aac6-934c309faf5a</vt:lpwstr>
  </property>
  <property fmtid="{D5CDD505-2E9C-101B-9397-08002B2CF9AE}" pid="15" name="MSIP_Label_a15a25aa-e944-415d-b7a7-40f6b9180b6b_ActionId">
    <vt:lpwstr>4a6691c7-b185-41cf-a509-b919eb48413f</vt:lpwstr>
  </property>
  <property fmtid="{D5CDD505-2E9C-101B-9397-08002B2CF9AE}" pid="16" name="MSIP_Label_a15a25aa-e944-415d-b7a7-40f6b9180b6b_ContentBits">
    <vt:lpwstr>0</vt:lpwstr>
  </property>
</Properties>
</file>