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60" r:id="rId3"/>
    <p:sldId id="273" r:id="rId4"/>
    <p:sldId id="270" r:id="rId5"/>
    <p:sldId id="275" r:id="rId6"/>
    <p:sldId id="276" r:id="rId7"/>
    <p:sldId id="271" r:id="rId8"/>
    <p:sldId id="277" r:id="rId9"/>
    <p:sldId id="279" r:id="rId10"/>
    <p:sldId id="263" r:id="rId11"/>
    <p:sldId id="264" r:id="rId12"/>
    <p:sldId id="278" r:id="rId13"/>
    <p:sldId id="265" r:id="rId14"/>
    <p:sldId id="266" r:id="rId15"/>
    <p:sldId id="267" r:id="rId16"/>
    <p:sldId id="268" r:id="rId17"/>
    <p:sldId id="272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5" autoAdjust="0"/>
    <p:restoredTop sz="86440" autoAdjust="0"/>
  </p:normalViewPr>
  <p:slideViewPr>
    <p:cSldViewPr snapToGrid="0">
      <p:cViewPr varScale="1">
        <p:scale>
          <a:sx n="91" d="100"/>
          <a:sy n="91" d="100"/>
        </p:scale>
        <p:origin x="44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2.38908" units="1/cm"/>
          <inkml:channelProperty channel="Y" name="resolution" value="102.5641" units="1/cm"/>
          <inkml:channelProperty channel="T" name="resolution" value="1" units="1/dev"/>
        </inkml:channelProperties>
      </inkml:inkSource>
      <inkml:timestamp xml:id="ts0" timeString="2023-04-05T12:05:18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21788 8646 0,'146'0'46,"-78"0"-46,45 0 16,11 0-16,0 0 0,23 0 16,-45 0-16,22 0 15,56 0-15,-67 0 16,68 0-16,-57 0 16,-22 0-1,-35 0-15,69 0 0,-46 0 16,1 0-16,10 0 15,-33 23-15,0-23 16,-23 11-16,68-11 16,22 23-16,46-23 15,-91 0-15,113 0 16,-135 0-16,79 0 16,-102 0-16,-34 0 0</inkml:trace>
  <inkml:trace contextRef="#ctx0" brushRef="#br0" timeOffset="2457.92">8083 9482 0,'34'0'47,"33"0"-32,-44 0-15,90 0 16,11 0-1,0 0-15,23 0 0,11 22 16,34 1-16,-45-1 31,191 1-31,-157-1 16,34-22-16,-35 23 16,-22 0-1,57-23-15,-35 22 16,-22 1-16,-33-23 15,21 22 1,-22-22-16,34 0 0,-11 0 16,34 0-1,-1 0-15,35 0 16,-34 23 0,-23-23-16,-34 0 15,-11 0-15,-57 0 16,-11 0-16,0 0 15,12 0-15,33 0 16,1 0-16,-1 0 16,34 0-16,0 0 15,0-11-15,-22-1 0,-57-10 16,-11 10-16,-23 12 16,1 0-16,21-33 31,13-1-16,10 0-15,-11-11 0,34-12 16,-22 23-16,10-22 16,46-12-16,-11 0 15,-23 12-15,-45 22 16,11-11-16,-22 11 16,-23 23-16,0-23 15,0 23-15,0-12 16,0 12-16,0-23 15,0 11-15,0 12 0,0 0 16,-12-12-16,-10 1 16,10-12-16,-44 0 15,-46-22-15,57 33 16,-23 12-16,12-23 16,45 23-16,-1 11 15,-33-23 32,-68 12-31,68-12-16,-45 23 15,11-11-15,-45-12 16,56 23-16,-45-22 0,45 10 16,1 12-16,-1-22 15,-56 22-15,67-12 16,-78 12-16,-23-22 15,113 22-15,-125-23 16,103 23-16,-114-22 16,-34 22-16,148-23 15,-114 23-15,57 0 16,79 0-16,-57-11 16,34 11-16,57 0 15,-34 0-15,22 0 16,12 0-16,-34 0 15,0 0-15,-46 0 16,-10 0-16,-46-23 16,-45 1-16,45 22 15,23-23-15,-11 1 16,22 22-16,11-23 16,-56-22-16,34 45 15,22-11-15,-22-12 16,-56 23-1,112 0-15,0 0 16,0 0-16,1 0 0,-1 0 16,-34 23-16,12-1 15,11 35-15,0-1 16,11 23-16,-11 0 16,0 11-16,12 12 15,33 0-15,-11-23 16,33-34-16,1 0 15,11-11-15,0 11 16,0 23-16,0-35 16,0-21-16,0 33 15,11 0-15,46 11 0,-12-22 16</inkml:trace>
  <inkml:trace contextRef="#ctx0" brushRef="#br0" timeOffset="10265.67">21991 13839 0,'22'0'47,"46"0"-47,0 0 16,79 0-16,-57-23 15,68 23-15,-34-23 0,23 23 16,-46 0-16,-33 0 16,68-11-16,44 11 15,-112 0-15,101 0 16,-44-22-16,-80 22 15,68 0-15,-57 0 16,57 0-16,34 0 16,-80 0-16,69 0 15,44 0-15,-112 0 16,79 0-16,34 0 16,-57 0-1,-34 0-15,-22 0 16</inkml:trace>
  <inkml:trace contextRef="#ctx0" brushRef="#br0" timeOffset="12265.76">8263 14595 0,'46'0'31,"33"0"-31,-34 0 16,0 0-16,45 0 15,1 0-15,10 11 16,23-11-16,-22 23 16,22-1-16,0-22 15,23 23-15,11-1 16,-34-22-16,0 23 15,1 0-15,33-23 16,-12 0-16,12 22 0,1-22 16,21 23-16,35-23 15,-69 0-15,91 0 16,-22 0-16,-1 0 16,-33 0-16,-34 0 15,0 0-15,11 0 16,-68 0-16,0 0 15,34 0-15,-22 0 16,-12 0-16,1 0 16,-24 0-16,1 0 15,-23 0-15,-33 0 16,10 0-16,12 0 31,56 0-15,68 0-16,23 0 15,-91 0 1,91 0-16,-91 0 0,68 0 16,-90 0-16,0 0 15,-46 0-15</inkml:trace>
  <inkml:trace contextRef="#ctx0" brushRef="#br0" timeOffset="14001.87">22138 14696 0,'90'0'47,"158"0"-47,-158 0 15,35 0-15,-1 0 16,-34 0-16,0 0 15,1 0-15,10 0 16,-10 0-16,-1 0 16,0 0-16,68 0 15,-33 0-15,55 0 16,-33 0-16,11 0 16,23 0-16,-35 0 15,12 0-15,-67 0 16,-1 0-16</inkml:trace>
  <inkml:trace contextRef="#ctx0" brushRef="#br0" timeOffset="16377.52">8715 15453 0,'124'0'31,"0"-12"-31,-78 12 16,100-22-16,35 22 15,-113-23-15,146 23 0,23-22 16,34 22 0,0 0-16,34-23 15,282 23 1,-215 0-1,-225 0-15,181 0 16,-1 0-16,-203 0 16,203 0-16,-56 0 15,-180 0-15,180 11 16,-57 12-16,-146-23 16,124 23-16,-12-23 0,35 0 15,-125 22-15,125-22 16,22 0-16,-169 0 0,146 0 15,23 0-15,-135 0 16,101 0-16,11 0 16,-123 0-16,67 0 15,22 0-15,-112 0 16,68 0-16,-91 0 16,68 0-16,11 0 15,-79 0-15,79 0 16,-11 0-16,-57 0 15,-10 0-15,66 0 16,-21 0-16,10 0 0,-10 0 16,-24 0-1,1 0-15,0 0 16,22 0 0,1 0-16,-1 0 15,0 0-15,34 0 16,34 0-1,-33 0-15,55 0 16,-33 0 0,-23 0-16,0 0 15,0 0 1,-33 0-16,-24 0 16,24 0-16,-23 0 15,-1 0 1,1 0-16,0 0 15,-1 0 1,114 0 0,34 0-1,22 23 1,-45-23 0,-80 0-1,24 22 1,11-22 15,157 23-15,-236-1-16,23-22 15,-24 0-15,1 0 16,0 0-16,-1 0 16,-21 0-16,10 0 15,-11 0-15,-22 0 0,33 0 16,-33 0-16,33 0 15,-33 0-15,11 0 16,-12 0-16,23 0 16,-11 0-16,11 0 15,23 0-15,0 0 16,0 0-16,45 0 16,11 0-16,0 0 15,-34 0-15,68 0 16,-67 0-16,-1 0 15,-34 0 1,12 0-16,-23 0 0,-34 0 16,91 0 171,113 23-187,-69-23 16,12 23-16,-33-23 15,-80 0-15,22 0 0,-55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0A8D6-989D-4B7F-A3FB-0E9E5CF2725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A971D-F128-411C-A981-258BB716A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8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90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41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46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04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13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97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08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49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6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67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3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2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5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8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6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80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7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9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1B85-FD71-1ED5-F64F-9D5F75114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8FBAF2-1B35-C1F8-D563-ED6EB7CF9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4D95A-4902-45C3-4A5A-69B68E87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03668-69AB-4F17-C025-1B6EA667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66794-D3F0-3F51-D0D5-8646ED85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6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1E9C8-2921-B5C2-72F7-DEAE5D79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A878C1-4983-F487-0064-931924288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02FA5-288E-4920-AF1A-DB226457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18EC4-1AFD-E8AD-B037-9EC1CCE0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1D5CE-47B6-E6C9-6EA8-9EA4B20F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4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AA430E-AA59-C0C3-F637-5E139177A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A3706B-6FF8-09B6-D63E-CCBDC6A3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F7F39-0D4E-80F4-67FA-338C4590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1AC70-66BB-09DE-1EB6-CED69AFA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8A66B-5018-08ED-C45B-9A0414E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7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A2BAD-693A-0110-5439-549CDA2F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4E36B-2A70-525F-D337-FEA9D4CC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7038-25EC-442C-7C1E-D9FD32CF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331A1-A399-8C8B-5869-53302431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93945-9A67-F711-DDCE-C7529471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FE875-A319-7821-BE21-81C9518B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E9942-4C54-AEC2-396C-6D0DC773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6E21D-AD94-843F-49EC-2D13790E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234C6-9D48-DED0-01F5-5478BFE7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E9813-AC86-336C-863B-8B64033F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3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BB567-42B8-9062-DDC8-641E79AD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80A0E-2729-9293-20A2-347762835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9070D-0637-6AB7-505D-3A5353BC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3C3A9-86A7-053D-59BA-0D264309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F0004-A1DA-5E16-A226-44CEADE5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149A1-24C2-DA20-9AB8-E65078E7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1CAF3-8969-0060-0CA9-70337D7B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264D4-E1C6-C7D6-0CDE-A3266F48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71BCF-FF7B-C392-EE17-F3833F5D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B1D83C-5F66-6CBC-B737-5D503DC63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8D0233-A9A0-E3ED-D469-C63781EEA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63BFD5-26C1-F55D-A9C8-41D7C987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F2D47B-049D-009B-B2A9-BC3884F2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AC11B9-3E52-F3C1-DBE6-72A81578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0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43E83-6831-8E0E-F2DC-A5A93F8C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ED3841-9CC3-7259-6C63-CA6E63A9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2BC39F-6D6F-50E1-F37C-8C751557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B6343A-3467-5A9F-4CFD-36B2F7CD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84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66CDFE-A252-603C-A4B4-E93E59A6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7F953D-02A5-2B49-D6C2-8E72448B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1A65D-1A48-5C11-48FB-7EC3C2C6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6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A9DB4-F30C-5D13-8270-8766F0AE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7BA3F-9BD7-6352-4D5C-7A40A64CA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7AEE49-E04D-E8EC-0324-D79AC1D1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E633B-F9DF-8257-9CBA-F50A3C67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B863E-850F-C89B-E84D-D4B06476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A18F7-9E47-4AD5-EBC8-42D57700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1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97221-165C-C01E-9F19-82B03BDA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B1872C-5C09-214E-6CA6-2CB63347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47C4BF-A7A1-765A-15C1-547FEDD19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1A6C1-6B75-24B5-194D-255321A7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2CD10-E91D-5B94-76A2-2630FB88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47C847-2CFA-295B-48CD-7F2381C0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B575FB-2B7C-BCB0-34EA-DA030D41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5058C-720D-6A9C-99F2-BEAAD211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9B4EA-98A6-DEC8-F42D-65447DEB4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44C38-2E6F-4916-9280-993E4951395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4D8A4-3410-7E38-3104-7795150A9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B765B-D800-273D-F4D0-543BB5081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7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customXml" Target="../ink/ink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42D62F-D7B2-4019-1E2E-42BB6ADB1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409" y="1371279"/>
            <a:ext cx="10502074" cy="23876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G</a:t>
            </a:r>
            <a: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enerative</a:t>
            </a:r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P</a:t>
            </a:r>
            <a: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re-</a:t>
            </a:r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</a:t>
            </a:r>
            <a: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raining</a:t>
            </a:r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LM</a:t>
            </a:r>
            <a:b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Ver. 1 &amp; 2</a:t>
            </a:r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495727-6FF3-9409-7A4E-9B687A2C1DE6}"/>
              </a:ext>
            </a:extLst>
          </p:cNvPr>
          <p:cNvSpPr txBox="1"/>
          <p:nvPr/>
        </p:nvSpPr>
        <p:spPr>
          <a:xfrm>
            <a:off x="4204138" y="411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https://zhuanlan.zhihu.com/p/350017443</a:t>
            </a:r>
          </a:p>
        </p:txBody>
      </p:sp>
    </p:spTree>
    <p:extLst>
      <p:ext uri="{BB962C8B-B14F-4D97-AF65-F5344CB8AC3E}">
        <p14:creationId xmlns:p14="http://schemas.microsoft.com/office/powerpoint/2010/main" val="69045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839310" y="4987159"/>
            <a:ext cx="1450428" cy="4151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4200144" y="1320592"/>
            <a:ext cx="1399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000203-D064-65F5-6FDD-62D8AC7B7977}"/>
              </a:ext>
            </a:extLst>
          </p:cNvPr>
          <p:cNvSpPr txBox="1"/>
          <p:nvPr/>
        </p:nvSpPr>
        <p:spPr>
          <a:xfrm>
            <a:off x="941937" y="887901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F8866B-9578-A5B1-C313-4D0A1ACB5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772" y="1888716"/>
            <a:ext cx="5151765" cy="461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0E5F45-92C4-1F2B-EE1E-B41865A6432C}"/>
              </a:ext>
            </a:extLst>
          </p:cNvPr>
          <p:cNvSpPr txBox="1"/>
          <p:nvPr/>
        </p:nvSpPr>
        <p:spPr>
          <a:xfrm>
            <a:off x="7543800" y="390776"/>
            <a:ext cx="627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https://zhuanlan.zhihu.com/p/380892265</a:t>
            </a:r>
          </a:p>
        </p:txBody>
      </p:sp>
    </p:spTree>
    <p:extLst>
      <p:ext uri="{BB962C8B-B14F-4D97-AF65-F5344CB8AC3E}">
        <p14:creationId xmlns:p14="http://schemas.microsoft.com/office/powerpoint/2010/main" val="425899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839310" y="4083269"/>
            <a:ext cx="1450428" cy="8460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4200144" y="1320592"/>
            <a:ext cx="4181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 &amp; Layer Normalization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000203-D064-65F5-6FDD-62D8AC7B7977}"/>
              </a:ext>
            </a:extLst>
          </p:cNvPr>
          <p:cNvSpPr txBox="1"/>
          <p:nvPr/>
        </p:nvSpPr>
        <p:spPr>
          <a:xfrm>
            <a:off x="941937" y="887901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BABF2D-1595-5A5F-2047-5B4A0A93F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220" y="2623438"/>
            <a:ext cx="4181466" cy="26769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F7ECE0-FEA2-0AF2-0077-57BCDFAF3F50}"/>
              </a:ext>
            </a:extLst>
          </p:cNvPr>
          <p:cNvSpPr txBox="1"/>
          <p:nvPr/>
        </p:nvSpPr>
        <p:spPr>
          <a:xfrm>
            <a:off x="5826672" y="5679906"/>
            <a:ext cx="1274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420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839310" y="4083269"/>
            <a:ext cx="1450428" cy="8460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4200144" y="1320592"/>
            <a:ext cx="5832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 Normalization vs.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000203-D064-65F5-6FDD-62D8AC7B7977}"/>
              </a:ext>
            </a:extLst>
          </p:cNvPr>
          <p:cNvSpPr txBox="1"/>
          <p:nvPr/>
        </p:nvSpPr>
        <p:spPr>
          <a:xfrm>
            <a:off x="941937" y="887901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C01A2D-C379-0122-7CC5-3CDE9B7F1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343" y="2634852"/>
            <a:ext cx="5544128" cy="28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4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839310" y="3429000"/>
            <a:ext cx="1450428" cy="5386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4200144" y="1320592"/>
            <a:ext cx="3784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 Forward Network(FFN)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000203-D064-65F5-6FDD-62D8AC7B7977}"/>
              </a:ext>
            </a:extLst>
          </p:cNvPr>
          <p:cNvSpPr txBox="1"/>
          <p:nvPr/>
        </p:nvSpPr>
        <p:spPr>
          <a:xfrm>
            <a:off x="941937" y="887901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AAF47C9-72E1-3027-C04F-56FCEE311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12" y="2489474"/>
            <a:ext cx="5469978" cy="349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6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000203-D064-65F5-6FDD-62D8AC7B7977}"/>
              </a:ext>
            </a:extLst>
          </p:cNvPr>
          <p:cNvSpPr txBox="1"/>
          <p:nvPr/>
        </p:nvSpPr>
        <p:spPr>
          <a:xfrm>
            <a:off x="941937" y="887901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9AE30E-6CF4-9CEF-64E6-ACE0062E24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CCD0FD-A5A4-569B-8BAA-866E2E551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173" y="1610708"/>
            <a:ext cx="6879820" cy="10168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AD02FA-1C0E-D7D1-2475-103880010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890" y="3961913"/>
            <a:ext cx="7213313" cy="170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8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1112" y="126393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Supervised Fine-tuning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7E0ED0-ABF4-CD8E-820B-FEAC027189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94"/>
          <a:stretch/>
        </p:blipFill>
        <p:spPr>
          <a:xfrm>
            <a:off x="4556235" y="2469580"/>
            <a:ext cx="6516940" cy="340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9E6C0BC-F52B-85D0-2E3B-C0491F86A7FA}"/>
              </a:ext>
            </a:extLst>
          </p:cNvPr>
          <p:cNvSpPr txBox="1"/>
          <p:nvPr/>
        </p:nvSpPr>
        <p:spPr>
          <a:xfrm>
            <a:off x="941937" y="887901"/>
            <a:ext cx="4187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Tasks &amp; Preprocessing methods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859F27-202E-004A-0DC4-5E73792C29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941937" y="1418720"/>
            <a:ext cx="2806263" cy="50863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3DF80F-E02D-24F2-EA8A-C488529FC528}"/>
              </a:ext>
            </a:extLst>
          </p:cNvPr>
          <p:cNvSpPr/>
          <p:nvPr/>
        </p:nvSpPr>
        <p:spPr>
          <a:xfrm>
            <a:off x="1650125" y="1747346"/>
            <a:ext cx="1860330" cy="5386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5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1112" y="126393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Supervised Fine-tuning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E6C0BC-F52B-85D0-2E3B-C0491F86A7FA}"/>
              </a:ext>
            </a:extLst>
          </p:cNvPr>
          <p:cNvSpPr txBox="1"/>
          <p:nvPr/>
        </p:nvSpPr>
        <p:spPr>
          <a:xfrm>
            <a:off x="941937" y="887901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154961-2C5C-38AB-8814-B63B9E9525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94"/>
          <a:stretch/>
        </p:blipFill>
        <p:spPr>
          <a:xfrm>
            <a:off x="402053" y="2539786"/>
            <a:ext cx="5035937" cy="26276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9C9867-084F-31B3-64D8-1F4454374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270" y="3220510"/>
            <a:ext cx="5261076" cy="94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836" y="292002"/>
            <a:ext cx="9361440" cy="761508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GPT-2</a:t>
            </a:r>
            <a:r>
              <a:rPr lang="en-US" altLang="zh-CN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Bigger dataset, bigger model</a:t>
            </a:r>
            <a:endParaRPr lang="zh-CN" alt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82652F-40B6-9055-4F60-0F35CC53C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688" y="2163807"/>
            <a:ext cx="6446624" cy="35117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57C3D27-083D-4FD9-EEF2-AAC68307110C}"/>
                  </a:ext>
                </a:extLst>
              </p14:cNvPr>
              <p14:cNvContentPartPr/>
              <p14:nvPr/>
            </p14:nvContentPartPr>
            <p14:xfrm>
              <a:off x="2909880" y="2954160"/>
              <a:ext cx="6161400" cy="26499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57C3D27-083D-4FD9-EEF2-AAC6830711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0520" y="2944800"/>
                <a:ext cx="6180120" cy="26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6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1936" y="617823"/>
            <a:ext cx="5701862" cy="76150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courses recommendation</a:t>
            </a:r>
            <a:endParaRPr lang="zh-CN" alt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FDF584-8E44-DE49-3C02-89EF1127CAD5}"/>
              </a:ext>
            </a:extLst>
          </p:cNvPr>
          <p:cNvSpPr txBox="1"/>
          <p:nvPr/>
        </p:nvSpPr>
        <p:spPr>
          <a:xfrm>
            <a:off x="2128995" y="2065060"/>
            <a:ext cx="75300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Stanford cs229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 into Deep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Stanford cs231n DL for 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Stanford cs224n NLP with DL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2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4792" y="108071"/>
            <a:ext cx="5701862" cy="761508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Overview</a:t>
            </a:r>
            <a:endParaRPr lang="zh-CN" alt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448" y="1045426"/>
            <a:ext cx="8829740" cy="34004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03AED20-4007-43A3-0D01-145DECFABDEC}"/>
              </a:ext>
            </a:extLst>
          </p:cNvPr>
          <p:cNvSpPr/>
          <p:nvPr/>
        </p:nvSpPr>
        <p:spPr>
          <a:xfrm>
            <a:off x="2412124" y="1187669"/>
            <a:ext cx="1792014" cy="32109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A5D541-7B1A-4264-8CC7-E97D0D3F3CE5}"/>
              </a:ext>
            </a:extLst>
          </p:cNvPr>
          <p:cNvSpPr/>
          <p:nvPr/>
        </p:nvSpPr>
        <p:spPr>
          <a:xfrm>
            <a:off x="4372304" y="1140196"/>
            <a:ext cx="5701862" cy="32109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B39588-0A75-545B-E6AB-E6D5B20DBF98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3308131" y="4398579"/>
            <a:ext cx="0" cy="9669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0CB7C09-AF9B-3B23-60A4-F61E43DA6277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7223235" y="4351106"/>
            <a:ext cx="0" cy="1014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7BE92A7-1A87-141E-F9D7-4938FA84A451}"/>
              </a:ext>
            </a:extLst>
          </p:cNvPr>
          <p:cNvSpPr txBox="1"/>
          <p:nvPr/>
        </p:nvSpPr>
        <p:spPr>
          <a:xfrm>
            <a:off x="6374525" y="5365530"/>
            <a:ext cx="1697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2: Supervised fine-tuning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E68D81-2E9E-60C6-A52F-F7C5AC907534}"/>
              </a:ext>
            </a:extLst>
          </p:cNvPr>
          <p:cNvSpPr txBox="1"/>
          <p:nvPr/>
        </p:nvSpPr>
        <p:spPr>
          <a:xfrm>
            <a:off x="2459421" y="5365530"/>
            <a:ext cx="1697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1: Unsupervised pre-training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3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9D6C73-3058-5ECC-DFC9-DA265FB105C6}"/>
              </a:ext>
            </a:extLst>
          </p:cNvPr>
          <p:cNvSpPr txBox="1"/>
          <p:nvPr/>
        </p:nvSpPr>
        <p:spPr>
          <a:xfrm>
            <a:off x="999744" y="881006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466193" y="5691352"/>
            <a:ext cx="2091559" cy="761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4200144" y="1320592"/>
            <a:ext cx="7422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Layer: Sparse Text Embed(e.g. Bag of Words)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993BF3-468B-D52A-8D8F-9130A7FBD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20" y="2490904"/>
            <a:ext cx="7166250" cy="335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1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9D6C73-3058-5ECC-DFC9-DA265FB105C6}"/>
              </a:ext>
            </a:extLst>
          </p:cNvPr>
          <p:cNvSpPr txBox="1"/>
          <p:nvPr/>
        </p:nvSpPr>
        <p:spPr>
          <a:xfrm>
            <a:off x="999744" y="881006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466193" y="5691352"/>
            <a:ext cx="2091559" cy="761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5109165" y="1233970"/>
            <a:ext cx="4871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Layer: Dense Text Embed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word2vec: skip-gram)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4B06A9-4CF5-81FF-FABC-6BF624E39799}"/>
              </a:ext>
            </a:extLst>
          </p:cNvPr>
          <p:cNvSpPr txBox="1"/>
          <p:nvPr/>
        </p:nvSpPr>
        <p:spPr>
          <a:xfrm>
            <a:off x="7365125" y="351455"/>
            <a:ext cx="627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https://zhuanlan.zhihu.com/p/27234078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A2AE24-EA08-CE58-1FA6-008B73571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69" y="2185974"/>
            <a:ext cx="6260746" cy="391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1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9D6C73-3058-5ECC-DFC9-DA265FB105C6}"/>
              </a:ext>
            </a:extLst>
          </p:cNvPr>
          <p:cNvSpPr txBox="1"/>
          <p:nvPr/>
        </p:nvSpPr>
        <p:spPr>
          <a:xfrm>
            <a:off x="999744" y="881006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466193" y="5691352"/>
            <a:ext cx="2091559" cy="761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5109165" y="1233970"/>
            <a:ext cx="4871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Layer: Dense Text Embed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word2vec: skip-gram)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4B06A9-4CF5-81FF-FABC-6BF624E39799}"/>
              </a:ext>
            </a:extLst>
          </p:cNvPr>
          <p:cNvSpPr txBox="1"/>
          <p:nvPr/>
        </p:nvSpPr>
        <p:spPr>
          <a:xfrm>
            <a:off x="7365125" y="351455"/>
            <a:ext cx="627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https://zhuanlan.zhihu.com/p/27234078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FD98AB-2A06-45DF-927A-856AA17C4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165" y="2534041"/>
            <a:ext cx="5773590" cy="34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9D6C73-3058-5ECC-DFC9-DA265FB105C6}"/>
              </a:ext>
            </a:extLst>
          </p:cNvPr>
          <p:cNvSpPr txBox="1"/>
          <p:nvPr/>
        </p:nvSpPr>
        <p:spPr>
          <a:xfrm>
            <a:off x="999744" y="881006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466193" y="5691352"/>
            <a:ext cx="2091559" cy="761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5109165" y="1233970"/>
            <a:ext cx="4871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Layer: Dense Text Embed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word2vec: skip-gram)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4B06A9-4CF5-81FF-FABC-6BF624E39799}"/>
              </a:ext>
            </a:extLst>
          </p:cNvPr>
          <p:cNvSpPr txBox="1"/>
          <p:nvPr/>
        </p:nvSpPr>
        <p:spPr>
          <a:xfrm>
            <a:off x="7365125" y="351455"/>
            <a:ext cx="627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https://zhuanlan.zhihu.com/p/27234078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5C02C1-C09D-B42F-6E83-FB3CC1E4D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44" y="2898600"/>
            <a:ext cx="6765739" cy="31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3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9D6C73-3058-5ECC-DFC9-DA265FB105C6}"/>
              </a:ext>
            </a:extLst>
          </p:cNvPr>
          <p:cNvSpPr txBox="1"/>
          <p:nvPr/>
        </p:nvSpPr>
        <p:spPr>
          <a:xfrm>
            <a:off x="999744" y="881006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466193" y="5691352"/>
            <a:ext cx="2091559" cy="761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4200144" y="1320592"/>
            <a:ext cx="472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Layer: Byte Pair Embed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89084D-6402-6867-B5D7-B5BE1CD14E9E}"/>
              </a:ext>
            </a:extLst>
          </p:cNvPr>
          <p:cNvSpPr txBox="1"/>
          <p:nvPr/>
        </p:nvSpPr>
        <p:spPr>
          <a:xfrm>
            <a:off x="7603833" y="417787"/>
            <a:ext cx="627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Calibri" panose="020F0502020204030204" pitchFamily="34" charset="0"/>
              </a:rPr>
              <a:t>https://zhuanlan.zhihu.com/p/424631681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268B7C-F603-F461-A073-B369F075CC0C}"/>
              </a:ext>
            </a:extLst>
          </p:cNvPr>
          <p:cNvSpPr txBox="1"/>
          <p:nvPr/>
        </p:nvSpPr>
        <p:spPr>
          <a:xfrm>
            <a:off x="4259311" y="2775504"/>
            <a:ext cx="62799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Morphologically studies the words:</a:t>
            </a:r>
          </a:p>
          <a:p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taller = tall + er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tallest = tall +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3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9D6C73-3058-5ECC-DFC9-DA265FB105C6}"/>
              </a:ext>
            </a:extLst>
          </p:cNvPr>
          <p:cNvSpPr txBox="1"/>
          <p:nvPr/>
        </p:nvSpPr>
        <p:spPr>
          <a:xfrm>
            <a:off x="873007" y="916875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466193" y="5691352"/>
            <a:ext cx="2091559" cy="761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4200144" y="1320592"/>
            <a:ext cx="474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Layer: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Positional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1012CF-7CF6-E761-3341-604768E86A44}"/>
              </a:ext>
            </a:extLst>
          </p:cNvPr>
          <p:cNvSpPr txBox="1"/>
          <p:nvPr/>
        </p:nvSpPr>
        <p:spPr>
          <a:xfrm>
            <a:off x="4200144" y="2185974"/>
            <a:ext cx="62799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Encodes the absolute positional information of a word in a sentence</a:t>
            </a:r>
          </a:p>
          <a:p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Encodes the relative positional information of a word in a sentence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AD82D9-7FAA-2D30-8DC2-B7943CEE2FF1}"/>
              </a:ext>
            </a:extLst>
          </p:cNvPr>
          <p:cNvSpPr txBox="1"/>
          <p:nvPr/>
        </p:nvSpPr>
        <p:spPr>
          <a:xfrm>
            <a:off x="7217980" y="411796"/>
            <a:ext cx="627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https://zhuanlan.zhihu.com/p/106644634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A39980B-26CC-EE44-573C-80DF700AB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4982" y="3882614"/>
            <a:ext cx="2197674" cy="27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7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839310" y="4987159"/>
            <a:ext cx="1450428" cy="4151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4200144" y="1320592"/>
            <a:ext cx="1399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000203-D064-65F5-6FDD-62D8AC7B7977}"/>
              </a:ext>
            </a:extLst>
          </p:cNvPr>
          <p:cNvSpPr txBox="1"/>
          <p:nvPr/>
        </p:nvSpPr>
        <p:spPr>
          <a:xfrm>
            <a:off x="941937" y="887901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0E5F45-92C4-1F2B-EE1E-B41865A6432C}"/>
              </a:ext>
            </a:extLst>
          </p:cNvPr>
          <p:cNvSpPr txBox="1"/>
          <p:nvPr/>
        </p:nvSpPr>
        <p:spPr>
          <a:xfrm>
            <a:off x="7543800" y="390776"/>
            <a:ext cx="627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https://zhuanlan.zhihu.com/p/380892265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E1AC2D-9C5C-A1BE-BCD9-C730F4E5B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554" y="1782257"/>
            <a:ext cx="4744492" cy="452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7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380</Words>
  <Application>Microsoft Office PowerPoint</Application>
  <PresentationFormat>宽屏</PresentationFormat>
  <Paragraphs>90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Office 主题​​</vt:lpstr>
      <vt:lpstr>Generative Pre-Training LM Ver. 1 &amp; 2 </vt:lpstr>
      <vt:lpstr>GPT-1: Overview</vt:lpstr>
      <vt:lpstr>GPT-1: Unsupervised Pre-training</vt:lpstr>
      <vt:lpstr>GPT-1: Unsupervised Pre-training</vt:lpstr>
      <vt:lpstr>GPT-1: Unsupervised Pre-training</vt:lpstr>
      <vt:lpstr>GPT-1: Unsupervised Pre-training</vt:lpstr>
      <vt:lpstr>GPT-1: Unsupervised Pre-training</vt:lpstr>
      <vt:lpstr>GPT-1: Unsupervised Pre-training</vt:lpstr>
      <vt:lpstr>GPT-1: Unsupervised Pre-training</vt:lpstr>
      <vt:lpstr>GPT-1: Unsupervised Pre-training</vt:lpstr>
      <vt:lpstr>GPT-1: Unsupervised Pre-training</vt:lpstr>
      <vt:lpstr>GPT-1: Unsupervised Pre-training</vt:lpstr>
      <vt:lpstr>GPT-1: Unsupervised Pre-training</vt:lpstr>
      <vt:lpstr>GPT-1: Unsupervised Pre-training</vt:lpstr>
      <vt:lpstr>GPT-1: Supervised Fine-tuning</vt:lpstr>
      <vt:lpstr>GPT-1: Supervised Fine-tuning</vt:lpstr>
      <vt:lpstr>GPT-2: Bigger dataset, bigger model</vt:lpstr>
      <vt:lpstr>Online courses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Charles</dc:creator>
  <cp:lastModifiedBy>GAO Charles</cp:lastModifiedBy>
  <cp:revision>15</cp:revision>
  <dcterms:created xsi:type="dcterms:W3CDTF">2023-03-19T03:21:21Z</dcterms:created>
  <dcterms:modified xsi:type="dcterms:W3CDTF">2023-04-06T13:55:05Z</dcterms:modified>
</cp:coreProperties>
</file>