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5556">
          <p15:clr>
            <a:srgbClr val="A4A3A4"/>
          </p15:clr>
        </p15:guide>
        <p15:guide id="4" pos="249">
          <p15:clr>
            <a:srgbClr val="A4A3A4"/>
          </p15:clr>
        </p15:guide>
        <p15:guide id="5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1EA"/>
    <a:srgbClr val="F9FEB8"/>
    <a:srgbClr val="FC3020"/>
    <a:srgbClr val="CC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5232" autoAdjust="0"/>
  </p:normalViewPr>
  <p:slideViewPr>
    <p:cSldViewPr>
      <p:cViewPr varScale="1">
        <p:scale>
          <a:sx n="147" d="100"/>
          <a:sy n="147" d="100"/>
        </p:scale>
        <p:origin x="1968" y="132"/>
      </p:cViewPr>
      <p:guideLst>
        <p:guide orient="horz" pos="4247"/>
        <p:guide orient="horz" pos="754"/>
        <p:guide pos="5556"/>
        <p:guide pos="249"/>
        <p:guide pos="657"/>
      </p:guideLst>
    </p:cSldViewPr>
  </p:slideViewPr>
  <p:outlineViewPr>
    <p:cViewPr>
      <p:scale>
        <a:sx n="33" d="100"/>
        <a:sy n="33" d="100"/>
      </p:scale>
      <p:origin x="0" y="-78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handoutMaster" Target="handoutMasters/handoutMaster1.xml" /><Relationship Id="rId1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1153-3BEA-4B03-8E8E-8AA9FF832DBE}" type="datetimeFigureOut">
              <a:rPr lang="de-CH" smtClean="0"/>
              <a:t>24.03.2021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2781-9154-47B2-B4B8-7370003C27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76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/>
              <a:t>Use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Markdown</a:t>
            </a:r>
          </a:p>
          <a:p>
            <a:pPr lvl="0" marL="0" indent="0">
              <a:buNone/>
            </a:pPr>
          </a:p>
          <a:p>
            <a:pPr lvl="1"/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</a:p>
          <a:p>
            <a:pPr lvl="0" marL="0" indent="0">
              <a:buNone/>
            </a:pPr>
          </a:p>
          <a:p>
            <a:pPr lvl="1"/>
            <a:r>
              <a:rPr i="1"/>
              <a:t>and</a:t>
            </a:r>
            <a:r>
              <a:rPr i="1"/>
              <a:t> </a:t>
            </a:r>
            <a:r>
              <a:rPr i="1"/>
              <a:t>inline</a:t>
            </a:r>
            <a:r>
              <a:rPr i="1"/>
              <a:t> </a:t>
            </a:r>
            <a:r>
              <a:rPr i="1"/>
              <a:t>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2781-9154-47B2-B4B8-7370003C2726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 descr="sgb-logo-web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0" y="325438"/>
            <a:ext cx="2309813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76475"/>
            <a:ext cx="7772400" cy="1470025"/>
          </a:xfrm>
        </p:spPr>
        <p:txBody>
          <a:bodyPr/>
          <a:lstStyle>
            <a:lvl1pPr>
              <a:lnSpc>
                <a:spcPts val="4500"/>
              </a:lnSpc>
              <a:defRPr sz="4400"/>
            </a:lvl1pPr>
          </a:lstStyle>
          <a:p>
            <a:r>
              <a:rPr lang="de-DE" noProof="0"/>
              <a:t>Titelmasterformat durch Klicken bearbeiten</a:t>
            </a:r>
            <a:endParaRPr lang="de-CH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lnSpc>
                <a:spcPts val="3500"/>
              </a:lnSpc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de-DE" noProof="0"/>
              <a:t>Formatvorlage des Untertitelmasters durch Klicken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8017118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buClr>
                <a:srgbClr val="FF0000"/>
              </a:buClr>
              <a:defRPr lang="de-DE" sz="2800" noProof="0" smtClean="0">
                <a:latin typeface="Arial" pitchFamily="34" charset="0"/>
                <a:cs typeface="Arial" pitchFamily="34" charset="0"/>
              </a:defRPr>
            </a:lvl1pPr>
            <a:lvl2pPr>
              <a:defRPr lang="de-DE" sz="2400" noProof="0" smtClean="0">
                <a:latin typeface="Arial" pitchFamily="34" charset="0"/>
                <a:cs typeface="Arial" pitchFamily="34" charset="0"/>
              </a:defRPr>
            </a:lvl2pPr>
            <a:lvl3pPr>
              <a:defRPr lang="de-DE" noProof="0" smtClean="0"/>
            </a:lvl3pPr>
            <a:lvl4pPr>
              <a:defRPr lang="de-DE" noProof="0" smtClean="0"/>
            </a:lvl4pPr>
            <a:lvl5pPr>
              <a:defRPr lang="de-CH" noProof="0" dirty="0"/>
            </a:lvl5pPr>
          </a:lstStyle>
          <a:p>
            <a:pPr lvl="0">
              <a:buClr>
                <a:srgbClr val="FF0000"/>
              </a:buClr>
              <a:buChar char="§"/>
            </a:pPr>
            <a:r>
              <a:rPr lang="de-DE" noProof="0" dirty="0"/>
              <a:t>Textmasterformat bearbeiten</a:t>
            </a:r>
          </a:p>
          <a:p>
            <a:pPr lvl="1">
              <a:buClr>
                <a:srgbClr val="FF0000"/>
              </a:buClr>
              <a:buChar char="§"/>
            </a:pPr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 bwMode="auto">
          <a:xfrm>
            <a:off x="374848" y="274638"/>
            <a:ext cx="8229600" cy="634082"/>
          </a:xfrm>
          <a:prstGeom prst="rect">
            <a:avLst/>
          </a:prstGeom>
          <a:noFill/>
          <a:ln w="9525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NimbusSanNov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NimbusSanNov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NimbusSanNov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NimbusSanNov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NimbusSanNov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Hv BT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Hv BT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Hv BT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Hv BT" pitchFamily="34" charset="0"/>
              </a:defRPr>
            </a:lvl9pPr>
          </a:lstStyle>
          <a:p>
            <a:pPr algn="l"/>
            <a:endParaRPr lang="de-CH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00000"/>
            <a:ext cx="829126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792386"/>
          </a:xfrm>
        </p:spPr>
        <p:txBody>
          <a:bodyPr/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42916126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2" hasCustomPrompt="1"/>
          </p:nvPr>
        </p:nvSpPr>
        <p:spPr>
          <a:xfrm>
            <a:off x="374847" y="1124744"/>
            <a:ext cx="8445625" cy="53285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2pPr marL="715963" indent="-360363">
              <a:defRPr baseline="0"/>
            </a:lvl2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Erste Ebene	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de-CH" sz="2000" dirty="0">
                <a:latin typeface="Arial" pitchFamily="34" charset="0"/>
                <a:cs typeface="Arial" pitchFamily="34" charset="0"/>
              </a:rPr>
              <a:t>Zweite Ebene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endParaRPr lang="de-CH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Bk BT" pitchFamily="34" charset="0"/>
              </a:defRPr>
            </a:lvl1pPr>
          </a:lstStyle>
          <a:p>
            <a:pPr>
              <a:defRPr/>
            </a:pPr>
            <a:endParaRPr lang="de-CH" dirty="0">
              <a:solidFill>
                <a:srgbClr val="000000"/>
              </a:solidFill>
            </a:endParaRPr>
          </a:p>
          <a:p>
            <a:pPr>
              <a:defRPr/>
            </a:pPr>
            <a:endParaRPr lang="de-CH" dirty="0">
              <a:solidFill>
                <a:srgbClr val="000000"/>
              </a:solidFill>
            </a:endParaRPr>
          </a:p>
          <a:p>
            <a:pPr>
              <a:defRPr/>
            </a:pPr>
            <a:fld id="{2F5EB6F0-188A-44F4-BC13-A0B2866EE800}" type="datetime1">
              <a:rPr lang="de-CH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24.03.2021</a:t>
            </a:fld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>
                <a:latin typeface="+mj-lt"/>
              </a:defRPr>
            </a:lvl1pPr>
          </a:lstStyle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  <a:p>
            <a:pPr>
              <a:defRPr/>
            </a:pPr>
            <a:fld id="{6C58D6A9-BD3E-4FE1-A215-B0FB3D2D284A}" type="slidenum">
              <a:rPr lang="de-DE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4848" y="239013"/>
            <a:ext cx="8445624" cy="634082"/>
          </a:xfrm>
          <a:prstGeom prst="rect">
            <a:avLst/>
          </a:prstGeom>
          <a:ln>
            <a:noFill/>
            <a:prstDash val="solid"/>
          </a:ln>
        </p:spPr>
        <p:txBody>
          <a:bodyPr>
            <a:noAutofit/>
          </a:bodyPr>
          <a:lstStyle>
            <a:lvl1pPr>
              <a:defRPr b="0" baseline="0"/>
            </a:lvl1pPr>
          </a:lstStyle>
          <a:p>
            <a:pPr algn="l"/>
            <a:r>
              <a:rPr lang="de-DE" sz="2800" b="1" dirty="0">
                <a:latin typeface="Arial" pitchFamily="34" charset="0"/>
                <a:cs typeface="Arial" pitchFamily="34" charset="0"/>
              </a:rPr>
              <a:t>Mastertitelformat bearbeiten</a:t>
            </a:r>
            <a:endParaRPr lang="de-CH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26368" y="900000"/>
            <a:ext cx="829126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7542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2" hasCustomPrompt="1"/>
          </p:nvPr>
        </p:nvSpPr>
        <p:spPr>
          <a:xfrm>
            <a:off x="374847" y="1124744"/>
            <a:ext cx="4269161" cy="53285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2pPr marL="715963" indent="-360363">
              <a:defRPr baseline="0"/>
            </a:lvl2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Erste Ebene	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de-CH" sz="2000" dirty="0">
                <a:latin typeface="Arial" pitchFamily="34" charset="0"/>
                <a:cs typeface="Arial" pitchFamily="34" charset="0"/>
              </a:rPr>
              <a:t>Zweite Ebene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endParaRPr lang="de-CH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Bk BT" pitchFamily="34" charset="0"/>
              </a:defRPr>
            </a:lvl1pPr>
          </a:lstStyle>
          <a:p>
            <a:pPr>
              <a:defRPr/>
            </a:pPr>
            <a:endParaRPr lang="de-CH" dirty="0">
              <a:solidFill>
                <a:srgbClr val="000000"/>
              </a:solidFill>
            </a:endParaRPr>
          </a:p>
          <a:p>
            <a:pPr>
              <a:defRPr/>
            </a:pPr>
            <a:endParaRPr lang="de-CH" dirty="0">
              <a:solidFill>
                <a:srgbClr val="000000"/>
              </a:solidFill>
            </a:endParaRPr>
          </a:p>
          <a:p>
            <a:pPr>
              <a:defRPr/>
            </a:pPr>
            <a:fld id="{2F5EB6F0-188A-44F4-BC13-A0B2866EE800}" type="datetime1">
              <a:rPr lang="de-CH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24.03.2021</a:t>
            </a:fld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>
                <a:latin typeface="+mj-lt"/>
              </a:defRPr>
            </a:lvl1pPr>
          </a:lstStyle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  <a:p>
            <a:pPr>
              <a:defRPr/>
            </a:pPr>
            <a:fld id="{6C58D6A9-BD3E-4FE1-A215-B0FB3D2D284A}" type="slidenum">
              <a:rPr lang="de-DE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4848" y="239013"/>
            <a:ext cx="8445624" cy="634082"/>
          </a:xfrm>
          <a:prstGeom prst="rect">
            <a:avLst/>
          </a:prstGeom>
          <a:ln>
            <a:noFill/>
            <a:prstDash val="solid"/>
          </a:ln>
        </p:spPr>
        <p:txBody>
          <a:bodyPr>
            <a:noAutofit/>
          </a:bodyPr>
          <a:lstStyle>
            <a:lvl1pPr>
              <a:defRPr b="0" baseline="0"/>
            </a:lvl1pPr>
          </a:lstStyle>
          <a:p>
            <a:pPr algn="l"/>
            <a:r>
              <a:rPr lang="de-DE" sz="2800" b="1" dirty="0">
                <a:latin typeface="Arial" pitchFamily="34" charset="0"/>
                <a:cs typeface="Arial" pitchFamily="34" charset="0"/>
              </a:rPr>
              <a:t>Mastertitelformat bearbeiten</a:t>
            </a:r>
            <a:endParaRPr lang="de-CH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26368" y="900000"/>
            <a:ext cx="829126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26361" y="1124744"/>
            <a:ext cx="4094111" cy="53285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2pPr marL="715963" indent="-360363">
              <a:defRPr baseline="0"/>
            </a:lvl2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Erste Ebene	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r>
              <a:rPr lang="de-CH" sz="2000" dirty="0">
                <a:latin typeface="Arial" pitchFamily="34" charset="0"/>
                <a:cs typeface="Arial" pitchFamily="34" charset="0"/>
              </a:rPr>
              <a:t>Zweite Ebene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§"/>
            </a:pPr>
            <a:endParaRPr lang="de-CH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7526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>
              <a:buClr>
                <a:srgbClr val="FF0000"/>
              </a:buClr>
              <a:buChar char="§"/>
            </a:pPr>
            <a:r>
              <a:rPr lang="de-CH" dirty="0"/>
              <a:t>Textmasterformate durch Klicken bearbeiten</a:t>
            </a:r>
          </a:p>
          <a:p>
            <a:pPr lvl="1">
              <a:buClr>
                <a:srgbClr val="FF0000"/>
              </a:buClr>
              <a:buChar char="§"/>
            </a:pPr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08725"/>
            <a:ext cx="2133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dirty="0" smtClean="0">
                <a:latin typeface="NimbusSanNov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CH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CH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DDA642-AA2A-4380-BA96-1D6A4A310BC2}" type="datetime1">
              <a:rPr lang="de-CH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24.03.2021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364288"/>
            <a:ext cx="3887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dirty="0" smtClean="0">
                <a:latin typeface="NimbusSanNovSemBol" pitchFamily="18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910B38-8C58-4D2D-8539-314398D723EB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pic>
        <p:nvPicPr>
          <p:cNvPr id="2" name="Grafik 6" descr="klein-sgb-logo-web.t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8688" y="6327775"/>
            <a:ext cx="14366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79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9" r:id="rId4"/>
  </p:sldLayoutIdLst>
  <p:transition>
    <p:fade thruBlk="1"/>
  </p:transition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NimbusSanNov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NimbusSanNov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NimbusSanNov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NimbusSanNov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NimbusSanNov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Hv B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Hv B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Hv B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Hv BT" pitchFamily="34" charset="0"/>
        </a:defRPr>
      </a:lvl9pPr>
    </p:titleStyle>
    <p:bodyStyle>
      <a:lvl1pPr marL="349250" indent="-349250" algn="l" defTabSz="715963" rtl="0" eaLnBrk="1" fontAlgn="base" hangingPunct="1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lang="de-CH" sz="2800" noProof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66750" indent="-315913" algn="l" defTabSz="715963" rtl="0" eaLnBrk="1" fontAlgn="base" hangingPunct="1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lang="de-CH" sz="2400" noProof="0" smtClean="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933450" indent="-265113" algn="l" defTabSz="715963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45000"/>
        <a:buFont typeface="Wingdings" pitchFamily="2" charset="2"/>
        <a:buChar char="n"/>
        <a:defRPr lang="de-CH" sz="2400" noProof="0" smtClean="0">
          <a:solidFill>
            <a:schemeClr val="tx1"/>
          </a:solidFill>
          <a:latin typeface="NimbusSanNovSemBol" pitchFamily="18" charset="0"/>
        </a:defRPr>
      </a:lvl3pPr>
      <a:lvl4pPr marL="1200150" indent="-265113" algn="l" defTabSz="715963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o"/>
        <a:defRPr lang="de-CH" sz="2000" noProof="0" smtClean="0">
          <a:solidFill>
            <a:schemeClr val="tx1"/>
          </a:solidFill>
          <a:latin typeface="NimbusSanNov" pitchFamily="18" charset="0"/>
        </a:defRPr>
      </a:lvl4pPr>
      <a:lvl5pPr marL="1428750" indent="-227013" algn="l" defTabSz="715963" rtl="0" eaLnBrk="1" fontAlgn="base" hangingPunct="1">
        <a:spcBef>
          <a:spcPct val="20000"/>
        </a:spcBef>
        <a:spcAft>
          <a:spcPct val="0"/>
        </a:spcAft>
        <a:buSzPct val="35000"/>
        <a:buFont typeface="Wingdings" pitchFamily="2" charset="2"/>
        <a:buChar char="o"/>
        <a:defRPr lang="de-CH" sz="2000" noProof="0" smtClean="0">
          <a:solidFill>
            <a:schemeClr val="tx1"/>
          </a:solidFill>
          <a:latin typeface="NimbusSanNov" pitchFamily="18" charset="0"/>
        </a:defRPr>
      </a:lvl5pPr>
      <a:lvl6pPr marL="1885950" indent="-227013" algn="l" defTabSz="715963" rtl="0" eaLnBrk="1" fontAlgn="base" hangingPunct="1">
        <a:spcBef>
          <a:spcPct val="20000"/>
        </a:spcBef>
        <a:spcAft>
          <a:spcPct val="0"/>
        </a:spcAft>
        <a:buSzPct val="35000"/>
        <a:buFont typeface="Wingdings" pitchFamily="2" charset="2"/>
        <a:buChar char="o"/>
        <a:defRPr sz="2000">
          <a:solidFill>
            <a:schemeClr val="tx1"/>
          </a:solidFill>
          <a:latin typeface="Futura Bk BT" pitchFamily="34" charset="0"/>
        </a:defRPr>
      </a:lvl6pPr>
      <a:lvl7pPr marL="2343150" indent="-227013" algn="l" defTabSz="715963" rtl="0" eaLnBrk="1" fontAlgn="base" hangingPunct="1">
        <a:spcBef>
          <a:spcPct val="20000"/>
        </a:spcBef>
        <a:spcAft>
          <a:spcPct val="0"/>
        </a:spcAft>
        <a:buSzPct val="35000"/>
        <a:buFont typeface="Wingdings" pitchFamily="2" charset="2"/>
        <a:buChar char="o"/>
        <a:defRPr sz="2000">
          <a:solidFill>
            <a:schemeClr val="tx1"/>
          </a:solidFill>
          <a:latin typeface="Futura Bk BT" pitchFamily="34" charset="0"/>
        </a:defRPr>
      </a:lvl7pPr>
      <a:lvl8pPr marL="2800350" indent="-227013" algn="l" defTabSz="715963" rtl="0" eaLnBrk="1" fontAlgn="base" hangingPunct="1">
        <a:spcBef>
          <a:spcPct val="20000"/>
        </a:spcBef>
        <a:spcAft>
          <a:spcPct val="0"/>
        </a:spcAft>
        <a:buSzPct val="35000"/>
        <a:buFont typeface="Wingdings" pitchFamily="2" charset="2"/>
        <a:buChar char="o"/>
        <a:defRPr sz="2000">
          <a:solidFill>
            <a:schemeClr val="tx1"/>
          </a:solidFill>
          <a:latin typeface="Futura Bk BT" pitchFamily="34" charset="0"/>
        </a:defRPr>
      </a:lvl8pPr>
      <a:lvl9pPr marL="3257550" indent="-227013" algn="l" defTabSz="715963" rtl="0" eaLnBrk="1" fontAlgn="base" hangingPunct="1">
        <a:spcBef>
          <a:spcPct val="20000"/>
        </a:spcBef>
        <a:spcAft>
          <a:spcPct val="0"/>
        </a:spcAft>
        <a:buSzPct val="35000"/>
        <a:buFont typeface="Wingdings" pitchFamily="2" charset="2"/>
        <a:buChar char="o"/>
        <a:defRPr sz="2000">
          <a:solidFill>
            <a:schemeClr val="tx1"/>
          </a:solidFill>
          <a:latin typeface="Futura Bk BT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7647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Titel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Berichts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David</a:t>
            </a:r>
            <a:r>
              <a:rPr/>
              <a:t> </a:t>
            </a:r>
            <a:r>
              <a:rPr/>
              <a:t>Gallusser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7923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Weshalb</a:t>
            </a:r>
            <a:r>
              <a:rPr/>
              <a:t> </a:t>
            </a:r>
            <a:r>
              <a:rPr/>
              <a:t>scheiterte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BGI?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 Wenig Unterstüzung ausserhalb der SVP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2. Starke Gegenmobilisierung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7923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Titel</a:t>
            </a:r>
          </a:p>
        </p:txBody>
      </p:sp>
      <p:pic>
        <p:nvPicPr>
          <p:cNvPr descr="skeleton_files/figure-pptx/plot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3335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34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Quelle:</a:t>
            </a:r>
            <a:r>
              <a:rPr/>
              <a:t> </a:t>
            </a:r>
            <a:r>
              <a:rPr/>
              <a:t>Fisher,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(1936)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7923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aus</a:t>
            </a:r>
            <a:r>
              <a:rPr/>
              <a:t> </a:t>
            </a:r>
            <a:r>
              <a:rPr/>
              <a:t>externer</a:t>
            </a:r>
            <a:r>
              <a:rPr/>
              <a:t> </a:t>
            </a:r>
            <a:r>
              <a:rPr/>
              <a:t>Datei</a:t>
            </a:r>
          </a:p>
        </p:txBody>
      </p:sp>
      <p:pic>
        <p:nvPicPr>
          <p:cNvPr descr="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333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34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Quelle:</a:t>
            </a:r>
            <a:r>
              <a:rPr/>
              <a:t> </a:t>
            </a:r>
            <a:r>
              <a:rPr/>
              <a:t>Fisher,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(1936)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7923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knitr-Tabelle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1’000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3’000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5’000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7’000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2’000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4’000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6’000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8’000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7923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flextab-Tabelle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3815982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1'000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3'000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5'000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7'000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2'000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4'000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6'000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8'000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-SGB-_DL_Powerpointvorlage_weiss">
  <a:themeElements>
    <a:clrScheme name="Präsentation SG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äsentation SGB">
      <a:majorFont>
        <a:latin typeface="Futura Hv BT"/>
        <a:ea typeface=""/>
        <a:cs typeface=""/>
      </a:majorFont>
      <a:minorFont>
        <a:latin typeface="Futura Md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 S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S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S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S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S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S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S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S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S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S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S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S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685</Words>
  <Application>Microsoft Office PowerPoint</Application>
  <PresentationFormat>On-screen Show (4:3)</PresentationFormat>
  <Paragraphs>106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Futura Bk BT</vt:lpstr>
      <vt:lpstr>Futura Hv BT</vt:lpstr>
      <vt:lpstr>Futura Md BT</vt:lpstr>
      <vt:lpstr>NimbusSanNov</vt:lpstr>
      <vt:lpstr>NimbusSanNovSemBol</vt:lpstr>
      <vt:lpstr>Wingdings</vt:lpstr>
      <vt:lpstr>D-SGB-_DL_Powerpointvorlage_weiss</vt:lpstr>
      <vt:lpstr>Der Sozialpartnerkompromiss in der beruflichen Vorsorge</vt:lpstr>
      <vt:lpstr>Die Altersvorsorge der Schweiz</vt:lpstr>
      <vt:lpstr>Grosser Rentenrückstand der Frauen  </vt:lpstr>
      <vt:lpstr>Die Altersvorsorge der Schweiz</vt:lpstr>
      <vt:lpstr>Rentenprobleme in der Altersvorsorge</vt:lpstr>
      <vt:lpstr>Probleme der Schweizer Altersvorsorge</vt:lpstr>
      <vt:lpstr>PowerPoint Presentation</vt:lpstr>
      <vt:lpstr>BVG-Revisionsvorschlag der Sozialpartner</vt:lpstr>
      <vt:lpstr>Halbierung Koordinationsabzug</vt:lpstr>
      <vt:lpstr>Rentenzuschlag – Solidaritätselement im BVG</vt:lpstr>
      <vt:lpstr>Bisher effiziente 2-Säulen-Politik der Schweiz</vt:lpstr>
      <vt:lpstr>Generationen- oder Systemfrage?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Berichts</dc:title>
  <dc:creator>David Gallusser</dc:creator>
  <cp:keywords/>
  <dcterms:created xsi:type="dcterms:W3CDTF">2021-04-14T11:53:54Z</dcterms:created>
  <dcterms:modified xsi:type="dcterms:W3CDTF">2021-04-14T11:53:54Z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Bern, 5. Oktober 2020</vt:lpwstr>
  </property>
  <property fmtid="{D5CDD505-2E9C-101B-9397-08002B2CF9AE}" pid="3" name="output">
    <vt:lpwstr/>
  </property>
</Properties>
</file>