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7" r:id="rId7"/>
    <p:sldId id="258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748"/>
    <a:srgbClr val="B79B83"/>
    <a:srgbClr val="9A141B"/>
    <a:srgbClr val="D4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D2FA-A31F-4AB1-B0EE-A19F4D3D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62E61-FCF1-45C3-9E7B-BE91890F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5DC61-27D2-409A-867F-3D6B830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E2E1-8FB7-4412-BC7A-3FECBAB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88BD-CF3F-45DF-91E1-673651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C100-485E-478F-B199-411EBBF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54531-CADA-4808-B61E-F4000CB7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BF3C3-5E0D-443C-BEAB-41C56416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F9513-9871-4F98-BD74-56B3B2D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81731-CCA2-4618-AB05-96A106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6A771-F7E9-4FC8-9DDF-765ABC36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7EEDA-F28B-4C7C-97C5-B2F3A2EB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A6D4-10B2-40B2-947F-87D924D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29DB-4956-46A5-B52E-67CFE05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B5676-5503-45C5-8C2B-83D41A9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94B4-90E2-43B1-8A1C-B7DFE42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D5588-C3C4-4D90-8699-8B81DC5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6B12-7066-46B7-A745-F660143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AE25-1E4C-4AD2-8E4F-9889B410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EBF00-FC9C-4F4E-8A40-D081B0E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F230-64A3-46D2-9CF3-C8703A4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7EBE8-3FBA-45B5-96C6-06EF2980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65835-E024-4F2D-AC4D-354BB93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26B82-86B3-4C12-A876-3B78AB3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746F-6FB4-4201-B40A-37E7F8D5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DA4D-31E0-4374-B19E-547B12D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EBC4D-37F6-4954-B3FB-BF486304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0708F-C653-48EB-8D2F-7D6B88A2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1E24E-E270-40A7-B973-C07D646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596B14-8E09-414D-9E28-7CC5725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45AB-4878-4E41-B58E-22BEB8F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A48-216F-48EF-8264-F510C34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A51D2-021C-4719-87F5-4056120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AED84-2114-41AD-8D96-3A983755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9518A-98BB-4F90-92D4-4A821F0A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969724-757B-46E7-BAF9-128F9639C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C1A63-D94F-4E64-BF78-B3BB4D33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FC606-7A60-4517-83F8-2816EC4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72F8D-3863-4881-8149-5A72ABE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FBC0-B1E6-49E2-88B8-2F33CF4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CE4F6-F1AA-4B67-9C82-1E6B7F3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E2B-56C8-4FE6-AA52-5A54743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A8916-2B8D-4D95-9F2C-B63FE61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68B5DB-5D1C-4960-B653-4DCE1A4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F9390-7233-4F5D-A7BE-4393D88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7AF28-BF47-4722-987B-AF221CFF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38E1-A0F6-4B2E-BFB3-17DB627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85CA-DB40-486F-91D7-33B0D355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68DC2-D11F-458D-9737-995FD15E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1CDF1E-FBF4-40F6-876C-B61C8282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4CD05-DD7B-41A1-924B-EC54A66A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97D5E-CE54-4A1A-B0E5-A966E30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6F5C-25CC-4036-8BB5-5B6B9FA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973C8-F209-4415-8F2B-DE9D240C0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C95A7D-7187-415B-ACBF-A1EA01C3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F083-9B61-4D65-83A0-B0B70E5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E85BE-D1D1-4007-B3A2-6582CF2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7860D-A900-42A5-8825-B2FD417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BEAB4-31EB-4C9B-8AE0-B8E2F16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43112-ED28-4602-852F-C4A7FE5C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DBE7B-BFA8-4790-ADAA-CAE05827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6992-8E34-4215-AFEE-75B810FE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D1457-4EF7-4393-AA64-2499B47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D01FB28E-61E6-4D92-8941-BCDFC1E5965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9"/>
            <a:ext cx="12191999" cy="68631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026290" y="45572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Created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 </a:t>
            </a:r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by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DF4B52E-A5C5-4284-9A62-9C2813556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45" y="2747776"/>
            <a:ext cx="2533555" cy="2714523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F918542-42F2-4D1C-A06F-3D309A13593D}"/>
              </a:ext>
            </a:extLst>
          </p:cNvPr>
          <p:cNvSpPr/>
          <p:nvPr/>
        </p:nvSpPr>
        <p:spPr>
          <a:xfrm>
            <a:off x="148782" y="365671"/>
            <a:ext cx="3402743" cy="1169610"/>
          </a:xfrm>
          <a:prstGeom prst="round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3E8336-E294-4443-88DC-BF5F66E96B03}"/>
              </a:ext>
            </a:extLst>
          </p:cNvPr>
          <p:cNvSpPr txBox="1"/>
          <p:nvPr/>
        </p:nvSpPr>
        <p:spPr>
          <a:xfrm>
            <a:off x="185184" y="468117"/>
            <a:ext cx="3385551" cy="283557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Unterstützte Browser: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Picture 8" descr="Bildergebnis fÃ¼r browser logos transparent">
            <a:extLst>
              <a:ext uri="{FF2B5EF4-FFF2-40B4-BE49-F238E27FC236}">
                <a16:creationId xmlns:a16="http://schemas.microsoft.com/office/drawing/2014/main" id="{F9AFA32F-1665-4449-A328-5E6F1E167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8"/>
          <a:stretch/>
        </p:blipFill>
        <p:spPr bwMode="auto">
          <a:xfrm>
            <a:off x="386208" y="812121"/>
            <a:ext cx="2280657" cy="65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C94D8CE-C945-48F0-AEC2-C82294135D4D}"/>
              </a:ext>
            </a:extLst>
          </p:cNvPr>
          <p:cNvSpPr/>
          <p:nvPr/>
        </p:nvSpPr>
        <p:spPr>
          <a:xfrm>
            <a:off x="8243312" y="2248728"/>
            <a:ext cx="3787349" cy="4239940"/>
          </a:xfrm>
          <a:prstGeom prst="roundRect">
            <a:avLst>
              <a:gd name="adj" fmla="val 5601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5E0F5B-3D32-4C65-8183-5607D531EB72}"/>
              </a:ext>
            </a:extLst>
          </p:cNvPr>
          <p:cNvSpPr txBox="1"/>
          <p:nvPr/>
        </p:nvSpPr>
        <p:spPr>
          <a:xfrm>
            <a:off x="9094078" y="2390264"/>
            <a:ext cx="2849656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HTML5: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Canvas, Homepage, Hintergrundmusik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Bildergebnis fÃ¼r js css html transparent">
            <a:extLst>
              <a:ext uri="{FF2B5EF4-FFF2-40B4-BE49-F238E27FC236}">
                <a16:creationId xmlns:a16="http://schemas.microsoft.com/office/drawing/2014/main" id="{246EDC5A-1DB8-42C5-871D-B375DAE8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6"/>
          <a:stretch/>
        </p:blipFill>
        <p:spPr bwMode="auto">
          <a:xfrm>
            <a:off x="8442895" y="5114166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Ã¼r js css html transparent">
            <a:extLst>
              <a:ext uri="{FF2B5EF4-FFF2-40B4-BE49-F238E27FC236}">
                <a16:creationId xmlns:a16="http://schemas.microsoft.com/office/drawing/2014/main" id="{50B4B5E3-988A-4CCE-A3A0-2158A525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3" r="33314"/>
          <a:stretch/>
        </p:blipFill>
        <p:spPr bwMode="auto">
          <a:xfrm>
            <a:off x="8442894" y="3713225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ildergebnis fÃ¼r js css html transparent">
            <a:extLst>
              <a:ext uri="{FF2B5EF4-FFF2-40B4-BE49-F238E27FC236}">
                <a16:creationId xmlns:a16="http://schemas.microsoft.com/office/drawing/2014/main" id="{565F55FD-BA50-44F9-8F33-BCC14761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8442894" y="2312285"/>
            <a:ext cx="710801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394670-688F-4E94-99A9-6BEC9849F2C0}"/>
              </a:ext>
            </a:extLst>
          </p:cNvPr>
          <p:cNvSpPr txBox="1"/>
          <p:nvPr/>
        </p:nvSpPr>
        <p:spPr>
          <a:xfrm>
            <a:off x="9088182" y="3903305"/>
            <a:ext cx="2781501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CSS Styles:</a:t>
            </a:r>
            <a:b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Spielmenu,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Homepage 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B4CD94-DCBA-4BE8-8139-1F2FADA3A165}"/>
              </a:ext>
            </a:extLst>
          </p:cNvPr>
          <p:cNvSpPr txBox="1"/>
          <p:nvPr/>
        </p:nvSpPr>
        <p:spPr>
          <a:xfrm>
            <a:off x="9109878" y="5270125"/>
            <a:ext cx="2920783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latin typeface="Trebuchet MS" panose="020B0603020202020204" pitchFamily="34" charset="0"/>
              </a:rPr>
              <a:t>JavaScript: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Animationen, Sounds,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einfaches Leveldesign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293DC60-853A-4AA6-99A9-26049C4AD75F}"/>
              </a:ext>
            </a:extLst>
          </p:cNvPr>
          <p:cNvSpPr/>
          <p:nvPr/>
        </p:nvSpPr>
        <p:spPr>
          <a:xfrm>
            <a:off x="160843" y="1951679"/>
            <a:ext cx="3438780" cy="4536989"/>
          </a:xfrm>
          <a:prstGeom prst="roundRect">
            <a:avLst>
              <a:gd name="adj" fmla="val 7249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23507A-656C-4E50-BEFC-5CE180CFD06A}"/>
              </a:ext>
            </a:extLst>
          </p:cNvPr>
          <p:cNvSpPr txBox="1"/>
          <p:nvPr/>
        </p:nvSpPr>
        <p:spPr>
          <a:xfrm>
            <a:off x="925128" y="2195314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Iss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alle</a:t>
            </a:r>
            <a:r>
              <a:rPr lang="de-DE" sz="1800" b="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Cookies</a:t>
            </a:r>
          </a:p>
        </p:txBody>
      </p:sp>
      <p:pic>
        <p:nvPicPr>
          <p:cNvPr id="7" name="Grafik 6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ACF5B025-D6EE-428F-907F-C603026A6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" y="2064991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A54DEE6-0FD6-4F02-B7AA-002C2FB73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" y="3049427"/>
            <a:ext cx="532695" cy="532695"/>
          </a:xfrm>
          <a:prstGeom prst="rect">
            <a:avLst/>
          </a:prstGeom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96C4BB-9A3A-4CA6-8956-4170A3A0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8" y="4753472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15" name="Grafik 14" descr="Stoppuhr">
            <a:extLst>
              <a:ext uri="{FF2B5EF4-FFF2-40B4-BE49-F238E27FC236}">
                <a16:creationId xmlns:a16="http://schemas.microsoft.com/office/drawing/2014/main" id="{44699B91-CB7B-4A8F-A4DB-B697ED06F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754" y="5578496"/>
            <a:ext cx="701790" cy="701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7ED87D-BC21-4B57-8DE3-B7B280656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9" y="4753473"/>
            <a:ext cx="616641" cy="616641"/>
          </a:xfrm>
          <a:prstGeom prst="rect">
            <a:avLst/>
          </a:prstGeom>
          <a:ln>
            <a:noFill/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CAB2ECF-497D-4B65-8232-274F6AB0E1D3}"/>
              </a:ext>
            </a:extLst>
          </p:cNvPr>
          <p:cNvSpPr txBox="1"/>
          <p:nvPr/>
        </p:nvSpPr>
        <p:spPr>
          <a:xfrm>
            <a:off x="915707" y="2995465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Berühre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nicht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die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rosa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Milch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4566637-8846-47A7-978D-781447F32FFF}"/>
              </a:ext>
            </a:extLst>
          </p:cNvPr>
          <p:cNvSpPr txBox="1"/>
          <p:nvPr/>
        </p:nvSpPr>
        <p:spPr>
          <a:xfrm>
            <a:off x="925128" y="3938091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Nimm dich vor dem </a:t>
            </a:r>
            <a:b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Zahnrad 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in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Acht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FE1DB8C-96E1-481E-BCE8-B83F933839C4}"/>
              </a:ext>
            </a:extLst>
          </p:cNvPr>
          <p:cNvSpPr txBox="1"/>
          <p:nvPr/>
        </p:nvSpPr>
        <p:spPr>
          <a:xfrm>
            <a:off x="915707" y="4886347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Achte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 dein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Leben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242151-034E-4CAC-95D1-09DCD551B015}"/>
              </a:ext>
            </a:extLst>
          </p:cNvPr>
          <p:cNvSpPr txBox="1"/>
          <p:nvPr/>
        </p:nvSpPr>
        <p:spPr>
          <a:xfrm>
            <a:off x="924525" y="5638943"/>
            <a:ext cx="2864111" cy="6158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Stelle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deine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Bestzeit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</a:t>
            </a:r>
          </a:p>
          <a:p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C2ADDCAD-8C84-4862-8672-33100D15B5BA}"/>
              </a:ext>
            </a:extLst>
          </p:cNvPr>
          <p:cNvSpPr txBox="1"/>
          <p:nvPr/>
        </p:nvSpPr>
        <p:spPr>
          <a:xfrm>
            <a:off x="3599623" y="6472502"/>
            <a:ext cx="46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BFWIS416A/ WIP • 10. September 2018</a:t>
            </a:r>
            <a:endParaRPr lang="de-DE" dirty="0"/>
          </a:p>
        </p:txBody>
      </p:sp>
      <p:sp>
        <p:nvSpPr>
          <p:cNvPr id="1028" name="Rechteck 1027">
            <a:extLst>
              <a:ext uri="{FF2B5EF4-FFF2-40B4-BE49-F238E27FC236}">
                <a16:creationId xmlns:a16="http://schemas.microsoft.com/office/drawing/2014/main" id="{0C6DB4BA-0D1F-4C35-876C-2B1EA928156F}"/>
              </a:ext>
            </a:extLst>
          </p:cNvPr>
          <p:cNvSpPr/>
          <p:nvPr/>
        </p:nvSpPr>
        <p:spPr>
          <a:xfrm>
            <a:off x="8795600" y="823633"/>
            <a:ext cx="2060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Kevin </a:t>
            </a:r>
            <a:r>
              <a:rPr lang="de-DE" b="1" dirty="0" err="1">
                <a:solidFill>
                  <a:srgbClr val="B79B83"/>
                </a:solidFill>
                <a:latin typeface="Trebuchet MS" panose="020B0603020202020204" pitchFamily="34" charset="0"/>
              </a:rPr>
              <a:t>Schwidder</a:t>
            </a: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Fabian Kaspar,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Gleb Shpak</a:t>
            </a:r>
            <a:endParaRPr lang="de-DE" dirty="0">
              <a:solidFill>
                <a:srgbClr val="B79B83"/>
              </a:solidFill>
            </a:endParaRPr>
          </a:p>
        </p:txBody>
      </p:sp>
      <p:pic>
        <p:nvPicPr>
          <p:cNvPr id="1031" name="Grafik 1030">
            <a:extLst>
              <a:ext uri="{FF2B5EF4-FFF2-40B4-BE49-F238E27FC236}">
                <a16:creationId xmlns:a16="http://schemas.microsoft.com/office/drawing/2014/main" id="{CE8244DD-ECEB-4D31-BFC2-D1678DBEA6C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4" b="28452"/>
          <a:stretch/>
        </p:blipFill>
        <p:spPr>
          <a:xfrm>
            <a:off x="3239604" y="-25385"/>
            <a:ext cx="5700235" cy="2415649"/>
          </a:xfrm>
          <a:prstGeom prst="rect">
            <a:avLst/>
          </a:prstGeom>
        </p:spPr>
      </p:pic>
      <p:pic>
        <p:nvPicPr>
          <p:cNvPr id="1038" name="Grafik 1037">
            <a:extLst>
              <a:ext uri="{FF2B5EF4-FFF2-40B4-BE49-F238E27FC236}">
                <a16:creationId xmlns:a16="http://schemas.microsoft.com/office/drawing/2014/main" id="{4F85590E-CA0B-47DB-8341-0CD17A437A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7" y="3985469"/>
            <a:ext cx="616642" cy="616642"/>
          </a:xfrm>
          <a:prstGeom prst="rect">
            <a:avLst/>
          </a:prstGeom>
        </p:spPr>
      </p:pic>
      <p:pic>
        <p:nvPicPr>
          <p:cNvPr id="2" name="Picture 2" descr="Bildergebnis fÃ¼r internet explorer logo">
            <a:extLst>
              <a:ext uri="{FF2B5EF4-FFF2-40B4-BE49-F238E27FC236}">
                <a16:creationId xmlns:a16="http://schemas.microsoft.com/office/drawing/2014/main" id="{934BBE21-59F1-4F6E-BB0F-3EDB7F07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4" y="794300"/>
            <a:ext cx="622831" cy="6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19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550CC329-8E96-4C27-A884-428B7564CFCA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80CC78B-3D19-429A-B08D-B51A8317F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7606"/>
            <a:ext cx="542884" cy="542884"/>
          </a:xfr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B7246933-EB88-40A5-92FB-4145EE1DC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4" y="5157606"/>
            <a:ext cx="542884" cy="542884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0E498715-8737-4665-AB11-AE6687414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68" y="5156770"/>
            <a:ext cx="542884" cy="551391"/>
          </a:xfrm>
          <a:prstGeom prst="rect">
            <a:avLst/>
          </a:prstGeom>
        </p:spPr>
      </p:pic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9CB11051-0768-4FAC-BA6B-AC534305D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52" y="5157606"/>
            <a:ext cx="542884" cy="542884"/>
          </a:xfrm>
          <a:prstGeom prst="rect">
            <a:avLst/>
          </a:prstGeom>
        </p:spPr>
      </p:pic>
      <p:pic>
        <p:nvPicPr>
          <p:cNvPr id="10" name="Inhaltsplatzhalter 5">
            <a:extLst>
              <a:ext uri="{FF2B5EF4-FFF2-40B4-BE49-F238E27FC236}">
                <a16:creationId xmlns:a16="http://schemas.microsoft.com/office/drawing/2014/main" id="{23C564D1-B7DC-4759-81E0-CF6924F7B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36" y="5157606"/>
            <a:ext cx="542884" cy="542884"/>
          </a:xfrm>
          <a:prstGeom prst="rect">
            <a:avLst/>
          </a:prstGeom>
        </p:spPr>
      </p:pic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D652AEAC-B4B5-483F-B4E1-C05BE2187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5148499"/>
            <a:ext cx="542884" cy="559662"/>
          </a:xfrm>
          <a:prstGeom prst="rect">
            <a:avLst/>
          </a:prstGeom>
        </p:spPr>
      </p:pic>
      <p:pic>
        <p:nvPicPr>
          <p:cNvPr id="12" name="Inhaltsplatzhalter 5">
            <a:extLst>
              <a:ext uri="{FF2B5EF4-FFF2-40B4-BE49-F238E27FC236}">
                <a16:creationId xmlns:a16="http://schemas.microsoft.com/office/drawing/2014/main" id="{213C6190-1A3D-4558-A0D7-AF8C7AE2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4614513"/>
            <a:ext cx="542884" cy="542884"/>
          </a:xfrm>
          <a:prstGeom prst="rect">
            <a:avLst/>
          </a:prstGeom>
        </p:spPr>
      </p:pic>
      <p:pic>
        <p:nvPicPr>
          <p:cNvPr id="13" name="Inhaltsplatzhalter 5">
            <a:extLst>
              <a:ext uri="{FF2B5EF4-FFF2-40B4-BE49-F238E27FC236}">
                <a16:creationId xmlns:a16="http://schemas.microsoft.com/office/drawing/2014/main" id="{2AF58A09-30F1-4457-9DE3-C1DA3C93D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4071002"/>
            <a:ext cx="542884" cy="542884"/>
          </a:xfrm>
          <a:prstGeom prst="rect">
            <a:avLst/>
          </a:prstGeo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22169FB0-12E7-4B54-9124-3DF13E1A4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3526969"/>
            <a:ext cx="542884" cy="543720"/>
          </a:xfrm>
          <a:prstGeom prst="rect">
            <a:avLst/>
          </a:prstGeom>
        </p:spPr>
      </p:pic>
      <p:pic>
        <p:nvPicPr>
          <p:cNvPr id="15" name="Inhaltsplatzhalter 5">
            <a:extLst>
              <a:ext uri="{FF2B5EF4-FFF2-40B4-BE49-F238E27FC236}">
                <a16:creationId xmlns:a16="http://schemas.microsoft.com/office/drawing/2014/main" id="{36359F5B-3E33-4B0C-8CAB-E01DA7606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0" y="2984294"/>
            <a:ext cx="542884" cy="542884"/>
          </a:xfrm>
          <a:prstGeom prst="rect">
            <a:avLst/>
          </a:prstGeom>
        </p:spPr>
      </p:pic>
      <p:pic>
        <p:nvPicPr>
          <p:cNvPr id="16" name="Inhaltsplatzhalter 5">
            <a:extLst>
              <a:ext uri="{FF2B5EF4-FFF2-40B4-BE49-F238E27FC236}">
                <a16:creationId xmlns:a16="http://schemas.microsoft.com/office/drawing/2014/main" id="{A8B87454-7915-4BE4-A8B4-8E0C564B0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4" y="2984503"/>
            <a:ext cx="542884" cy="542884"/>
          </a:xfrm>
          <a:prstGeom prst="rect">
            <a:avLst/>
          </a:prstGeom>
        </p:spPr>
      </p:pic>
      <p:pic>
        <p:nvPicPr>
          <p:cNvPr id="17" name="Inhaltsplatzhalter 5">
            <a:extLst>
              <a:ext uri="{FF2B5EF4-FFF2-40B4-BE49-F238E27FC236}">
                <a16:creationId xmlns:a16="http://schemas.microsoft.com/office/drawing/2014/main" id="{4ED38E33-40B6-42D2-A8B3-C5EC00C4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2984085"/>
            <a:ext cx="542884" cy="542884"/>
          </a:xfrm>
          <a:prstGeom prst="rect">
            <a:avLst/>
          </a:prstGeom>
        </p:spPr>
      </p:pic>
      <p:pic>
        <p:nvPicPr>
          <p:cNvPr id="18" name="Inhaltsplatzhalter 5">
            <a:extLst>
              <a:ext uri="{FF2B5EF4-FFF2-40B4-BE49-F238E27FC236}">
                <a16:creationId xmlns:a16="http://schemas.microsoft.com/office/drawing/2014/main" id="{28A6583B-DA3A-414E-8249-7F6413768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3526969"/>
            <a:ext cx="542884" cy="542884"/>
          </a:xfrm>
          <a:prstGeom prst="rect">
            <a:avLst/>
          </a:prstGeom>
        </p:spPr>
      </p:pic>
      <p:pic>
        <p:nvPicPr>
          <p:cNvPr id="19" name="Inhaltsplatzhalter 5">
            <a:extLst>
              <a:ext uri="{FF2B5EF4-FFF2-40B4-BE49-F238E27FC236}">
                <a16:creationId xmlns:a16="http://schemas.microsoft.com/office/drawing/2014/main" id="{460268EC-CDB5-4312-8B25-1F0751CDF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4071002"/>
            <a:ext cx="542884" cy="542884"/>
          </a:xfrm>
          <a:prstGeom prst="rect">
            <a:avLst/>
          </a:prstGeom>
        </p:spPr>
      </p:pic>
      <p:pic>
        <p:nvPicPr>
          <p:cNvPr id="20" name="Inhaltsplatzhalter 5">
            <a:extLst>
              <a:ext uri="{FF2B5EF4-FFF2-40B4-BE49-F238E27FC236}">
                <a16:creationId xmlns:a16="http://schemas.microsoft.com/office/drawing/2014/main" id="{A9035423-D385-4CAB-A647-92DA57E49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4614513"/>
            <a:ext cx="542884" cy="542884"/>
          </a:xfrm>
          <a:prstGeom prst="rect">
            <a:avLst/>
          </a:prstGeom>
        </p:spPr>
      </p:pic>
      <p:pic>
        <p:nvPicPr>
          <p:cNvPr id="21" name="Inhaltsplatzhalter 5">
            <a:extLst>
              <a:ext uri="{FF2B5EF4-FFF2-40B4-BE49-F238E27FC236}">
                <a16:creationId xmlns:a16="http://schemas.microsoft.com/office/drawing/2014/main" id="{2093E36D-CA41-4706-B451-0661D51B1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88" y="5157606"/>
            <a:ext cx="542884" cy="542884"/>
          </a:xfrm>
          <a:prstGeom prst="rect">
            <a:avLst/>
          </a:prstGeom>
        </p:spPr>
      </p:pic>
      <p:pic>
        <p:nvPicPr>
          <p:cNvPr id="22" name="Inhaltsplatzhalter 5">
            <a:extLst>
              <a:ext uri="{FF2B5EF4-FFF2-40B4-BE49-F238E27FC236}">
                <a16:creationId xmlns:a16="http://schemas.microsoft.com/office/drawing/2014/main" id="{855039E6-3CB5-4FAA-8289-FBE0C097F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72" y="5157606"/>
            <a:ext cx="542884" cy="542884"/>
          </a:xfrm>
          <a:prstGeom prst="rect">
            <a:avLst/>
          </a:prstGeom>
        </p:spPr>
      </p:pic>
      <p:pic>
        <p:nvPicPr>
          <p:cNvPr id="23" name="Inhaltsplatzhalter 5">
            <a:extLst>
              <a:ext uri="{FF2B5EF4-FFF2-40B4-BE49-F238E27FC236}">
                <a16:creationId xmlns:a16="http://schemas.microsoft.com/office/drawing/2014/main" id="{5CA56043-97BF-4C82-A48A-50D432CFA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56" y="5157606"/>
            <a:ext cx="542884" cy="542884"/>
          </a:xfrm>
          <a:prstGeom prst="rect">
            <a:avLst/>
          </a:prstGeom>
        </p:spPr>
      </p:pic>
      <p:pic>
        <p:nvPicPr>
          <p:cNvPr id="24" name="Inhaltsplatzhalter 5">
            <a:extLst>
              <a:ext uri="{FF2B5EF4-FFF2-40B4-BE49-F238E27FC236}">
                <a16:creationId xmlns:a16="http://schemas.microsoft.com/office/drawing/2014/main" id="{FECE6387-BDF9-45FE-B1A1-1C338A13A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74" y="5156769"/>
            <a:ext cx="542884" cy="549297"/>
          </a:xfrm>
          <a:prstGeom prst="rect">
            <a:avLst/>
          </a:prstGeom>
        </p:spPr>
      </p:pic>
      <p:pic>
        <p:nvPicPr>
          <p:cNvPr id="25" name="Inhaltsplatzhalter 5">
            <a:extLst>
              <a:ext uri="{FF2B5EF4-FFF2-40B4-BE49-F238E27FC236}">
                <a16:creationId xmlns:a16="http://schemas.microsoft.com/office/drawing/2014/main" id="{02809491-CB91-43D1-8F28-0FD8B8FA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24" y="5157606"/>
            <a:ext cx="542884" cy="542884"/>
          </a:xfrm>
          <a:prstGeom prst="rect">
            <a:avLst/>
          </a:prstGeom>
        </p:spPr>
      </p:pic>
      <p:pic>
        <p:nvPicPr>
          <p:cNvPr id="28" name="Grafik 27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6AA001B7-36CE-45B3-8987-D6C43FAD4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4" y="1823828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F9F1FD8-3283-4419-BF19-22A5B81A4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01" y="3327825"/>
            <a:ext cx="825380" cy="884336"/>
          </a:xfrm>
          <a:prstGeom prst="rect">
            <a:avLst/>
          </a:prstGeom>
        </p:spPr>
      </p:pic>
      <p:pic>
        <p:nvPicPr>
          <p:cNvPr id="30" name="Inhaltsplatzhalter 5">
            <a:extLst>
              <a:ext uri="{FF2B5EF4-FFF2-40B4-BE49-F238E27FC236}">
                <a16:creationId xmlns:a16="http://schemas.microsoft.com/office/drawing/2014/main" id="{EF1BCA61-A441-475F-B62F-561D71394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40" y="5156770"/>
            <a:ext cx="542884" cy="542884"/>
          </a:xfrm>
          <a:prstGeom prst="rect">
            <a:avLst/>
          </a:prstGeom>
        </p:spPr>
      </p:pic>
      <p:pic>
        <p:nvPicPr>
          <p:cNvPr id="31" name="Inhaltsplatzhalter 5">
            <a:extLst>
              <a:ext uri="{FF2B5EF4-FFF2-40B4-BE49-F238E27FC236}">
                <a16:creationId xmlns:a16="http://schemas.microsoft.com/office/drawing/2014/main" id="{2FB433BF-3903-4C4C-98BC-C6E9CD1C3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24" y="5156770"/>
            <a:ext cx="542884" cy="542884"/>
          </a:xfrm>
          <a:prstGeom prst="rect">
            <a:avLst/>
          </a:prstGeom>
        </p:spPr>
      </p:pic>
      <p:pic>
        <p:nvPicPr>
          <p:cNvPr id="32" name="Inhaltsplatzhalter 5">
            <a:extLst>
              <a:ext uri="{FF2B5EF4-FFF2-40B4-BE49-F238E27FC236}">
                <a16:creationId xmlns:a16="http://schemas.microsoft.com/office/drawing/2014/main" id="{6DB39B69-BB80-4A78-8674-5308B6173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08" y="5156770"/>
            <a:ext cx="542884" cy="542884"/>
          </a:xfrm>
          <a:prstGeom prst="rect">
            <a:avLst/>
          </a:prstGeom>
        </p:spPr>
      </p:pic>
      <p:pic>
        <p:nvPicPr>
          <p:cNvPr id="33" name="Inhaltsplatzhalter 5">
            <a:extLst>
              <a:ext uri="{FF2B5EF4-FFF2-40B4-BE49-F238E27FC236}">
                <a16:creationId xmlns:a16="http://schemas.microsoft.com/office/drawing/2014/main" id="{04484DFE-BDFD-4D45-BD12-C33D1E330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92" y="5157188"/>
            <a:ext cx="542884" cy="542884"/>
          </a:xfrm>
          <a:prstGeom prst="rect">
            <a:avLst/>
          </a:prstGeom>
        </p:spPr>
      </p:pic>
      <p:pic>
        <p:nvPicPr>
          <p:cNvPr id="34" name="Inhaltsplatzhalter 5">
            <a:extLst>
              <a:ext uri="{FF2B5EF4-FFF2-40B4-BE49-F238E27FC236}">
                <a16:creationId xmlns:a16="http://schemas.microsoft.com/office/drawing/2014/main" id="{30189C47-2ED1-429F-896E-11FD53E3D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176" y="5156770"/>
            <a:ext cx="542884" cy="542884"/>
          </a:xfrm>
          <a:prstGeom prst="rect">
            <a:avLst/>
          </a:prstGeom>
        </p:spPr>
      </p:pic>
      <p:pic>
        <p:nvPicPr>
          <p:cNvPr id="35" name="Inhaltsplatzhalter 5">
            <a:extLst>
              <a:ext uri="{FF2B5EF4-FFF2-40B4-BE49-F238E27FC236}">
                <a16:creationId xmlns:a16="http://schemas.microsoft.com/office/drawing/2014/main" id="{0790D8A6-2C2B-4603-BA5E-4426127A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060" y="5156770"/>
            <a:ext cx="542884" cy="542884"/>
          </a:xfrm>
          <a:prstGeom prst="rect">
            <a:avLst/>
          </a:prstGeom>
        </p:spPr>
      </p:pic>
      <p:pic>
        <p:nvPicPr>
          <p:cNvPr id="36" name="Inhaltsplatzhalter 5">
            <a:extLst>
              <a:ext uri="{FF2B5EF4-FFF2-40B4-BE49-F238E27FC236}">
                <a16:creationId xmlns:a16="http://schemas.microsoft.com/office/drawing/2014/main" id="{8AF810A7-77E3-4721-B9F6-0F367DA9C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44" y="5157188"/>
            <a:ext cx="542884" cy="54288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942C4FD-2BB3-4747-BE8F-514F6657A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55" y="4427364"/>
            <a:ext cx="616642" cy="61664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A0EB5440-E1EF-4652-A01B-22E4D1F05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19" y="5698606"/>
            <a:ext cx="547773" cy="542884"/>
          </a:xfrm>
          <a:prstGeom prst="rect">
            <a:avLst/>
          </a:prstGeom>
          <a:ln>
            <a:noFill/>
          </a:ln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CD60197-8EA0-4FE0-810A-FF9BEE289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92" y="5698606"/>
            <a:ext cx="542884" cy="542884"/>
          </a:xfrm>
          <a:prstGeom prst="rect">
            <a:avLst/>
          </a:prstGeom>
          <a:ln>
            <a:noFill/>
          </a:ln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58BDF8D-F173-4766-9E47-2B92D5B1B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15" y="5698606"/>
            <a:ext cx="542884" cy="542884"/>
          </a:xfrm>
          <a:prstGeom prst="rect">
            <a:avLst/>
          </a:prstGeom>
          <a:ln>
            <a:noFill/>
          </a:ln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31F9A932-4EC1-4328-A348-7019AA6E5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88" y="4130789"/>
            <a:ext cx="542884" cy="542884"/>
          </a:xfrm>
          <a:prstGeom prst="rect">
            <a:avLst/>
          </a:prstGeom>
          <a:ln>
            <a:noFill/>
          </a:ln>
        </p:spPr>
      </p:pic>
      <p:pic>
        <p:nvPicPr>
          <p:cNvPr id="64" name="Inhaltsplatzhalter 5">
            <a:extLst>
              <a:ext uri="{FF2B5EF4-FFF2-40B4-BE49-F238E27FC236}">
                <a16:creationId xmlns:a16="http://schemas.microsoft.com/office/drawing/2014/main" id="{660EBB6B-EAC4-463A-B075-1C348DC9C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28" y="5699654"/>
            <a:ext cx="542884" cy="542884"/>
          </a:xfrm>
          <a:prstGeom prst="rect">
            <a:avLst/>
          </a:prstGeom>
        </p:spPr>
      </p:pic>
      <p:pic>
        <p:nvPicPr>
          <p:cNvPr id="65" name="Inhaltsplatzhalter 5">
            <a:extLst>
              <a:ext uri="{FF2B5EF4-FFF2-40B4-BE49-F238E27FC236}">
                <a16:creationId xmlns:a16="http://schemas.microsoft.com/office/drawing/2014/main" id="{DA381150-1F24-465B-AF4C-417E79292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42" y="6241702"/>
            <a:ext cx="542884" cy="542884"/>
          </a:xfrm>
          <a:prstGeom prst="rect">
            <a:avLst/>
          </a:prstGeom>
        </p:spPr>
      </p:pic>
      <p:pic>
        <p:nvPicPr>
          <p:cNvPr id="66" name="Inhaltsplatzhalter 5">
            <a:extLst>
              <a:ext uri="{FF2B5EF4-FFF2-40B4-BE49-F238E27FC236}">
                <a16:creationId xmlns:a16="http://schemas.microsoft.com/office/drawing/2014/main" id="{778A7BC3-7CBA-49A7-B4B9-16466C914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08" y="6241702"/>
            <a:ext cx="542884" cy="542884"/>
          </a:xfrm>
          <a:prstGeom prst="rect">
            <a:avLst/>
          </a:prstGeom>
        </p:spPr>
      </p:pic>
      <p:pic>
        <p:nvPicPr>
          <p:cNvPr id="67" name="Inhaltsplatzhalter 5">
            <a:extLst>
              <a:ext uri="{FF2B5EF4-FFF2-40B4-BE49-F238E27FC236}">
                <a16:creationId xmlns:a16="http://schemas.microsoft.com/office/drawing/2014/main" id="{242FD814-FA6F-4B45-AF1E-949C55B8A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0" y="6241702"/>
            <a:ext cx="542884" cy="542884"/>
          </a:xfrm>
          <a:prstGeom prst="rect">
            <a:avLst/>
          </a:prstGeom>
        </p:spPr>
      </p:pic>
      <p:pic>
        <p:nvPicPr>
          <p:cNvPr id="68" name="Inhaltsplatzhalter 5">
            <a:extLst>
              <a:ext uri="{FF2B5EF4-FFF2-40B4-BE49-F238E27FC236}">
                <a16:creationId xmlns:a16="http://schemas.microsoft.com/office/drawing/2014/main" id="{CFB0F276-0F11-466B-A1FD-B1FB1CE5D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81" y="6243429"/>
            <a:ext cx="542884" cy="542884"/>
          </a:xfrm>
          <a:prstGeom prst="rect">
            <a:avLst/>
          </a:prstGeom>
        </p:spPr>
      </p:pic>
      <p:pic>
        <p:nvPicPr>
          <p:cNvPr id="69" name="Inhaltsplatzhalter 5">
            <a:extLst>
              <a:ext uri="{FF2B5EF4-FFF2-40B4-BE49-F238E27FC236}">
                <a16:creationId xmlns:a16="http://schemas.microsoft.com/office/drawing/2014/main" id="{C46E853C-E91C-4C1C-B510-CB3290C2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40" y="5691384"/>
            <a:ext cx="528901" cy="556304"/>
          </a:xfrm>
          <a:prstGeom prst="rect">
            <a:avLst/>
          </a:prstGeom>
        </p:spPr>
      </p:pic>
      <p:pic>
        <p:nvPicPr>
          <p:cNvPr id="70" name="Inhaltsplatzhalter 5">
            <a:extLst>
              <a:ext uri="{FF2B5EF4-FFF2-40B4-BE49-F238E27FC236}">
                <a16:creationId xmlns:a16="http://schemas.microsoft.com/office/drawing/2014/main" id="{A270C051-631F-454B-950D-3DE5ED273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42" y="6243342"/>
            <a:ext cx="532399" cy="537881"/>
          </a:xfrm>
          <a:prstGeom prst="rect">
            <a:avLst/>
          </a:prstGeom>
        </p:spPr>
      </p:pic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084DF39D-1D0F-4F62-8CF4-FA4F8DCBDE40}"/>
              </a:ext>
            </a:extLst>
          </p:cNvPr>
          <p:cNvSpPr/>
          <p:nvPr/>
        </p:nvSpPr>
        <p:spPr>
          <a:xfrm>
            <a:off x="4674106" y="4284459"/>
            <a:ext cx="1209066" cy="549297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Player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E3AC5019-D12F-4B8C-8CE2-6A223E97A1AA}"/>
              </a:ext>
            </a:extLst>
          </p:cNvPr>
          <p:cNvSpPr/>
          <p:nvPr/>
        </p:nvSpPr>
        <p:spPr>
          <a:xfrm>
            <a:off x="6651244" y="3320795"/>
            <a:ext cx="1139343" cy="692555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9A141B"/>
                </a:solidFill>
              </a:rPr>
              <a:t>Dropping</a:t>
            </a:r>
            <a:br>
              <a:rPr lang="de-DE" b="1" dirty="0">
                <a:solidFill>
                  <a:srgbClr val="9A141B"/>
                </a:solidFill>
              </a:rPr>
            </a:br>
            <a:r>
              <a:rPr lang="de-DE" b="1" dirty="0">
                <a:solidFill>
                  <a:srgbClr val="9A141B"/>
                </a:solidFill>
              </a:rPr>
              <a:t>Milk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533A6BE3-D61E-4017-AC0C-984916796E96}"/>
              </a:ext>
            </a:extLst>
          </p:cNvPr>
          <p:cNvSpPr/>
          <p:nvPr/>
        </p:nvSpPr>
        <p:spPr>
          <a:xfrm>
            <a:off x="8319043" y="3940371"/>
            <a:ext cx="1209066" cy="453965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Enemy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BBCEDA7A-EAA5-4C25-8CFA-FD59A5A10BF3}"/>
              </a:ext>
            </a:extLst>
          </p:cNvPr>
          <p:cNvSpPr/>
          <p:nvPr/>
        </p:nvSpPr>
        <p:spPr>
          <a:xfrm>
            <a:off x="2961092" y="1187825"/>
            <a:ext cx="1209066" cy="549297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Cookie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68520D1A-E3C6-439F-8E37-0A687B537309}"/>
              </a:ext>
            </a:extLst>
          </p:cNvPr>
          <p:cNvSpPr/>
          <p:nvPr/>
        </p:nvSpPr>
        <p:spPr>
          <a:xfrm>
            <a:off x="207558" y="259438"/>
            <a:ext cx="2315173" cy="3061357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A141B"/>
                </a:solidFill>
              </a:rPr>
              <a:t>Level info:</a:t>
            </a:r>
            <a:br>
              <a:rPr lang="en-US" b="1" dirty="0">
                <a:solidFill>
                  <a:srgbClr val="9A141B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level 1</a:t>
            </a:r>
          </a:p>
          <a:p>
            <a:pPr algn="ctr"/>
            <a:r>
              <a:rPr lang="en-US" b="1" dirty="0">
                <a:solidFill>
                  <a:srgbClr val="9A141B"/>
                </a:solidFill>
              </a:rPr>
              <a:t>Life remaining:</a:t>
            </a:r>
            <a:br>
              <a:rPr lang="en-US" b="1" dirty="0">
                <a:solidFill>
                  <a:srgbClr val="9A141B"/>
                </a:solidFill>
              </a:rPr>
            </a:br>
            <a:endParaRPr lang="en-US" b="1" dirty="0">
              <a:solidFill>
                <a:srgbClr val="9A141B"/>
              </a:solidFill>
            </a:endParaRPr>
          </a:p>
          <a:p>
            <a:pPr algn="ctr"/>
            <a:r>
              <a:rPr lang="en-US" b="1" dirty="0">
                <a:solidFill>
                  <a:srgbClr val="9A141B"/>
                </a:solidFill>
              </a:rPr>
              <a:t>Cookies remaining:</a:t>
            </a:r>
            <a:br>
              <a:rPr lang="en-US" b="1" dirty="0">
                <a:solidFill>
                  <a:srgbClr val="9A141B"/>
                </a:solidFill>
              </a:rPr>
            </a:br>
            <a:endParaRPr lang="en-US" b="1" dirty="0">
              <a:solidFill>
                <a:srgbClr val="9A141B"/>
              </a:solidFill>
            </a:endParaRPr>
          </a:p>
          <a:p>
            <a:pPr algn="ctr"/>
            <a:r>
              <a:rPr lang="en-US" b="1" dirty="0" err="1">
                <a:solidFill>
                  <a:srgbClr val="9A141B"/>
                </a:solidFill>
              </a:rPr>
              <a:t>Spended</a:t>
            </a:r>
            <a:r>
              <a:rPr lang="en-US" b="1" dirty="0">
                <a:solidFill>
                  <a:srgbClr val="9A141B"/>
                </a:solidFill>
              </a:rPr>
              <a:t> Time: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Time: 1337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9A141B"/>
              </a:solidFill>
            </a:endParaRPr>
          </a:p>
          <a:p>
            <a:pPr algn="ctr"/>
            <a:r>
              <a:rPr lang="en-US" b="1" dirty="0">
                <a:solidFill>
                  <a:srgbClr val="9A141B"/>
                </a:solidFill>
              </a:rPr>
              <a:t>Change Level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B1BDB5A-6F65-4738-8DA9-731983E330B7}"/>
              </a:ext>
            </a:extLst>
          </p:cNvPr>
          <p:cNvGrpSpPr/>
          <p:nvPr/>
        </p:nvGrpSpPr>
        <p:grpSpPr>
          <a:xfrm>
            <a:off x="940050" y="1246645"/>
            <a:ext cx="937336" cy="271462"/>
            <a:chOff x="9375501" y="1328738"/>
            <a:chExt cx="937336" cy="271462"/>
          </a:xfrm>
        </p:grpSpPr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649BDB4E-A5C1-4FB7-BA23-056565A7C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1" t="27829" r="26905" b="28148"/>
            <a:stretch/>
          </p:blipFill>
          <p:spPr>
            <a:xfrm>
              <a:off x="9684544" y="1328738"/>
              <a:ext cx="292374" cy="27146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BBFD7871-0CD1-4EF5-8F68-5DFB8C1A6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02" t="27829" r="24326" b="31237"/>
            <a:stretch/>
          </p:blipFill>
          <p:spPr>
            <a:xfrm>
              <a:off x="9993587" y="1328738"/>
              <a:ext cx="319250" cy="2524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833D3DC1-CDC2-4E25-92B1-581D92C24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60" t="27829" r="25126" b="28148"/>
            <a:stretch/>
          </p:blipFill>
          <p:spPr>
            <a:xfrm>
              <a:off x="9375501" y="1328738"/>
              <a:ext cx="292374" cy="27146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6" name="Grafik 95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79408EC7-1CA2-4122-A25D-AEE4FF9AA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8" y="1757749"/>
            <a:ext cx="370683" cy="370683"/>
          </a:xfrm>
          <a:prstGeom prst="rect">
            <a:avLst/>
          </a:prstGeom>
          <a:ln>
            <a:noFill/>
          </a:ln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EA4F743E-6CBE-4BBA-BD9C-28F6632C7ED4}"/>
              </a:ext>
            </a:extLst>
          </p:cNvPr>
          <p:cNvSpPr txBox="1"/>
          <p:nvPr/>
        </p:nvSpPr>
        <p:spPr>
          <a:xfrm>
            <a:off x="1408718" y="1769848"/>
            <a:ext cx="34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B79B83"/>
                </a:solidFill>
              </a:rPr>
              <a:t>5</a:t>
            </a: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A6E4F70F-1BEA-473D-8B32-41C6954D5331}"/>
              </a:ext>
            </a:extLst>
          </p:cNvPr>
          <p:cNvSpPr/>
          <p:nvPr/>
        </p:nvSpPr>
        <p:spPr>
          <a:xfrm>
            <a:off x="6960585" y="5746791"/>
            <a:ext cx="724784" cy="446513"/>
          </a:xfrm>
          <a:prstGeom prst="roundRect">
            <a:avLst>
              <a:gd name="adj" fmla="val 15444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9A141B"/>
                </a:solidFill>
              </a:rPr>
              <a:t>Milk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9128D86-8CE9-4AE8-85FF-8C654CDADB49}"/>
              </a:ext>
            </a:extLst>
          </p:cNvPr>
          <p:cNvGrpSpPr/>
          <p:nvPr/>
        </p:nvGrpSpPr>
        <p:grpSpPr>
          <a:xfrm>
            <a:off x="7509987" y="166019"/>
            <a:ext cx="4293324" cy="3102999"/>
            <a:chOff x="550852" y="2141236"/>
            <a:chExt cx="5206822" cy="3763229"/>
          </a:xfrm>
        </p:grpSpPr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C48DF1FB-1593-4239-91D3-E3EED0DBD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60" r="59649" b="14619"/>
            <a:stretch/>
          </p:blipFill>
          <p:spPr>
            <a:xfrm>
              <a:off x="2286035" y="2141236"/>
              <a:ext cx="3471639" cy="2956288"/>
            </a:xfrm>
            <a:prstGeom prst="rect">
              <a:avLst/>
            </a:prstGeom>
          </p:spPr>
        </p:pic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BE60EC14-A624-4814-B15F-213C9ADB8964}"/>
                </a:ext>
              </a:extLst>
            </p:cNvPr>
            <p:cNvSpPr/>
            <p:nvPr/>
          </p:nvSpPr>
          <p:spPr>
            <a:xfrm>
              <a:off x="2289305" y="2182691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b="1" dirty="0"/>
                <a:t>ESC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807BB9FC-8C20-41C4-AEB4-EF5D7D3A9F1C}"/>
                </a:ext>
              </a:extLst>
            </p:cNvPr>
            <p:cNvSpPr/>
            <p:nvPr/>
          </p:nvSpPr>
          <p:spPr>
            <a:xfrm>
              <a:off x="3689481" y="2763273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W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7EA64AD-A885-4EF6-AED6-7BFE23800D84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V="1">
              <a:off x="3518902" y="3823155"/>
              <a:ext cx="1" cy="130654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B0C49A3F-6B17-48B2-B1B7-74B477C521BF}"/>
                </a:ext>
              </a:extLst>
            </p:cNvPr>
            <p:cNvSpPr/>
            <p:nvPr/>
          </p:nvSpPr>
          <p:spPr>
            <a:xfrm>
              <a:off x="3275144" y="3343024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A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8D16303C-0891-4132-872E-B18B2D16CF44}"/>
                </a:ext>
              </a:extLst>
            </p:cNvPr>
            <p:cNvSpPr/>
            <p:nvPr/>
          </p:nvSpPr>
          <p:spPr>
            <a:xfrm>
              <a:off x="4461006" y="3343024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S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8913B30-19E4-4520-B65B-F5F8F011BE68}"/>
                </a:ext>
              </a:extLst>
            </p:cNvPr>
            <p:cNvSpPr txBox="1"/>
            <p:nvPr/>
          </p:nvSpPr>
          <p:spPr>
            <a:xfrm>
              <a:off x="550852" y="2238090"/>
              <a:ext cx="1395242" cy="373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Open Menu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9C8DD9FD-17E6-4C30-AA58-56F1CE79DAB7}"/>
                </a:ext>
              </a:extLst>
            </p:cNvPr>
            <p:cNvSpPr/>
            <p:nvPr/>
          </p:nvSpPr>
          <p:spPr>
            <a:xfrm>
              <a:off x="2612581" y="5129696"/>
              <a:ext cx="1460060" cy="373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Move </a:t>
              </a:r>
              <a:r>
                <a:rPr lang="de-DE" sz="1400" b="1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Left</a:t>
              </a:r>
              <a:endParaRPr lang="de-DE" sz="1400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1257A8E5-6629-4834-9CF5-0C00A1975A66}"/>
                </a:ext>
              </a:extLst>
            </p:cNvPr>
            <p:cNvSpPr/>
            <p:nvPr/>
          </p:nvSpPr>
          <p:spPr>
            <a:xfrm>
              <a:off x="4064685" y="5129696"/>
              <a:ext cx="1259374" cy="373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Move Right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E93EC63-02B7-4BF3-8CA8-525C375AF189}"/>
                </a:ext>
              </a:extLst>
            </p:cNvPr>
            <p:cNvSpPr/>
            <p:nvPr/>
          </p:nvSpPr>
          <p:spPr>
            <a:xfrm>
              <a:off x="3585226" y="5531202"/>
              <a:ext cx="706089" cy="373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Jump</a:t>
              </a:r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793316C5-025B-452E-8E96-0D26B9C66353}"/>
                </a:ext>
              </a:extLst>
            </p:cNvPr>
            <p:cNvCxnSpPr>
              <a:cxnSpLocks/>
              <a:stCxn id="79" idx="0"/>
              <a:endCxn id="60" idx="2"/>
            </p:cNvCxnSpPr>
            <p:nvPr/>
          </p:nvCxnSpPr>
          <p:spPr>
            <a:xfrm flipH="1" flipV="1">
              <a:off x="3933240" y="3243404"/>
              <a:ext cx="5032" cy="2287798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2B31390-0950-43F8-8B24-66D9F8AE1627}"/>
                </a:ext>
              </a:extLst>
            </p:cNvPr>
            <p:cNvCxnSpPr>
              <a:cxnSpLocks/>
              <a:stCxn id="76" idx="3"/>
              <a:endCxn id="59" idx="1"/>
            </p:cNvCxnSpPr>
            <p:nvPr/>
          </p:nvCxnSpPr>
          <p:spPr>
            <a:xfrm flipV="1">
              <a:off x="1946094" y="2422757"/>
              <a:ext cx="343211" cy="1966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B49081A-5B20-4A1E-AEAF-3DD49D5AEC90}"/>
                </a:ext>
              </a:extLst>
            </p:cNvPr>
            <p:cNvCxnSpPr>
              <a:cxnSpLocks/>
              <a:stCxn id="72" idx="2"/>
              <a:endCxn id="78" idx="0"/>
            </p:cNvCxnSpPr>
            <p:nvPr/>
          </p:nvCxnSpPr>
          <p:spPr>
            <a:xfrm flipH="1">
              <a:off x="4694372" y="3823155"/>
              <a:ext cx="10393" cy="130654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77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F34A1E22-5009-46EE-924E-4C7284F4FB4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970"/>
          <a:stretch/>
        </p:blipFill>
        <p:spPr>
          <a:xfrm>
            <a:off x="0" y="0"/>
            <a:ext cx="8416212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CEC502-1B90-403E-8C83-9617275B1935}"/>
              </a:ext>
            </a:extLst>
          </p:cNvPr>
          <p:cNvSpPr txBox="1"/>
          <p:nvPr/>
        </p:nvSpPr>
        <p:spPr>
          <a:xfrm>
            <a:off x="2967552" y="477706"/>
            <a:ext cx="212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B79B83"/>
                </a:solidFill>
              </a:rPr>
              <a:t>Controls</a:t>
            </a:r>
          </a:p>
        </p:txBody>
      </p: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F1EA894B-9640-4237-9673-ECD444D036A2}"/>
              </a:ext>
            </a:extLst>
          </p:cNvPr>
          <p:cNvGrpSpPr/>
          <p:nvPr/>
        </p:nvGrpSpPr>
        <p:grpSpPr>
          <a:xfrm>
            <a:off x="121644" y="2189709"/>
            <a:ext cx="7865360" cy="3759297"/>
            <a:chOff x="550852" y="2141236"/>
            <a:chExt cx="7865360" cy="37592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2BF2104C-5342-4DBA-B90A-3AD0CF6C9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60" r="28749" b="14619"/>
            <a:stretch/>
          </p:blipFill>
          <p:spPr>
            <a:xfrm>
              <a:off x="2286033" y="2141236"/>
              <a:ext cx="6130179" cy="2956288"/>
            </a:xfrm>
            <a:prstGeom prst="rect">
              <a:avLst/>
            </a:prstGeom>
          </p:spPr>
        </p:pic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155ED6AA-9E4C-4D45-B452-2DE34BA59EAE}"/>
                </a:ext>
              </a:extLst>
            </p:cNvPr>
            <p:cNvSpPr/>
            <p:nvPr/>
          </p:nvSpPr>
          <p:spPr>
            <a:xfrm>
              <a:off x="2289305" y="2182691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ESC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90D7F7B-BFEA-4FCA-9B04-E922839EB82A}"/>
                </a:ext>
              </a:extLst>
            </p:cNvPr>
            <p:cNvSpPr/>
            <p:nvPr/>
          </p:nvSpPr>
          <p:spPr>
            <a:xfrm>
              <a:off x="3689481" y="2763273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W</a:t>
              </a: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7E76BCB-F7A3-4DDE-9F02-E395F373359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518902" y="3823155"/>
              <a:ext cx="1" cy="130654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F28CCE57-D36F-4C2C-B9F1-7C70F289E109}"/>
                </a:ext>
              </a:extLst>
            </p:cNvPr>
            <p:cNvSpPr/>
            <p:nvPr/>
          </p:nvSpPr>
          <p:spPr>
            <a:xfrm>
              <a:off x="3275144" y="3343024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A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E268830F-C4C5-4FB4-89F9-13B06E96D86B}"/>
                </a:ext>
              </a:extLst>
            </p:cNvPr>
            <p:cNvSpPr/>
            <p:nvPr/>
          </p:nvSpPr>
          <p:spPr>
            <a:xfrm>
              <a:off x="4461006" y="3343024"/>
              <a:ext cx="487517" cy="480131"/>
            </a:xfrm>
            <a:prstGeom prst="roundRect">
              <a:avLst>
                <a:gd name="adj" fmla="val 8489"/>
              </a:avLst>
            </a:prstGeom>
            <a:solidFill>
              <a:srgbClr val="B79B83"/>
            </a:solidFill>
            <a:ln>
              <a:solidFill>
                <a:srgbClr val="B79B8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/>
                <a:t>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DD6103B-CD8A-4545-A0BA-0B13ACE8E08A}"/>
                </a:ext>
              </a:extLst>
            </p:cNvPr>
            <p:cNvSpPr txBox="1"/>
            <p:nvPr/>
          </p:nvSpPr>
          <p:spPr>
            <a:xfrm>
              <a:off x="550852" y="2238090"/>
              <a:ext cx="139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Open Menu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825B6A2-C417-4DBD-9CF3-98C5AC905467}"/>
                </a:ext>
              </a:extLst>
            </p:cNvPr>
            <p:cNvSpPr/>
            <p:nvPr/>
          </p:nvSpPr>
          <p:spPr>
            <a:xfrm>
              <a:off x="2612581" y="5129696"/>
              <a:ext cx="14600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Move </a:t>
              </a:r>
              <a:r>
                <a:rPr lang="de-DE" b="1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Left</a:t>
              </a:r>
              <a:endParaRPr lang="de-DE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092DF94-59BF-4C2F-B5B0-C1467B42EE36}"/>
                </a:ext>
              </a:extLst>
            </p:cNvPr>
            <p:cNvSpPr/>
            <p:nvPr/>
          </p:nvSpPr>
          <p:spPr>
            <a:xfrm>
              <a:off x="4064685" y="5129696"/>
              <a:ext cx="12809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Move Right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0CD33E8-652E-4A7E-BD2C-C0730B0A35AA}"/>
                </a:ext>
              </a:extLst>
            </p:cNvPr>
            <p:cNvSpPr/>
            <p:nvPr/>
          </p:nvSpPr>
          <p:spPr>
            <a:xfrm>
              <a:off x="3585227" y="5531201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Jump</a:t>
              </a:r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9687489-0F47-409A-9F16-E2F3889A352C}"/>
                </a:ext>
              </a:extLst>
            </p:cNvPr>
            <p:cNvCxnSpPr>
              <a:cxnSpLocks/>
              <a:stCxn id="29" idx="0"/>
              <a:endCxn id="13" idx="2"/>
            </p:cNvCxnSpPr>
            <p:nvPr/>
          </p:nvCxnSpPr>
          <p:spPr>
            <a:xfrm flipV="1">
              <a:off x="3933239" y="3243404"/>
              <a:ext cx="1" cy="2287797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593A6CC-9978-40ED-AB51-CC018B61ADD4}"/>
                </a:ext>
              </a:extLst>
            </p:cNvPr>
            <p:cNvCxnSpPr>
              <a:cxnSpLocks/>
              <a:stCxn id="24" idx="3"/>
              <a:endCxn id="10" idx="1"/>
            </p:cNvCxnSpPr>
            <p:nvPr/>
          </p:nvCxnSpPr>
          <p:spPr>
            <a:xfrm>
              <a:off x="1946094" y="2422756"/>
              <a:ext cx="343211" cy="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DA38C62-5FE4-4BC2-9871-AABCF4A6F104}"/>
                </a:ext>
              </a:extLst>
            </p:cNvPr>
            <p:cNvCxnSpPr>
              <a:cxnSpLocks/>
              <a:stCxn id="15" idx="2"/>
              <a:endCxn id="28" idx="0"/>
            </p:cNvCxnSpPr>
            <p:nvPr/>
          </p:nvCxnSpPr>
          <p:spPr>
            <a:xfrm>
              <a:off x="4704765" y="3823155"/>
              <a:ext cx="416" cy="1306541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2.5.201.74495</Revision>
</Application>
</file>

<file path=customXml/item3.xml>
</file>

<file path=customXml/item4.xml>
</file>

<file path=customXml/item5.xml>
</file>

<file path=customXml/itemProps1.xml><?xml version="1.0" encoding="utf-8"?>
<ds:datastoreItem xmlns:ds="http://schemas.openxmlformats.org/officeDocument/2006/customXml" ds:itemID="{44723FA6-B1A5-4CA4-AE18-8FB0E9AA9608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D45665F1-D73E-49B6-99EF-AB86714A815A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BDA0C33A-4E85-4045-9A22-D0C1D2A9BB4D}"/>
</file>

<file path=customXml/itemProps4.xml><?xml version="1.0" encoding="utf-8"?>
<ds:datastoreItem xmlns:ds="http://schemas.openxmlformats.org/officeDocument/2006/customXml" ds:itemID="{B6BA90CD-7BA2-4A10-A93D-C5311E803BD6}"/>
</file>

<file path=customXml/itemProps5.xml><?xml version="1.0" encoding="utf-8"?>
<ds:datastoreItem xmlns:ds="http://schemas.openxmlformats.org/officeDocument/2006/customXml" ds:itemID="{2E4677D1-6936-4BF1-A595-120AC79AD7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41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Gleb Shpak / BFWI416A</dc:creator>
  <cp:lastModifiedBy>Gleb Shpak / BFWI416A</cp:lastModifiedBy>
  <cp:revision>155</cp:revision>
  <dcterms:created xsi:type="dcterms:W3CDTF">2018-09-06T12:01:34Z</dcterms:created>
  <dcterms:modified xsi:type="dcterms:W3CDTF">2018-09-08T18:46:27Z</dcterms:modified>
</cp:coreProperties>
</file>