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748"/>
    <a:srgbClr val="B79B83"/>
    <a:srgbClr val="9A141B"/>
    <a:srgbClr val="D4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0D2FA-A31F-4AB1-B0EE-A19F4D3D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E62E61-FCF1-45C3-9E7B-BE91890F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35DC61-27D2-409A-867F-3D6B8308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E2E1-8FB7-4412-BC7A-3FECBAB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888BD-CF3F-45DF-91E1-673651D7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AC100-485E-478F-B199-411EBBF6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354531-CADA-4808-B61E-F4000CB7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BF3C3-5E0D-443C-BEAB-41C56416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F9513-9871-4F98-BD74-56B3B2D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81731-CCA2-4618-AB05-96A1065A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86A771-F7E9-4FC8-9DDF-765ABC366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67EEDA-F28B-4C7C-97C5-B2F3A2EB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DA6D4-10B2-40B2-947F-87D924D6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29DB-4956-46A5-B52E-67CFE053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B5676-5503-45C5-8C2B-83D41A9B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7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94B4-90E2-43B1-8A1C-B7DFE428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D5588-C3C4-4D90-8699-8B81DC5F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C6B12-7066-46B7-A745-F6601439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37AE25-1E4C-4AD2-8E4F-9889B410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EBF00-FC9C-4F4E-8A40-D081B0E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F230-64A3-46D2-9CF3-C8703A45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7EBE8-3FBA-45B5-96C6-06EF2980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B65835-E024-4F2D-AC4D-354BB93E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26B82-86B3-4C12-A876-3B78AB34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746F-6FB4-4201-B40A-37E7F8D5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7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EDA4D-31E0-4374-B19E-547B12D4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EBC4D-37F6-4954-B3FB-BF486304B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60708F-C653-48EB-8D2F-7D6B88A2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1E24E-E270-40A7-B973-C07D646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596B14-8E09-414D-9E28-7CC5725E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145AB-4878-4E41-B58E-22BEB8F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D9A48-216F-48EF-8264-F510C34B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A51D2-021C-4719-87F5-4056120D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4AED84-2114-41AD-8D96-3A983755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C9518A-98BB-4F90-92D4-4A821F0A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969724-757B-46E7-BAF9-128F9639C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EC1A63-D94F-4E64-BF78-B3BB4D33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FC606-7A60-4517-83F8-2816EC4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72F8D-3863-4881-8149-5A72ABEB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9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FBC0-B1E6-49E2-88B8-2F33CF4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CE4F6-F1AA-4B67-9C82-1E6B7F3A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E2E2B-56C8-4FE6-AA52-5A547434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FA8916-2B8D-4D95-9F2C-B63FE61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68B5DB-5D1C-4960-B653-4DCE1A4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F9390-7233-4F5D-A7BE-4393D88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D7AF28-BF47-4722-987B-AF221CFF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D38E1-A0F6-4B2E-BFB3-17DB627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B485CA-DB40-486F-91D7-33B0D355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668DC2-D11F-458D-9737-995FD15E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1CDF1E-FBF4-40F6-876C-B61C8282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4CD05-DD7B-41A1-924B-EC54A66A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97D5E-CE54-4A1A-B0E5-A966E305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A6F5C-25CC-4036-8BB5-5B6B9FAB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4973C8-F209-4415-8F2B-DE9D240C0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C95A7D-7187-415B-ACBF-A1EA01C3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61F083-9B61-4D65-83A0-B0B70E5C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E85BE-D1D1-4007-B3A2-6582CF25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7860D-A900-42A5-8825-B2FD417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9BEAB4-31EB-4C9B-8AE0-B8E2F16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43112-ED28-4602-852F-C4A7FE5C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DBE7B-BFA8-4790-ADAA-CAE058273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A367-2733-4026-AD71-9D3ADEE81B0C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06992-8E34-4215-AFEE-75B810FE9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D1457-4EF7-4393-AA64-2499B47A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544F-15EE-477B-BBA0-0B8569559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21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7F8B371-A2D5-4C92-9EDF-626C56146343}"/>
              </a:ext>
            </a:extLst>
          </p:cNvPr>
          <p:cNvGrpSpPr/>
          <p:nvPr/>
        </p:nvGrpSpPr>
        <p:grpSpPr>
          <a:xfrm>
            <a:off x="0" y="-25385"/>
            <a:ext cx="12191999" cy="6883385"/>
            <a:chOff x="0" y="-25385"/>
            <a:chExt cx="12191999" cy="6883385"/>
          </a:xfrm>
        </p:grpSpPr>
        <p:pic>
          <p:nvPicPr>
            <p:cNvPr id="3" name="Grafik 2" descr="Ein Bild, das Vogel, Himmel, draußen, Herde enthält.&#10;&#10;Mit sehr hoher Zuverlässigkeit generierte Beschreibung">
              <a:extLst>
                <a:ext uri="{FF2B5EF4-FFF2-40B4-BE49-F238E27FC236}">
                  <a16:creationId xmlns:a16="http://schemas.microsoft.com/office/drawing/2014/main" id="{D01FB28E-61E6-4D92-8941-BCDFC1E59652}"/>
                </a:ext>
              </a:extLst>
            </p:cNvPr>
            <p:cNvPicPr>
              <a:picLocks noChangeAspect="1"/>
            </p:cNvPicPr>
            <p:nvPr>
              <p:custDataLst>
                <p:custData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5129"/>
              <a:ext cx="12191999" cy="6863129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9026290" y="455727"/>
              <a:ext cx="14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>
                  <a:solidFill>
                    <a:srgbClr val="876748"/>
                  </a:solidFill>
                  <a:latin typeface="Trebuchet MS" panose="020B0603020202020204" pitchFamily="34" charset="0"/>
                </a:rPr>
                <a:t>Created</a:t>
              </a:r>
              <a:r>
                <a:rPr lang="de-DE" b="1" dirty="0">
                  <a:solidFill>
                    <a:srgbClr val="876748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b="1" dirty="0" err="1">
                  <a:solidFill>
                    <a:srgbClr val="876748"/>
                  </a:solidFill>
                  <a:latin typeface="Trebuchet MS" panose="020B0603020202020204" pitchFamily="34" charset="0"/>
                </a:rPr>
                <a:t>by</a:t>
              </a:r>
              <a:r>
                <a:rPr lang="de-DE" b="1" dirty="0">
                  <a:solidFill>
                    <a:srgbClr val="876748"/>
                  </a:solidFill>
                  <a:latin typeface="Trebuchet MS" panose="020B0603020202020204" pitchFamily="34" charset="0"/>
                </a:rPr>
                <a:t>: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6DF4B52E-A5C5-4284-9A62-9C2813556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945" y="2747776"/>
              <a:ext cx="2533555" cy="2714523"/>
            </a:xfrm>
            <a:prstGeom prst="rect">
              <a:avLst/>
            </a:prstGeom>
          </p:spPr>
        </p:pic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CF918542-42F2-4D1C-A06F-3D309A13593D}"/>
                </a:ext>
              </a:extLst>
            </p:cNvPr>
            <p:cNvSpPr/>
            <p:nvPr/>
          </p:nvSpPr>
          <p:spPr>
            <a:xfrm>
              <a:off x="148782" y="365671"/>
              <a:ext cx="3402743" cy="1169610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73E8336-E294-4443-88DC-BF5F66E96B03}"/>
                </a:ext>
              </a:extLst>
            </p:cNvPr>
            <p:cNvSpPr txBox="1"/>
            <p:nvPr/>
          </p:nvSpPr>
          <p:spPr>
            <a:xfrm>
              <a:off x="185184" y="468117"/>
              <a:ext cx="3385551" cy="2835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Unterstützte Browser:</a:t>
              </a:r>
              <a:endParaRPr lang="de-DE" sz="1800" dirty="0">
                <a:solidFill>
                  <a:srgbClr val="9A141B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1032" name="Picture 8" descr="Bildergebnis fÃ¼r browser logos transparent">
              <a:extLst>
                <a:ext uri="{FF2B5EF4-FFF2-40B4-BE49-F238E27FC236}">
                  <a16:creationId xmlns:a16="http://schemas.microsoft.com/office/drawing/2014/main" id="{F9AFA32F-1665-4449-A328-5E6F1E1675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78"/>
            <a:stretch/>
          </p:blipFill>
          <p:spPr bwMode="auto">
            <a:xfrm>
              <a:off x="386208" y="812121"/>
              <a:ext cx="2280657" cy="656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2C94D8CE-C945-48F0-AEC2-C82294135D4D}"/>
                </a:ext>
              </a:extLst>
            </p:cNvPr>
            <p:cNvSpPr/>
            <p:nvPr/>
          </p:nvSpPr>
          <p:spPr>
            <a:xfrm>
              <a:off x="8243312" y="2248728"/>
              <a:ext cx="3787349" cy="4239940"/>
            </a:xfrm>
            <a:prstGeom prst="roundRect">
              <a:avLst>
                <a:gd name="adj" fmla="val 5601"/>
              </a:avLst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A5E0F5B-3D32-4C65-8183-5607D531EB72}"/>
                </a:ext>
              </a:extLst>
            </p:cNvPr>
            <p:cNvSpPr txBox="1"/>
            <p:nvPr/>
          </p:nvSpPr>
          <p:spPr>
            <a:xfrm>
              <a:off x="9094077" y="2390264"/>
              <a:ext cx="2936583" cy="925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de-DE" sz="1800" dirty="0">
                  <a:solidFill>
                    <a:srgbClr val="C00000"/>
                  </a:solidFill>
                  <a:latin typeface="Trebuchet MS" panose="020B0603020202020204" pitchFamily="34" charset="0"/>
                </a:rPr>
                <a:t>HTML5: </a:t>
              </a:r>
              <a:b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</a:b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Canvas, Homepage, </a:t>
              </a:r>
              <a:b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</a:b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Container Architektur</a:t>
              </a:r>
            </a:p>
          </p:txBody>
        </p:sp>
        <p:pic>
          <p:nvPicPr>
            <p:cNvPr id="1026" name="Picture 2" descr="Bildergebnis fÃ¼r js css html transparent">
              <a:extLst>
                <a:ext uri="{FF2B5EF4-FFF2-40B4-BE49-F238E27FC236}">
                  <a16:creationId xmlns:a16="http://schemas.microsoft.com/office/drawing/2014/main" id="{246EDC5A-1DB8-42C5-871D-B375DAE83A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86"/>
            <a:stretch/>
          </p:blipFill>
          <p:spPr bwMode="auto">
            <a:xfrm>
              <a:off x="8442895" y="5114166"/>
              <a:ext cx="710800" cy="123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Bildergebnis fÃ¼r js css html transparent">
              <a:extLst>
                <a:ext uri="{FF2B5EF4-FFF2-40B4-BE49-F238E27FC236}">
                  <a16:creationId xmlns:a16="http://schemas.microsoft.com/office/drawing/2014/main" id="{50B4B5E3-988A-4CCE-A3A0-2158A5259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73" r="33314"/>
            <a:stretch/>
          </p:blipFill>
          <p:spPr bwMode="auto">
            <a:xfrm>
              <a:off x="8442894" y="3713225"/>
              <a:ext cx="710800" cy="123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Bildergebnis fÃ¼r js css html transparent">
              <a:extLst>
                <a:ext uri="{FF2B5EF4-FFF2-40B4-BE49-F238E27FC236}">
                  <a16:creationId xmlns:a16="http://schemas.microsoft.com/office/drawing/2014/main" id="{565F55FD-BA50-44F9-8F33-BCC147611E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286"/>
            <a:stretch/>
          </p:blipFill>
          <p:spPr bwMode="auto">
            <a:xfrm>
              <a:off x="8442894" y="2312285"/>
              <a:ext cx="710801" cy="123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9394670-688F-4E94-99A9-6BEC9849F2C0}"/>
                </a:ext>
              </a:extLst>
            </p:cNvPr>
            <p:cNvSpPr txBox="1"/>
            <p:nvPr/>
          </p:nvSpPr>
          <p:spPr>
            <a:xfrm>
              <a:off x="9088182" y="3903305"/>
              <a:ext cx="2912007" cy="925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de-DE" sz="1800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CSS Styles:</a:t>
              </a:r>
              <a:br>
                <a:rPr lang="de-DE" sz="1800" dirty="0">
                  <a:solidFill>
                    <a:srgbClr val="002060"/>
                  </a:solidFill>
                  <a:latin typeface="Trebuchet MS" panose="020B0603020202020204" pitchFamily="34" charset="0"/>
                </a:rPr>
              </a:br>
              <a:r>
                <a:rPr lang="de-DE" sz="1800" dirty="0" err="1">
                  <a:solidFill>
                    <a:schemeClr val="tx1"/>
                  </a:solidFill>
                  <a:latin typeface="Trebuchet MS" panose="020B0603020202020204" pitchFamily="34" charset="0"/>
                </a:rPr>
                <a:t>Coperate</a:t>
              </a: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Design</a:t>
              </a:r>
              <a:r>
                <a:rPr lang="de-DE" sz="1800" dirty="0">
                  <a:solidFill>
                    <a:srgbClr val="002060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Spielmenu, </a:t>
              </a:r>
              <a:r>
                <a:rPr lang="de-DE" sz="1800" dirty="0" err="1">
                  <a:solidFill>
                    <a:schemeClr val="tx1"/>
                  </a:solidFill>
                  <a:latin typeface="Trebuchet MS" panose="020B0603020202020204" pitchFamily="34" charset="0"/>
                </a:rPr>
                <a:t>Helpmenu</a:t>
              </a: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4B4CD94-DCBA-4BE8-8139-1F2FADA3A165}"/>
                </a:ext>
              </a:extLst>
            </p:cNvPr>
            <p:cNvSpPr txBox="1"/>
            <p:nvPr/>
          </p:nvSpPr>
          <p:spPr>
            <a:xfrm>
              <a:off x="9109878" y="5171478"/>
              <a:ext cx="2920783" cy="1356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de-DE" sz="1800" dirty="0">
                  <a:latin typeface="Trebuchet MS" panose="020B0603020202020204" pitchFamily="34" charset="0"/>
                </a:rPr>
                <a:t>JavaScript: </a:t>
              </a:r>
              <a:b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</a:b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Animationen, Sounds, </a:t>
              </a:r>
              <a:b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</a:b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Freie Level-Auswahl</a:t>
              </a:r>
            </a:p>
            <a:p>
              <a:endParaRPr lang="de-DE" sz="18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293DC60-853A-4AA6-99A9-26049C4AD75F}"/>
                </a:ext>
              </a:extLst>
            </p:cNvPr>
            <p:cNvSpPr/>
            <p:nvPr/>
          </p:nvSpPr>
          <p:spPr>
            <a:xfrm>
              <a:off x="160843" y="1951679"/>
              <a:ext cx="3438780" cy="4536989"/>
            </a:xfrm>
            <a:prstGeom prst="roundRect">
              <a:avLst>
                <a:gd name="adj" fmla="val 7249"/>
              </a:avLst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623507A-656C-4E50-BEFC-5CE180CFD06A}"/>
                </a:ext>
              </a:extLst>
            </p:cNvPr>
            <p:cNvSpPr txBox="1"/>
            <p:nvPr/>
          </p:nvSpPr>
          <p:spPr>
            <a:xfrm>
              <a:off x="925128" y="2195314"/>
              <a:ext cx="2864111" cy="285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Iss</a:t>
              </a:r>
              <a:r>
                <a:rPr lang="de-DE" sz="18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18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alle</a:t>
              </a:r>
              <a:r>
                <a:rPr lang="de-DE" sz="1800" b="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Cookies</a:t>
              </a:r>
            </a:p>
          </p:txBody>
        </p:sp>
        <p:pic>
          <p:nvPicPr>
            <p:cNvPr id="7" name="Grafik 6" descr="Ein Bild, das Wirbellose, Tier enthält.&#10;&#10;Mit hoher Zuverlässigkeit generierte Beschreibung">
              <a:extLst>
                <a:ext uri="{FF2B5EF4-FFF2-40B4-BE49-F238E27FC236}">
                  <a16:creationId xmlns:a16="http://schemas.microsoft.com/office/drawing/2014/main" id="{ACF5B025-D6EE-428F-907F-C603026A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28" y="2064991"/>
              <a:ext cx="616642" cy="6166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A54DEE6-0FD6-4F02-B7AA-002C2FB7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12" y="3049427"/>
              <a:ext cx="532695" cy="5326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D96C4BB-9A3A-4CA6-8956-4170A3A06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68" y="4753472"/>
              <a:ext cx="616642" cy="6166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Grafik 14" descr="Stoppuhr">
              <a:extLst>
                <a:ext uri="{FF2B5EF4-FFF2-40B4-BE49-F238E27FC236}">
                  <a16:creationId xmlns:a16="http://schemas.microsoft.com/office/drawing/2014/main" id="{44699B91-CB7B-4A8F-A4DB-B697ED06F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4754" y="5578496"/>
              <a:ext cx="701790" cy="70179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847ED87D-BC21-4B57-8DE3-B7B28065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89" y="4753473"/>
              <a:ext cx="616641" cy="616641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CAB2ECF-497D-4B65-8232-274F6AB0E1D3}"/>
                </a:ext>
              </a:extLst>
            </p:cNvPr>
            <p:cNvSpPr txBox="1"/>
            <p:nvPr/>
          </p:nvSpPr>
          <p:spPr>
            <a:xfrm>
              <a:off x="915707" y="2995465"/>
              <a:ext cx="2864111" cy="497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Berühre</a:t>
              </a:r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 nicht</a:t>
              </a: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</a:t>
              </a:r>
              <a:b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</a:b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die </a:t>
              </a:r>
              <a:r>
                <a:rPr lang="de-DE" sz="1800" dirty="0">
                  <a:solidFill>
                    <a:srgbClr val="D46EFF"/>
                  </a:solidFill>
                  <a:latin typeface="Trebuchet MS" panose="020B0603020202020204" pitchFamily="34" charset="0"/>
                </a:rPr>
                <a:t>rosa</a:t>
              </a:r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1800" dirty="0">
                  <a:solidFill>
                    <a:srgbClr val="D46EFF"/>
                  </a:solidFill>
                  <a:latin typeface="Trebuchet MS" panose="020B0603020202020204" pitchFamily="34" charset="0"/>
                </a:rPr>
                <a:t>Milch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84566637-8846-47A7-978D-781447F32FFF}"/>
                </a:ext>
              </a:extLst>
            </p:cNvPr>
            <p:cNvSpPr txBox="1"/>
            <p:nvPr/>
          </p:nvSpPr>
          <p:spPr>
            <a:xfrm>
              <a:off x="925128" y="3938091"/>
              <a:ext cx="2864111" cy="497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de-DE" sz="18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Nimm dich vor dem </a:t>
              </a:r>
              <a:br>
                <a:rPr lang="de-DE" sz="18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</a:br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Zahnrad </a:t>
              </a:r>
              <a:r>
                <a:rPr lang="de-DE" sz="18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in</a:t>
              </a:r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 Acht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FE1DB8C-96E1-481E-BCE8-B83F933839C4}"/>
                </a:ext>
              </a:extLst>
            </p:cNvPr>
            <p:cNvSpPr txBox="1"/>
            <p:nvPr/>
          </p:nvSpPr>
          <p:spPr>
            <a:xfrm>
              <a:off x="915707" y="4886347"/>
              <a:ext cx="2864111" cy="2851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Achte </a:t>
              </a:r>
              <a:r>
                <a:rPr lang="de-DE" sz="18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auf dein </a:t>
              </a:r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Leben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242151-034E-4CAC-95D1-09DCD551B015}"/>
                </a:ext>
              </a:extLst>
            </p:cNvPr>
            <p:cNvSpPr txBox="1"/>
            <p:nvPr/>
          </p:nvSpPr>
          <p:spPr>
            <a:xfrm>
              <a:off x="924525" y="5638943"/>
              <a:ext cx="2864111" cy="615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0000" tIns="46800" rIns="270000" bIns="46800" rtlCol="0">
              <a:spAutoFit/>
            </a:bodyPr>
            <a:lstStyle>
              <a:defPPr>
                <a:defRPr lang="en-US"/>
              </a:defPPr>
              <a:lvl1pPr>
                <a:spcAft>
                  <a:spcPts val="1200"/>
                </a:spcAft>
                <a:defRPr sz="2000" b="1"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Stelle</a:t>
              </a:r>
              <a:r>
                <a:rPr lang="de-DE" sz="18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18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deine</a:t>
              </a:r>
              <a:r>
                <a:rPr lang="de-DE" sz="18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1800" dirty="0">
                  <a:solidFill>
                    <a:srgbClr val="9A141B"/>
                  </a:solidFill>
                  <a:latin typeface="Trebuchet MS" panose="020B0603020202020204" pitchFamily="34" charset="0"/>
                </a:rPr>
                <a:t>Bestzeit</a:t>
              </a:r>
              <a:r>
                <a:rPr lang="de-DE" sz="1800" dirty="0">
                  <a:solidFill>
                    <a:srgbClr val="374649"/>
                  </a:solidFill>
                  <a:latin typeface="Trebuchet MS" panose="020B0603020202020204" pitchFamily="34" charset="0"/>
                </a:rPr>
                <a:t> </a:t>
              </a:r>
              <a:r>
                <a:rPr lang="de-DE" sz="1800" b="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auf</a:t>
              </a:r>
            </a:p>
            <a:p>
              <a:endParaRPr lang="de-DE" sz="1800" dirty="0">
                <a:solidFill>
                  <a:srgbClr val="9A141B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1027" name="Textfeld 1026">
              <a:extLst>
                <a:ext uri="{FF2B5EF4-FFF2-40B4-BE49-F238E27FC236}">
                  <a16:creationId xmlns:a16="http://schemas.microsoft.com/office/drawing/2014/main" id="{C2ADDCAD-8C84-4862-8672-33100D15B5BA}"/>
                </a:ext>
              </a:extLst>
            </p:cNvPr>
            <p:cNvSpPr txBox="1"/>
            <p:nvPr/>
          </p:nvSpPr>
          <p:spPr>
            <a:xfrm>
              <a:off x="3599623" y="6472502"/>
              <a:ext cx="46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>
                  <a:solidFill>
                    <a:srgbClr val="B79B83"/>
                  </a:solidFill>
                  <a:latin typeface="Trebuchet MS" panose="020B0603020202020204" pitchFamily="34" charset="0"/>
                </a:rPr>
                <a:t>BFWIS416A/ WIP • 10. September 2018</a:t>
              </a:r>
              <a:endParaRPr lang="de-DE" dirty="0"/>
            </a:p>
          </p:txBody>
        </p:sp>
        <p:sp>
          <p:nvSpPr>
            <p:cNvPr id="1028" name="Rechteck 1027">
              <a:extLst>
                <a:ext uri="{FF2B5EF4-FFF2-40B4-BE49-F238E27FC236}">
                  <a16:creationId xmlns:a16="http://schemas.microsoft.com/office/drawing/2014/main" id="{0C6DB4BA-0D1F-4C35-876C-2B1EA928156F}"/>
                </a:ext>
              </a:extLst>
            </p:cNvPr>
            <p:cNvSpPr/>
            <p:nvPr/>
          </p:nvSpPr>
          <p:spPr>
            <a:xfrm>
              <a:off x="8795600" y="823633"/>
              <a:ext cx="206020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>
                  <a:solidFill>
                    <a:srgbClr val="B79B83"/>
                  </a:solidFill>
                  <a:latin typeface="Trebuchet MS" panose="020B0603020202020204" pitchFamily="34" charset="0"/>
                </a:rPr>
                <a:t>Kevin </a:t>
              </a:r>
              <a:r>
                <a:rPr lang="de-DE" b="1" dirty="0" err="1">
                  <a:solidFill>
                    <a:srgbClr val="B79B83"/>
                  </a:solidFill>
                  <a:latin typeface="Trebuchet MS" panose="020B0603020202020204" pitchFamily="34" charset="0"/>
                </a:rPr>
                <a:t>Schwidder</a:t>
              </a:r>
              <a:r>
                <a:rPr lang="de-DE" b="1" dirty="0">
                  <a:solidFill>
                    <a:srgbClr val="B79B83"/>
                  </a:solidFill>
                  <a:latin typeface="Trebuchet MS" panose="020B0603020202020204" pitchFamily="34" charset="0"/>
                </a:rPr>
                <a:t>,</a:t>
              </a:r>
              <a:br>
                <a:rPr lang="de-DE" b="1" dirty="0">
                  <a:solidFill>
                    <a:srgbClr val="B79B83"/>
                  </a:solidFill>
                  <a:latin typeface="Trebuchet MS" panose="020B0603020202020204" pitchFamily="34" charset="0"/>
                </a:rPr>
              </a:br>
              <a:r>
                <a:rPr lang="de-DE" b="1" dirty="0">
                  <a:solidFill>
                    <a:srgbClr val="B79B83"/>
                  </a:solidFill>
                  <a:latin typeface="Trebuchet MS" panose="020B0603020202020204" pitchFamily="34" charset="0"/>
                </a:rPr>
                <a:t>Fabian Kaspar,</a:t>
              </a:r>
              <a:br>
                <a:rPr lang="de-DE" b="1" dirty="0">
                  <a:solidFill>
                    <a:srgbClr val="B79B83"/>
                  </a:solidFill>
                  <a:latin typeface="Trebuchet MS" panose="020B0603020202020204" pitchFamily="34" charset="0"/>
                </a:rPr>
              </a:br>
              <a:r>
                <a:rPr lang="de-DE" b="1" dirty="0">
                  <a:solidFill>
                    <a:srgbClr val="B79B83"/>
                  </a:solidFill>
                  <a:latin typeface="Trebuchet MS" panose="020B0603020202020204" pitchFamily="34" charset="0"/>
                </a:rPr>
                <a:t>Gleb Shpak</a:t>
              </a:r>
              <a:endParaRPr lang="de-DE" dirty="0">
                <a:solidFill>
                  <a:srgbClr val="B79B83"/>
                </a:solidFill>
              </a:endParaRPr>
            </a:p>
          </p:txBody>
        </p:sp>
        <p:pic>
          <p:nvPicPr>
            <p:cNvPr id="1031" name="Grafik 1030">
              <a:extLst>
                <a:ext uri="{FF2B5EF4-FFF2-40B4-BE49-F238E27FC236}">
                  <a16:creationId xmlns:a16="http://schemas.microsoft.com/office/drawing/2014/main" id="{CE8244DD-ECEB-4D31-BFC2-D1678DBEA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44" b="28452"/>
            <a:stretch/>
          </p:blipFill>
          <p:spPr>
            <a:xfrm>
              <a:off x="3239604" y="-25385"/>
              <a:ext cx="5700235" cy="2415649"/>
            </a:xfrm>
            <a:prstGeom prst="rect">
              <a:avLst/>
            </a:prstGeom>
          </p:spPr>
        </p:pic>
        <p:pic>
          <p:nvPicPr>
            <p:cNvPr id="1038" name="Grafik 1037">
              <a:extLst>
                <a:ext uri="{FF2B5EF4-FFF2-40B4-BE49-F238E27FC236}">
                  <a16:creationId xmlns:a16="http://schemas.microsoft.com/office/drawing/2014/main" id="{4F85590E-CA0B-47DB-8341-0CD17A437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17" y="3985469"/>
              <a:ext cx="616642" cy="616642"/>
            </a:xfrm>
            <a:prstGeom prst="rect">
              <a:avLst/>
            </a:prstGeom>
          </p:spPr>
        </p:pic>
        <p:pic>
          <p:nvPicPr>
            <p:cNvPr id="2" name="Picture 2" descr="Bildergebnis fÃ¼r internet explorer logo">
              <a:extLst>
                <a:ext uri="{FF2B5EF4-FFF2-40B4-BE49-F238E27FC236}">
                  <a16:creationId xmlns:a16="http://schemas.microsoft.com/office/drawing/2014/main" id="{934BBE21-59F1-4F6E-BB0F-3EDB7F073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504" y="794300"/>
              <a:ext cx="622831" cy="62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119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Application xmlns="http://www.sap.com/cof/ao/powerpoint/application">
  <com.sap.ip.bi.pioneer>
    <Version>4</Version>
    <AAO_Revision>2.5.201.74495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2.5.201.74495</Revision>
</Application>
</file>

<file path=customXml/item3.xml>
</file>

<file path=customXml/item4.xml>
</file>

<file path=customXml/item5.xml>
</file>

<file path=customXml/itemProps1.xml><?xml version="1.0" encoding="utf-8"?>
<ds:datastoreItem xmlns:ds="http://schemas.openxmlformats.org/officeDocument/2006/customXml" ds:itemID="{44723FA6-B1A5-4CA4-AE18-8FB0E9AA9608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D45665F1-D73E-49B6-99EF-AB86714A815A}">
  <ds:schemaRefs>
    <ds:schemaRef ds:uri="http://www.sap.com/cof/powerpoint/application"/>
  </ds:schemaRefs>
</ds:datastoreItem>
</file>

<file path=customXml/itemProps3.xml><?xml version="1.0" encoding="utf-8"?>
<ds:datastoreItem xmlns:ds="http://schemas.openxmlformats.org/officeDocument/2006/customXml" ds:itemID="{BDA0C33A-4E85-4045-9A22-D0C1D2A9BB4D}"/>
</file>

<file path=customXml/itemProps4.xml><?xml version="1.0" encoding="utf-8"?>
<ds:datastoreItem xmlns:ds="http://schemas.openxmlformats.org/officeDocument/2006/customXml" ds:itemID="{B6BA90CD-7BA2-4A10-A93D-C5311E803BD6}"/>
</file>

<file path=customXml/itemProps5.xml><?xml version="1.0" encoding="utf-8"?>
<ds:datastoreItem xmlns:ds="http://schemas.openxmlformats.org/officeDocument/2006/customXml" ds:itemID="{2E4677D1-6936-4BF1-A595-120AC79AD73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Gleb Shpak / BFWI416A</dc:creator>
  <cp:lastModifiedBy>Gleb Shpak / BFWI416A</cp:lastModifiedBy>
  <cp:revision>151</cp:revision>
  <dcterms:created xsi:type="dcterms:W3CDTF">2018-09-06T12:01:34Z</dcterms:created>
  <dcterms:modified xsi:type="dcterms:W3CDTF">2018-09-08T19:15:24Z</dcterms:modified>
</cp:coreProperties>
</file>