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sldIdLst>
    <p:sldId id="25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6748"/>
    <a:srgbClr val="B79B83"/>
    <a:srgbClr val="9A141B"/>
    <a:srgbClr val="D46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5" Type="http://schemas.openxmlformats.org/officeDocument/2006/relationships/customXml" Target="../customXml/item5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0D2FA-A31F-4AB1-B0EE-A19F4D3DE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E62E61-FCF1-45C3-9E7B-BE91890FD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35DC61-27D2-409A-867F-3D6B8308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D5E2E1-8FB7-4412-BC7A-3FECBAB3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5888BD-CF3F-45DF-91E1-673651D7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94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AC100-485E-478F-B199-411EBBF6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354531-CADA-4808-B61E-F4000CB7E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2BF3C3-5E0D-443C-BEAB-41C56416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7F9513-9871-4F98-BD74-56B3B2DB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681731-CCA2-4618-AB05-96A1065A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2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86A771-F7E9-4FC8-9DDF-765ABC366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67EEDA-F28B-4C7C-97C5-B2F3A2EB0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9DA6D4-10B2-40B2-947F-87D924D6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1529DB-4956-46A5-B52E-67CFE053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BB5676-5503-45C5-8C2B-83D41A9B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07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E94B4-90E2-43B1-8A1C-B7DFE428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1D5588-C3C4-4D90-8699-8B81DC5F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FC6B12-7066-46B7-A745-F6601439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37AE25-1E4C-4AD2-8E4F-9889B410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3EBF00-FC9C-4F4E-8A40-D081B0EA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4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7F230-64A3-46D2-9CF3-C8703A45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67EBE8-3FBA-45B5-96C6-06EF2980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B65835-E024-4F2D-AC4D-354BB93E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26B82-86B3-4C12-A876-3B78AB34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6746F-6FB4-4201-B40A-37E7F8D5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87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EDA4D-31E0-4374-B19E-547B12D4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EBC4D-37F6-4954-B3FB-BF486304B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60708F-C653-48EB-8D2F-7D6B88A25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61E24E-E270-40A7-B973-C07D6462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596B14-8E09-414D-9E28-7CC5725E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5145AB-4878-4E41-B58E-22BEB8F5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79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D9A48-216F-48EF-8264-F510C34B2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6A51D2-021C-4719-87F5-4056120D1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4AED84-2114-41AD-8D96-3A9837559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C9518A-98BB-4F90-92D4-4A821F0AA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969724-757B-46E7-BAF9-128F9639C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EC1A63-D94F-4E64-BF78-B3BB4D33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AFC606-7A60-4517-83F8-2816EC4D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272F8D-3863-4881-8149-5A72ABEB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99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BFBC0-B1E6-49E2-88B8-2F33CF48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CCE4F6-F1AA-4B67-9C82-1E6B7F3A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AE2E2B-56C8-4FE6-AA52-5A547434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FA8916-2B8D-4D95-9F2C-B63FE61B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26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68B5DB-5D1C-4960-B653-4DCE1A4A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CF9390-7233-4F5D-A7BE-4393D88D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D7AF28-BF47-4722-987B-AF221CFF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1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D38E1-A0F6-4B2E-BFB3-17DB6276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B485CA-DB40-486F-91D7-33B0D3556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668DC2-D11F-458D-9737-995FD15E0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1CDF1E-FBF4-40F6-876C-B61C8282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04CD05-DD7B-41A1-924B-EC54A66A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997D5E-CE54-4A1A-B0E5-A966E305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0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A6F5C-25CC-4036-8BB5-5B6B9FAB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4973C8-F209-4415-8F2B-DE9D240C0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C95A7D-7187-415B-ACBF-A1EA01C37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61F083-9B61-4D65-83A0-B0B70E5C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DE85BE-D1D1-4007-B3A2-6582CF25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A7860D-A900-42A5-8825-B2FD417D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53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69BEAB4-31EB-4C9B-8AE0-B8E2F16C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643112-ED28-4602-852F-C4A7FE5CE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1DBE7B-BFA8-4790-ADAA-CAE058273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906992-8E34-4215-AFEE-75B810FE9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3D1457-4EF7-4393-AA64-2499B47AB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21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Vogel, Himmel, draußen, Herde enthält.&#10;&#10;Mit sehr hoher Zuverlässigkeit generierte Beschreibung">
            <a:extLst>
              <a:ext uri="{FF2B5EF4-FFF2-40B4-BE49-F238E27FC236}">
                <a16:creationId xmlns:a16="http://schemas.microsoft.com/office/drawing/2014/main" id="{D01FB28E-61E6-4D92-8941-BCDFC1E59652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29"/>
            <a:ext cx="12191999" cy="6863129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9026290" y="455727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876748"/>
                </a:solidFill>
                <a:latin typeface="Trebuchet MS" panose="020B0603020202020204" pitchFamily="34" charset="0"/>
              </a:rPr>
              <a:t>Created</a:t>
            </a:r>
            <a:r>
              <a:rPr lang="de-DE" b="1" dirty="0">
                <a:solidFill>
                  <a:srgbClr val="876748"/>
                </a:solidFill>
                <a:latin typeface="Trebuchet MS" panose="020B0603020202020204" pitchFamily="34" charset="0"/>
              </a:rPr>
              <a:t> </a:t>
            </a:r>
            <a:r>
              <a:rPr lang="de-DE" b="1" dirty="0" err="1">
                <a:solidFill>
                  <a:srgbClr val="876748"/>
                </a:solidFill>
                <a:latin typeface="Trebuchet MS" panose="020B0603020202020204" pitchFamily="34" charset="0"/>
              </a:rPr>
              <a:t>by</a:t>
            </a:r>
            <a:r>
              <a:rPr lang="de-DE" b="1" dirty="0">
                <a:solidFill>
                  <a:srgbClr val="876748"/>
                </a:solidFill>
                <a:latin typeface="Trebuchet MS" panose="020B0603020202020204" pitchFamily="34" charset="0"/>
              </a:rPr>
              <a:t>: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DF4B52E-A5C5-4284-9A62-9C2813556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45" y="2747776"/>
            <a:ext cx="2533555" cy="2714523"/>
          </a:xfrm>
          <a:prstGeom prst="rect">
            <a:avLst/>
          </a:prstGeom>
        </p:spPr>
      </p:pic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CF918542-42F2-4D1C-A06F-3D309A13593D}"/>
              </a:ext>
            </a:extLst>
          </p:cNvPr>
          <p:cNvSpPr/>
          <p:nvPr/>
        </p:nvSpPr>
        <p:spPr>
          <a:xfrm>
            <a:off x="148782" y="365671"/>
            <a:ext cx="3402743" cy="1169610"/>
          </a:xfrm>
          <a:prstGeom prst="round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73E8336-E294-4443-88DC-BF5F66E96B03}"/>
              </a:ext>
            </a:extLst>
          </p:cNvPr>
          <p:cNvSpPr txBox="1"/>
          <p:nvPr/>
        </p:nvSpPr>
        <p:spPr>
          <a:xfrm>
            <a:off x="185184" y="468117"/>
            <a:ext cx="3385551" cy="283557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Unterstützte Browser:</a:t>
            </a:r>
            <a:endParaRPr lang="de-DE" sz="1800" dirty="0">
              <a:solidFill>
                <a:srgbClr val="9A141B"/>
              </a:solidFill>
              <a:latin typeface="Trebuchet MS" panose="020B0603020202020204" pitchFamily="34" charset="0"/>
            </a:endParaRPr>
          </a:p>
        </p:txBody>
      </p:sp>
      <p:pic>
        <p:nvPicPr>
          <p:cNvPr id="1032" name="Picture 8" descr="Bildergebnis fÃ¼r browser logos transparent">
            <a:extLst>
              <a:ext uri="{FF2B5EF4-FFF2-40B4-BE49-F238E27FC236}">
                <a16:creationId xmlns:a16="http://schemas.microsoft.com/office/drawing/2014/main" id="{F9AFA32F-1665-4449-A328-5E6F1E1675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78"/>
          <a:stretch/>
        </p:blipFill>
        <p:spPr bwMode="auto">
          <a:xfrm>
            <a:off x="386208" y="812121"/>
            <a:ext cx="2280657" cy="65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2C94D8CE-C945-48F0-AEC2-C82294135D4D}"/>
              </a:ext>
            </a:extLst>
          </p:cNvPr>
          <p:cNvSpPr/>
          <p:nvPr/>
        </p:nvSpPr>
        <p:spPr>
          <a:xfrm>
            <a:off x="8243312" y="2248728"/>
            <a:ext cx="3787349" cy="4239940"/>
          </a:xfrm>
          <a:prstGeom prst="roundRect">
            <a:avLst>
              <a:gd name="adj" fmla="val 5601"/>
            </a:avLst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A5E0F5B-3D32-4C65-8183-5607D531EB72}"/>
              </a:ext>
            </a:extLst>
          </p:cNvPr>
          <p:cNvSpPr txBox="1"/>
          <p:nvPr/>
        </p:nvSpPr>
        <p:spPr>
          <a:xfrm>
            <a:off x="9094077" y="2390264"/>
            <a:ext cx="2936583" cy="925511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solidFill>
                  <a:srgbClr val="C00000"/>
                </a:solidFill>
                <a:latin typeface="Trebuchet MS" panose="020B0603020202020204" pitchFamily="34" charset="0"/>
              </a:rPr>
              <a:t>HTML5: </a:t>
            </a:r>
            <a:b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Canvas, Homepage, </a:t>
            </a:r>
            <a:b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Container Architektur</a:t>
            </a:r>
          </a:p>
        </p:txBody>
      </p:sp>
      <p:pic>
        <p:nvPicPr>
          <p:cNvPr id="1026" name="Picture 2" descr="Bildergebnis fÃ¼r js css html transparent">
            <a:extLst>
              <a:ext uri="{FF2B5EF4-FFF2-40B4-BE49-F238E27FC236}">
                <a16:creationId xmlns:a16="http://schemas.microsoft.com/office/drawing/2014/main" id="{246EDC5A-1DB8-42C5-871D-B375DAE83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6"/>
          <a:stretch/>
        </p:blipFill>
        <p:spPr bwMode="auto">
          <a:xfrm>
            <a:off x="8442895" y="5114166"/>
            <a:ext cx="710800" cy="123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Bildergebnis fÃ¼r js css html transparent">
            <a:extLst>
              <a:ext uri="{FF2B5EF4-FFF2-40B4-BE49-F238E27FC236}">
                <a16:creationId xmlns:a16="http://schemas.microsoft.com/office/drawing/2014/main" id="{50B4B5E3-988A-4CCE-A3A0-2158A52591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3" r="33314"/>
          <a:stretch/>
        </p:blipFill>
        <p:spPr bwMode="auto">
          <a:xfrm>
            <a:off x="8442894" y="3713225"/>
            <a:ext cx="710800" cy="123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Bildergebnis fÃ¼r js css html transparent">
            <a:extLst>
              <a:ext uri="{FF2B5EF4-FFF2-40B4-BE49-F238E27FC236}">
                <a16:creationId xmlns:a16="http://schemas.microsoft.com/office/drawing/2014/main" id="{565F55FD-BA50-44F9-8F33-BCC147611E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86"/>
          <a:stretch/>
        </p:blipFill>
        <p:spPr bwMode="auto">
          <a:xfrm>
            <a:off x="8442894" y="2312285"/>
            <a:ext cx="710801" cy="123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9394670-688F-4E94-99A9-6BEC9849F2C0}"/>
              </a:ext>
            </a:extLst>
          </p:cNvPr>
          <p:cNvSpPr txBox="1"/>
          <p:nvPr/>
        </p:nvSpPr>
        <p:spPr>
          <a:xfrm>
            <a:off x="9088182" y="3903305"/>
            <a:ext cx="2912007" cy="925511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solidFill>
                  <a:srgbClr val="002060"/>
                </a:solidFill>
                <a:latin typeface="Trebuchet MS" panose="020B0603020202020204" pitchFamily="34" charset="0"/>
              </a:rPr>
              <a:t>CSS Styles:</a:t>
            </a:r>
            <a:br>
              <a:rPr lang="de-DE" sz="18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de-DE" sz="1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Coperate</a:t>
            </a: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 Design</a:t>
            </a:r>
            <a:r>
              <a:rPr lang="de-DE" sz="1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Spielmenu, </a:t>
            </a:r>
            <a:r>
              <a:rPr lang="de-DE" sz="1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Helpmenu</a:t>
            </a: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4B4CD94-DCBA-4BE8-8139-1F2FADA3A165}"/>
              </a:ext>
            </a:extLst>
          </p:cNvPr>
          <p:cNvSpPr txBox="1"/>
          <p:nvPr/>
        </p:nvSpPr>
        <p:spPr>
          <a:xfrm>
            <a:off x="9109878" y="5171478"/>
            <a:ext cx="2920783" cy="1356398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latin typeface="Trebuchet MS" panose="020B0603020202020204" pitchFamily="34" charset="0"/>
              </a:rPr>
              <a:t>JavaScript: </a:t>
            </a:r>
            <a:b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Animationen, Sounds, </a:t>
            </a:r>
            <a:b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Freie Level-Auswahl</a:t>
            </a:r>
          </a:p>
          <a:p>
            <a:endParaRPr lang="de-DE" sz="18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293DC60-853A-4AA6-99A9-26049C4AD75F}"/>
              </a:ext>
            </a:extLst>
          </p:cNvPr>
          <p:cNvSpPr/>
          <p:nvPr/>
        </p:nvSpPr>
        <p:spPr>
          <a:xfrm>
            <a:off x="160843" y="1951679"/>
            <a:ext cx="3438780" cy="4536989"/>
          </a:xfrm>
          <a:prstGeom prst="roundRect">
            <a:avLst>
              <a:gd name="adj" fmla="val 7249"/>
            </a:avLst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623507A-656C-4E50-BEFC-5CE180CFD06A}"/>
              </a:ext>
            </a:extLst>
          </p:cNvPr>
          <p:cNvSpPr txBox="1"/>
          <p:nvPr/>
        </p:nvSpPr>
        <p:spPr>
          <a:xfrm>
            <a:off x="925128" y="2195314"/>
            <a:ext cx="2864111" cy="285131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Iss</a:t>
            </a:r>
            <a:r>
              <a:rPr lang="de-DE" sz="1800" dirty="0">
                <a:solidFill>
                  <a:srgbClr val="374649"/>
                </a:solidFill>
                <a:latin typeface="Trebuchet MS" panose="020B0603020202020204" pitchFamily="34" charset="0"/>
              </a:rPr>
              <a:t> </a:t>
            </a:r>
            <a:r>
              <a:rPr lang="de-DE" sz="1800" b="0" dirty="0">
                <a:solidFill>
                  <a:schemeClr val="tx1"/>
                </a:solidFill>
                <a:latin typeface="Trebuchet MS" panose="020B0603020202020204" pitchFamily="34" charset="0"/>
              </a:rPr>
              <a:t>alle</a:t>
            </a:r>
            <a:r>
              <a:rPr lang="de-DE" sz="1800" b="0" dirty="0">
                <a:solidFill>
                  <a:srgbClr val="374649"/>
                </a:solidFill>
                <a:latin typeface="Trebuchet MS" panose="020B0603020202020204" pitchFamily="34" charset="0"/>
              </a:rPr>
              <a:t> </a:t>
            </a: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Cookies</a:t>
            </a:r>
          </a:p>
        </p:txBody>
      </p:sp>
      <p:pic>
        <p:nvPicPr>
          <p:cNvPr id="7" name="Grafik 6" descr="Ein Bild, das Wirbellose, Tier enthält.&#10;&#10;Mit hoher Zuverlässigkeit generierte Beschreibung">
            <a:extLst>
              <a:ext uri="{FF2B5EF4-FFF2-40B4-BE49-F238E27FC236}">
                <a16:creationId xmlns:a16="http://schemas.microsoft.com/office/drawing/2014/main" id="{ACF5B025-D6EE-428F-907F-C603026A65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8" y="2064991"/>
            <a:ext cx="616642" cy="616642"/>
          </a:xfrm>
          <a:prstGeom prst="rect">
            <a:avLst/>
          </a:prstGeom>
          <a:ln>
            <a:noFill/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A54DEE6-0FD6-4F02-B7AA-002C2FB731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2" y="3049427"/>
            <a:ext cx="532695" cy="532695"/>
          </a:xfrm>
          <a:prstGeom prst="rect">
            <a:avLst/>
          </a:prstGeom>
          <a:ln>
            <a:noFill/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D96C4BB-9A3A-4CA6-8956-4170A3A06F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68" y="4753472"/>
            <a:ext cx="616642" cy="616642"/>
          </a:xfrm>
          <a:prstGeom prst="rect">
            <a:avLst/>
          </a:prstGeom>
          <a:ln>
            <a:noFill/>
          </a:ln>
        </p:spPr>
      </p:pic>
      <p:pic>
        <p:nvPicPr>
          <p:cNvPr id="15" name="Grafik 14" descr="Stoppuhr">
            <a:extLst>
              <a:ext uri="{FF2B5EF4-FFF2-40B4-BE49-F238E27FC236}">
                <a16:creationId xmlns:a16="http://schemas.microsoft.com/office/drawing/2014/main" id="{44699B91-CB7B-4A8F-A4DB-B697ED06F0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754" y="5578496"/>
            <a:ext cx="701790" cy="7017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47ED87D-BC21-4B57-8DE3-B7B2806564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9" y="4753473"/>
            <a:ext cx="616641" cy="616641"/>
          </a:xfrm>
          <a:prstGeom prst="rect">
            <a:avLst/>
          </a:prstGeom>
          <a:ln>
            <a:noFill/>
          </a:ln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3CAB2ECF-497D-4B65-8232-274F6AB0E1D3}"/>
              </a:ext>
            </a:extLst>
          </p:cNvPr>
          <p:cNvSpPr txBox="1"/>
          <p:nvPr/>
        </p:nvSpPr>
        <p:spPr>
          <a:xfrm>
            <a:off x="915707" y="2995465"/>
            <a:ext cx="2864111" cy="497724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Berühre</a:t>
            </a: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 nicht</a:t>
            </a: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b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die </a:t>
            </a:r>
            <a:r>
              <a:rPr lang="de-DE" sz="1800" dirty="0">
                <a:solidFill>
                  <a:srgbClr val="D46EFF"/>
                </a:solidFill>
                <a:latin typeface="Trebuchet MS" panose="020B0603020202020204" pitchFamily="34" charset="0"/>
              </a:rPr>
              <a:t>rosa</a:t>
            </a: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 </a:t>
            </a:r>
            <a:r>
              <a:rPr lang="de-DE" sz="1800" dirty="0">
                <a:solidFill>
                  <a:srgbClr val="D46EFF"/>
                </a:solidFill>
                <a:latin typeface="Trebuchet MS" panose="020B0603020202020204" pitchFamily="34" charset="0"/>
              </a:rPr>
              <a:t>Milch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4566637-8846-47A7-978D-781447F32FFF}"/>
              </a:ext>
            </a:extLst>
          </p:cNvPr>
          <p:cNvSpPr txBox="1"/>
          <p:nvPr/>
        </p:nvSpPr>
        <p:spPr>
          <a:xfrm>
            <a:off x="925128" y="3938091"/>
            <a:ext cx="2864111" cy="497724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b="0" dirty="0">
                <a:solidFill>
                  <a:schemeClr val="tx1"/>
                </a:solidFill>
                <a:latin typeface="Trebuchet MS" panose="020B0603020202020204" pitchFamily="34" charset="0"/>
              </a:rPr>
              <a:t>Nimm dich vor dem </a:t>
            </a:r>
            <a:br>
              <a:rPr lang="de-DE" sz="1800" b="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Zahnrad </a:t>
            </a: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in</a:t>
            </a: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 Acht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FE1DB8C-96E1-481E-BCE8-B83F933839C4}"/>
              </a:ext>
            </a:extLst>
          </p:cNvPr>
          <p:cNvSpPr txBox="1"/>
          <p:nvPr/>
        </p:nvSpPr>
        <p:spPr>
          <a:xfrm>
            <a:off x="915707" y="4886347"/>
            <a:ext cx="2864111" cy="285131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Achte </a:t>
            </a:r>
            <a:r>
              <a:rPr lang="de-DE" sz="1800" b="0" dirty="0">
                <a:solidFill>
                  <a:schemeClr val="tx1"/>
                </a:solidFill>
                <a:latin typeface="Trebuchet MS" panose="020B0603020202020204" pitchFamily="34" charset="0"/>
              </a:rPr>
              <a:t>auf dein </a:t>
            </a: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Leben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F242151-034E-4CAC-95D1-09DCD551B015}"/>
              </a:ext>
            </a:extLst>
          </p:cNvPr>
          <p:cNvSpPr txBox="1"/>
          <p:nvPr/>
        </p:nvSpPr>
        <p:spPr>
          <a:xfrm>
            <a:off x="924525" y="5638943"/>
            <a:ext cx="2864111" cy="615831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Stelle</a:t>
            </a:r>
            <a:r>
              <a:rPr lang="de-DE" sz="1800" dirty="0">
                <a:solidFill>
                  <a:srgbClr val="374649"/>
                </a:solidFill>
                <a:latin typeface="Trebuchet MS" panose="020B0603020202020204" pitchFamily="34" charset="0"/>
              </a:rPr>
              <a:t> </a:t>
            </a:r>
            <a:r>
              <a:rPr lang="de-DE" sz="1800" b="0" dirty="0">
                <a:solidFill>
                  <a:schemeClr val="tx1"/>
                </a:solidFill>
                <a:latin typeface="Trebuchet MS" panose="020B0603020202020204" pitchFamily="34" charset="0"/>
              </a:rPr>
              <a:t>deine</a:t>
            </a:r>
            <a:r>
              <a:rPr lang="de-DE" sz="1800" dirty="0">
                <a:solidFill>
                  <a:srgbClr val="374649"/>
                </a:solidFill>
                <a:latin typeface="Trebuchet MS" panose="020B0603020202020204" pitchFamily="34" charset="0"/>
              </a:rPr>
              <a:t> </a:t>
            </a: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Bestzeit</a:t>
            </a:r>
            <a:r>
              <a:rPr lang="de-DE" sz="1800" dirty="0">
                <a:solidFill>
                  <a:srgbClr val="374649"/>
                </a:solidFill>
                <a:latin typeface="Trebuchet MS" panose="020B0603020202020204" pitchFamily="34" charset="0"/>
              </a:rPr>
              <a:t> </a:t>
            </a:r>
            <a:r>
              <a:rPr lang="de-DE" sz="1800" b="0" dirty="0">
                <a:solidFill>
                  <a:schemeClr val="tx1"/>
                </a:solidFill>
                <a:latin typeface="Trebuchet MS" panose="020B0603020202020204" pitchFamily="34" charset="0"/>
              </a:rPr>
              <a:t>auf</a:t>
            </a:r>
          </a:p>
          <a:p>
            <a:endParaRPr lang="de-DE" sz="1800" dirty="0">
              <a:solidFill>
                <a:srgbClr val="9A141B"/>
              </a:solidFill>
              <a:latin typeface="Trebuchet MS" panose="020B0603020202020204" pitchFamily="34" charset="0"/>
            </a:endParaRPr>
          </a:p>
        </p:txBody>
      </p:sp>
      <p:sp>
        <p:nvSpPr>
          <p:cNvPr id="1027" name="Textfeld 1026">
            <a:extLst>
              <a:ext uri="{FF2B5EF4-FFF2-40B4-BE49-F238E27FC236}">
                <a16:creationId xmlns:a16="http://schemas.microsoft.com/office/drawing/2014/main" id="{C2ADDCAD-8C84-4862-8672-33100D15B5BA}"/>
              </a:ext>
            </a:extLst>
          </p:cNvPr>
          <p:cNvSpPr txBox="1"/>
          <p:nvPr/>
        </p:nvSpPr>
        <p:spPr>
          <a:xfrm>
            <a:off x="3599623" y="6472502"/>
            <a:ext cx="464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B79B83"/>
                </a:solidFill>
                <a:latin typeface="Trebuchet MS" panose="020B0603020202020204" pitchFamily="34" charset="0"/>
              </a:rPr>
              <a:t>BFWIS416A/ WIP • 10. September 2018</a:t>
            </a:r>
            <a:endParaRPr lang="de-DE" dirty="0"/>
          </a:p>
        </p:txBody>
      </p:sp>
      <p:sp>
        <p:nvSpPr>
          <p:cNvPr id="1028" name="Rechteck 1027">
            <a:extLst>
              <a:ext uri="{FF2B5EF4-FFF2-40B4-BE49-F238E27FC236}">
                <a16:creationId xmlns:a16="http://schemas.microsoft.com/office/drawing/2014/main" id="{0C6DB4BA-0D1F-4C35-876C-2B1EA928156F}"/>
              </a:ext>
            </a:extLst>
          </p:cNvPr>
          <p:cNvSpPr/>
          <p:nvPr/>
        </p:nvSpPr>
        <p:spPr>
          <a:xfrm>
            <a:off x="8795600" y="823633"/>
            <a:ext cx="2060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rgbClr val="B79B83"/>
                </a:solidFill>
                <a:latin typeface="Trebuchet MS" panose="020B0603020202020204" pitchFamily="34" charset="0"/>
              </a:rPr>
              <a:t>Kevin </a:t>
            </a:r>
            <a:r>
              <a:rPr lang="de-DE" b="1" dirty="0" err="1">
                <a:solidFill>
                  <a:srgbClr val="B79B83"/>
                </a:solidFill>
                <a:latin typeface="Trebuchet MS" panose="020B0603020202020204" pitchFamily="34" charset="0"/>
              </a:rPr>
              <a:t>Schwidder</a:t>
            </a:r>
            <a:r>
              <a:rPr lang="de-DE" b="1" dirty="0">
                <a:solidFill>
                  <a:srgbClr val="B79B83"/>
                </a:solidFill>
                <a:latin typeface="Trebuchet MS" panose="020B0603020202020204" pitchFamily="34" charset="0"/>
              </a:rPr>
              <a:t>,</a:t>
            </a:r>
            <a:br>
              <a:rPr lang="de-DE" b="1" dirty="0">
                <a:solidFill>
                  <a:srgbClr val="B79B83"/>
                </a:solidFill>
                <a:latin typeface="Trebuchet MS" panose="020B0603020202020204" pitchFamily="34" charset="0"/>
              </a:rPr>
            </a:br>
            <a:r>
              <a:rPr lang="de-DE" b="1" dirty="0">
                <a:solidFill>
                  <a:srgbClr val="B79B83"/>
                </a:solidFill>
                <a:latin typeface="Trebuchet MS" panose="020B0603020202020204" pitchFamily="34" charset="0"/>
              </a:rPr>
              <a:t>Fabian Kaspar,</a:t>
            </a:r>
            <a:br>
              <a:rPr lang="de-DE" b="1" dirty="0">
                <a:solidFill>
                  <a:srgbClr val="B79B83"/>
                </a:solidFill>
                <a:latin typeface="Trebuchet MS" panose="020B0603020202020204" pitchFamily="34" charset="0"/>
              </a:rPr>
            </a:br>
            <a:r>
              <a:rPr lang="de-DE" b="1" dirty="0">
                <a:solidFill>
                  <a:srgbClr val="B79B83"/>
                </a:solidFill>
                <a:latin typeface="Trebuchet MS" panose="020B0603020202020204" pitchFamily="34" charset="0"/>
              </a:rPr>
              <a:t>Gleb Shpak</a:t>
            </a:r>
            <a:endParaRPr lang="de-DE" dirty="0">
              <a:solidFill>
                <a:srgbClr val="B79B83"/>
              </a:solidFill>
            </a:endParaRPr>
          </a:p>
        </p:txBody>
      </p:sp>
      <p:pic>
        <p:nvPicPr>
          <p:cNvPr id="1031" name="Grafik 1030">
            <a:extLst>
              <a:ext uri="{FF2B5EF4-FFF2-40B4-BE49-F238E27FC236}">
                <a16:creationId xmlns:a16="http://schemas.microsoft.com/office/drawing/2014/main" id="{CE8244DD-ECEB-4D31-BFC2-D1678DBEA6C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4" b="28452"/>
          <a:stretch/>
        </p:blipFill>
        <p:spPr>
          <a:xfrm>
            <a:off x="3239604" y="-25385"/>
            <a:ext cx="5700235" cy="2415649"/>
          </a:xfrm>
          <a:prstGeom prst="rect">
            <a:avLst/>
          </a:prstGeom>
        </p:spPr>
      </p:pic>
      <p:pic>
        <p:nvPicPr>
          <p:cNvPr id="1038" name="Grafik 1037">
            <a:extLst>
              <a:ext uri="{FF2B5EF4-FFF2-40B4-BE49-F238E27FC236}">
                <a16:creationId xmlns:a16="http://schemas.microsoft.com/office/drawing/2014/main" id="{4F85590E-CA0B-47DB-8341-0CD17A437A3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17" y="3985469"/>
            <a:ext cx="616642" cy="616642"/>
          </a:xfrm>
          <a:prstGeom prst="rect">
            <a:avLst/>
          </a:prstGeom>
        </p:spPr>
      </p:pic>
      <p:pic>
        <p:nvPicPr>
          <p:cNvPr id="2" name="Picture 2" descr="Bildergebnis fÃ¼r internet explorer logo">
            <a:extLst>
              <a:ext uri="{FF2B5EF4-FFF2-40B4-BE49-F238E27FC236}">
                <a16:creationId xmlns:a16="http://schemas.microsoft.com/office/drawing/2014/main" id="{934BBE21-59F1-4F6E-BB0F-3EDB7F073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504" y="794300"/>
            <a:ext cx="622831" cy="62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19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
</file>

<file path=customXml/item2.xml>
</file>

<file path=customXml/item3.xml>
</file>

<file path=customXml/item4.xml><?xml version="1.0" encoding="utf-8"?>
<Application xmlns="http://www.sap.com/cof/powerpoint/application">
  <Version>2</Version>
  <Revision>2.5.201.74495</Revision>
</Application>
</file>

<file path=customXml/item5.xml><?xml version="1.0" encoding="utf-8"?>
<Application xmlns="http://www.sap.com/cof/ao/powerpoint/application">
  <com.sap.ip.bi.pioneer>
    <Version>4</Version>
    <AAO_Revision>2.5.201.74495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RefreshPlanningObjectsOnRefreshAll>True</RefreshPlanningObjectsOnRefreshAll>
    <Items/>
  </com.sap.ip.bi.pioneer>
</Application>
</file>

<file path=customXml/itemProps1.xml><?xml version="1.0" encoding="utf-8"?>
<ds:datastoreItem xmlns:ds="http://schemas.openxmlformats.org/officeDocument/2006/customXml" ds:itemID="{2E4677D1-6936-4BF1-A595-120AC79AD739}"/>
</file>

<file path=customXml/itemProps2.xml><?xml version="1.0" encoding="utf-8"?>
<ds:datastoreItem xmlns:ds="http://schemas.openxmlformats.org/officeDocument/2006/customXml" ds:itemID="{B6BA90CD-7BA2-4A10-A93D-C5311E803BD6}"/>
</file>

<file path=customXml/itemProps3.xml><?xml version="1.0" encoding="utf-8"?>
<ds:datastoreItem xmlns:ds="http://schemas.openxmlformats.org/officeDocument/2006/customXml" ds:itemID="{BDA0C33A-4E85-4045-9A22-D0C1D2A9BB4D}"/>
</file>

<file path=customXml/itemProps4.xml><?xml version="1.0" encoding="utf-8"?>
<ds:datastoreItem xmlns:ds="http://schemas.openxmlformats.org/officeDocument/2006/customXml" ds:itemID="{D45665F1-D73E-49B6-99EF-AB86714A815A}">
  <ds:schemaRefs>
    <ds:schemaRef ds:uri="http://www.sap.com/cof/powerpoint/application"/>
  </ds:schemaRefs>
</ds:datastoreItem>
</file>

<file path=customXml/itemProps5.xml><?xml version="1.0" encoding="utf-8"?>
<ds:datastoreItem xmlns:ds="http://schemas.openxmlformats.org/officeDocument/2006/customXml" ds:itemID="{44723FA6-B1A5-4CA4-AE18-8FB0E9AA9608}">
  <ds:schemaRefs>
    <ds:schemaRef ds:uri="http://www.sap.com/cof/ao/powerpoint/applic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Gleb Shpak / BFWI416A</dc:creator>
  <cp:lastModifiedBy>Gleb Shpak / BFWI416A</cp:lastModifiedBy>
  <cp:revision>148</cp:revision>
  <dcterms:created xsi:type="dcterms:W3CDTF">2018-09-06T12:01:34Z</dcterms:created>
  <dcterms:modified xsi:type="dcterms:W3CDTF">2018-09-08T19:00:38Z</dcterms:modified>
</cp:coreProperties>
</file>