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C1BD-EFFD-4A0B-AC8B-7F84D4C07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1 - 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6DFAF-0DD0-43E4-8538-D69348150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 Schweigardt</a:t>
            </a:r>
          </a:p>
        </p:txBody>
      </p:sp>
    </p:spTree>
    <p:extLst>
      <p:ext uri="{BB962C8B-B14F-4D97-AF65-F5344CB8AC3E}">
        <p14:creationId xmlns:p14="http://schemas.microsoft.com/office/powerpoint/2010/main" val="38438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4295-F77D-4A51-A187-BF0E4838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3A31-F434-418F-8123-5E291129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functional Employee Reimbursement System</a:t>
            </a:r>
          </a:p>
          <a:p>
            <a:r>
              <a:rPr lang="en-US" dirty="0"/>
              <a:t>Allow employees to submit tickets for approval</a:t>
            </a:r>
          </a:p>
          <a:p>
            <a:r>
              <a:rPr lang="en-US" dirty="0"/>
              <a:t>Allow employees to view past submissions</a:t>
            </a:r>
          </a:p>
          <a:p>
            <a:r>
              <a:rPr lang="en-US" dirty="0"/>
              <a:t>Allow managers to approve/deny the submitted tickets</a:t>
            </a:r>
          </a:p>
          <a:p>
            <a:r>
              <a:rPr lang="en-US" dirty="0"/>
              <a:t>Store and update ticket info in an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143137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B636-3C27-40C4-99A8-C88711DD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C6ECE-7791-466B-94E9-F4060CC5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Servlets, </a:t>
            </a:r>
            <a:r>
              <a:rPr lang="en-US" dirty="0" err="1"/>
              <a:t>oJDBC</a:t>
            </a:r>
            <a:r>
              <a:rPr lang="en-US" dirty="0"/>
              <a:t>, Front Controller, </a:t>
            </a:r>
            <a:r>
              <a:rPr lang="en-US"/>
              <a:t>DAO Pattern</a:t>
            </a:r>
            <a:endParaRPr lang="en-US" dirty="0"/>
          </a:p>
          <a:p>
            <a:r>
              <a:rPr lang="en-US" dirty="0"/>
              <a:t>HTML/CSS - Bootstrap</a:t>
            </a:r>
          </a:p>
          <a:p>
            <a:r>
              <a:rPr lang="en-US" dirty="0"/>
              <a:t>JavaScript – AJAX, JSON</a:t>
            </a:r>
          </a:p>
          <a:p>
            <a:r>
              <a:rPr lang="en-US" dirty="0"/>
              <a:t>Oracle - SQL</a:t>
            </a:r>
          </a:p>
        </p:txBody>
      </p:sp>
    </p:spTree>
    <p:extLst>
      <p:ext uri="{BB962C8B-B14F-4D97-AF65-F5344CB8AC3E}">
        <p14:creationId xmlns:p14="http://schemas.microsoft.com/office/powerpoint/2010/main" val="334710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2EA0273-410B-41B0-A406-EE6E4BAD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D5914E3-C213-4D69-A8C3-F35D2287F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C6916D9-2E6B-4C47-B7A5-C3145B871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View Personal Profile</a:t>
            </a:r>
          </a:p>
          <a:p>
            <a:r>
              <a:rPr lang="en-US" dirty="0"/>
              <a:t>Submit Tickets</a:t>
            </a:r>
          </a:p>
          <a:p>
            <a:r>
              <a:rPr lang="en-US" dirty="0"/>
              <a:t>View Past Submissions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606EA65-8E13-47BD-A55C-3BD772B4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43CA79-D03B-495A-BA0D-8484D188B9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View Personal Profile</a:t>
            </a:r>
          </a:p>
          <a:p>
            <a:r>
              <a:rPr lang="en-US" dirty="0"/>
              <a:t>View Submitted Tickets</a:t>
            </a:r>
          </a:p>
          <a:p>
            <a:r>
              <a:rPr lang="en-US" dirty="0"/>
              <a:t>Submit Tickets</a:t>
            </a:r>
          </a:p>
          <a:p>
            <a:r>
              <a:rPr lang="en-US" dirty="0"/>
              <a:t>View Past Submissions</a:t>
            </a:r>
          </a:p>
        </p:txBody>
      </p:sp>
    </p:spTree>
    <p:extLst>
      <p:ext uri="{BB962C8B-B14F-4D97-AF65-F5344CB8AC3E}">
        <p14:creationId xmlns:p14="http://schemas.microsoft.com/office/powerpoint/2010/main" val="382867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1B2B33-5793-4B42-ABCA-F38FABF5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B82A54-1664-4662-BC3A-266F3F2C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ability to upload receipts/invoices</a:t>
            </a:r>
          </a:p>
          <a:p>
            <a:r>
              <a:rPr lang="en-US" dirty="0"/>
              <a:t>Clean up the redirects and routing </a:t>
            </a:r>
          </a:p>
          <a:p>
            <a:r>
              <a:rPr lang="en-US" dirty="0"/>
              <a:t>Convert to Angular for front end</a:t>
            </a:r>
          </a:p>
          <a:p>
            <a:r>
              <a:rPr lang="en-US" dirty="0"/>
              <a:t>Convert to a better mid level</a:t>
            </a:r>
          </a:p>
          <a:p>
            <a:r>
              <a:rPr lang="en-US" dirty="0"/>
              <a:t>Add more security and authentication</a:t>
            </a:r>
          </a:p>
          <a:p>
            <a:r>
              <a:rPr lang="en-US" dirty="0"/>
              <a:t>Improve look and feel</a:t>
            </a:r>
          </a:p>
        </p:txBody>
      </p:sp>
    </p:spTree>
    <p:extLst>
      <p:ext uri="{BB962C8B-B14F-4D97-AF65-F5344CB8AC3E}">
        <p14:creationId xmlns:p14="http://schemas.microsoft.com/office/powerpoint/2010/main" val="381366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129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Project 1 - ERS</vt:lpstr>
      <vt:lpstr>Goals</vt:lpstr>
      <vt:lpstr>Technology</vt:lpstr>
      <vt:lpstr>Flow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ERS</dc:title>
  <dc:creator>Mathew Schweigardt</dc:creator>
  <cp:lastModifiedBy>Mathew Schweigardt</cp:lastModifiedBy>
  <cp:revision>7</cp:revision>
  <dcterms:created xsi:type="dcterms:W3CDTF">2019-04-12T15:07:10Z</dcterms:created>
  <dcterms:modified xsi:type="dcterms:W3CDTF">2019-04-12T16:22:55Z</dcterms:modified>
</cp:coreProperties>
</file>