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283" autoAdjust="0"/>
  </p:normalViewPr>
  <p:slideViewPr>
    <p:cSldViewPr snapToGrid="0">
      <p:cViewPr varScale="1">
        <p:scale>
          <a:sx n="88" d="100"/>
          <a:sy n="88" d="100"/>
        </p:scale>
        <p:origin x="141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07D26-85A9-4CEA-B6D5-50E0763409D6}" type="datetimeFigureOut">
              <a:rPr lang="de-AT" smtClean="0"/>
              <a:t>29.11.2016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A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B91FF-D195-4687-987F-953355DAAC3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7119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en-GB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von View und Controller unabhängig 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- ist nicht für die Weiterverarbeitung der vom Benutzer übergebenen Daten zuständig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 – aktualisiert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Daten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B91FF-D195-4687-987F-953355DAAC36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52997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76BA-7E7A-4125-86D8-A1914A70B29A}" type="datetimeFigureOut">
              <a:rPr lang="de-AT" smtClean="0"/>
              <a:t>29.11.2016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7E7B-2B89-40B9-A396-5DC165F19826}" type="slidenum">
              <a:rPr lang="de-AT" smtClean="0"/>
              <a:t>‹#›</a:t>
            </a:fld>
            <a:endParaRPr lang="de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23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76BA-7E7A-4125-86D8-A1914A70B29A}" type="datetimeFigureOut">
              <a:rPr lang="de-AT" smtClean="0"/>
              <a:t>29.11.2016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7E7B-2B89-40B9-A396-5DC165F1982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952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76BA-7E7A-4125-86D8-A1914A70B29A}" type="datetimeFigureOut">
              <a:rPr lang="de-AT" smtClean="0"/>
              <a:t>29.11.2016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7E7B-2B89-40B9-A396-5DC165F1982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0254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76BA-7E7A-4125-86D8-A1914A70B29A}" type="datetimeFigureOut">
              <a:rPr lang="de-AT" smtClean="0"/>
              <a:t>29.11.2016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7E7B-2B89-40B9-A396-5DC165F1982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159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76BA-7E7A-4125-86D8-A1914A70B29A}" type="datetimeFigureOut">
              <a:rPr lang="de-AT" smtClean="0"/>
              <a:t>29.11.2016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7E7B-2B89-40B9-A396-5DC165F19826}" type="slidenum">
              <a:rPr lang="de-AT" smtClean="0"/>
              <a:t>‹#›</a:t>
            </a:fld>
            <a:endParaRPr lang="de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325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76BA-7E7A-4125-86D8-A1914A70B29A}" type="datetimeFigureOut">
              <a:rPr lang="de-AT" smtClean="0"/>
              <a:t>29.11.2016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7E7B-2B89-40B9-A396-5DC165F1982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189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76BA-7E7A-4125-86D8-A1914A70B29A}" type="datetimeFigureOut">
              <a:rPr lang="de-AT" smtClean="0"/>
              <a:t>29.11.2016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7E7B-2B89-40B9-A396-5DC165F1982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366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76BA-7E7A-4125-86D8-A1914A70B29A}" type="datetimeFigureOut">
              <a:rPr lang="de-AT" smtClean="0"/>
              <a:t>29.11.2016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7E7B-2B89-40B9-A396-5DC165F1982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398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76BA-7E7A-4125-86D8-A1914A70B29A}" type="datetimeFigureOut">
              <a:rPr lang="de-AT" smtClean="0"/>
              <a:t>29.11.2016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7E7B-2B89-40B9-A396-5DC165F1982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01352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24E76BA-7E7A-4125-86D8-A1914A70B29A}" type="datetimeFigureOut">
              <a:rPr lang="de-AT" smtClean="0"/>
              <a:t>29.11.2016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627E7B-2B89-40B9-A396-5DC165F1982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8263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76BA-7E7A-4125-86D8-A1914A70B29A}" type="datetimeFigureOut">
              <a:rPr lang="de-AT" smtClean="0"/>
              <a:t>29.11.2016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7E7B-2B89-40B9-A396-5DC165F1982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053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4E76BA-7E7A-4125-86D8-A1914A70B29A}" type="datetimeFigureOut">
              <a:rPr lang="de-AT" smtClean="0"/>
              <a:t>29.11.2016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E627E7B-2B89-40B9-A396-5DC165F19826}" type="slidenum">
              <a:rPr lang="de-AT" smtClean="0"/>
              <a:t>‹#›</a:t>
            </a:fld>
            <a:endParaRPr lang="de-A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93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MVC </a:t>
            </a:r>
            <a:br>
              <a:rPr lang="en-GB" dirty="0"/>
            </a:br>
            <a:r>
              <a:rPr lang="en-GB" dirty="0"/>
              <a:t>Model View Controller</a:t>
            </a:r>
            <a:endParaRPr lang="de-A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Peter </a:t>
            </a:r>
            <a:r>
              <a:rPr lang="en-GB" dirty="0" err="1"/>
              <a:t>pollheimer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13898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.imgur.com/0fe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269" y="3603171"/>
            <a:ext cx="5787349" cy="237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MVC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ClrTx/>
              <a:buFont typeface="Arial" panose="020B0604020202020204" pitchFamily="34" charset="0"/>
              <a:buChar char="•"/>
            </a:pPr>
            <a:r>
              <a:rPr lang="de-AT" sz="2600" dirty="0"/>
              <a:t> Model – beinhaltet nur die Daten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endParaRPr lang="en-GB" sz="2600" dirty="0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GB" sz="2600" dirty="0"/>
              <a:t> </a:t>
            </a:r>
            <a:r>
              <a:rPr lang="de-AT" sz="2600" dirty="0"/>
              <a:t>View – Darstellung der Daten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endParaRPr lang="en-GB" sz="2600" dirty="0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GB" sz="2600" dirty="0"/>
              <a:t> Controller – </a:t>
            </a:r>
            <a:r>
              <a:rPr lang="de-AT" sz="2600" dirty="0"/>
              <a:t>steuert das Programm</a:t>
            </a:r>
          </a:p>
          <a:p>
            <a:endParaRPr lang="en-GB" sz="2800" dirty="0"/>
          </a:p>
          <a:p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41635550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33</Words>
  <Application>Microsoft Office PowerPoint</Application>
  <PresentationFormat>Widescreen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Retrospect</vt:lpstr>
      <vt:lpstr>MVC  Model View Controller</vt:lpstr>
      <vt:lpstr>MVC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 Model View Controller</dc:title>
  <dc:creator>Peter Pollheimer</dc:creator>
  <cp:lastModifiedBy>Peter Pollheimer</cp:lastModifiedBy>
  <cp:revision>5</cp:revision>
  <dcterms:created xsi:type="dcterms:W3CDTF">2016-11-29T18:34:29Z</dcterms:created>
  <dcterms:modified xsi:type="dcterms:W3CDTF">2016-11-29T19:27:14Z</dcterms:modified>
</cp:coreProperties>
</file>