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283" autoAdjust="0"/>
  </p:normalViewPr>
  <p:slideViewPr>
    <p:cSldViewPr snapToGrid="0">
      <p:cViewPr varScale="1">
        <p:scale>
          <a:sx n="88" d="100"/>
          <a:sy n="88" d="100"/>
        </p:scale>
        <p:origin x="141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B07D26-85A9-4CEA-B6D5-50E0763409D6}" type="datetimeFigureOut">
              <a:rPr lang="de-AT" smtClean="0"/>
              <a:t>30.11.2016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A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B91FF-D195-4687-987F-953355DAAC3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7119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en-GB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von View und Controller unabhängig 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- ist nicht für die Weiterverarbeitung der vom Benutzer übergebenen Daten zuständig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 – aktualisiert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Daten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B91FF-D195-4687-987F-953355DAAC36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52997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b="1" dirty="0">
                <a:effectLst/>
              </a:rPr>
              <a:t>Single-</a:t>
            </a:r>
            <a:r>
              <a:rPr lang="de-AT" sz="1200" b="1" dirty="0" err="1">
                <a:effectLst/>
              </a:rPr>
              <a:t>Responsibility</a:t>
            </a:r>
            <a:r>
              <a:rPr lang="de-AT" sz="1200" b="1" dirty="0">
                <a:effectLst/>
              </a:rPr>
              <a:t>-Prinzip</a:t>
            </a:r>
            <a:r>
              <a:rPr lang="de-AT" sz="1200" baseline="0" dirty="0"/>
              <a:t> – jede Klasse eine Aufgabe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b="1" u="none" baseline="0" dirty="0"/>
              <a:t>Open-</a:t>
            </a:r>
            <a:r>
              <a:rPr lang="de-AT" sz="1200" b="1" u="none" baseline="0" dirty="0" err="1"/>
              <a:t>Closed</a:t>
            </a:r>
            <a:r>
              <a:rPr lang="de-AT" sz="1200" b="1" u="none" baseline="0" dirty="0"/>
              <a:t>-Prinzip</a:t>
            </a:r>
            <a:r>
              <a:rPr lang="de-AT" sz="1200" baseline="0" dirty="0"/>
              <a:t> – </a:t>
            </a:r>
            <a:r>
              <a:rPr lang="en-GB" sz="1200" baseline="0" dirty="0" err="1"/>
              <a:t>Offen</a:t>
            </a:r>
            <a:r>
              <a:rPr lang="en-GB" sz="1200" baseline="0" dirty="0"/>
              <a:t> </a:t>
            </a:r>
            <a:r>
              <a:rPr lang="en-GB" sz="1200" baseline="0" dirty="0" err="1"/>
              <a:t>für</a:t>
            </a:r>
            <a:r>
              <a:rPr lang="en-GB" sz="1200" baseline="0" dirty="0"/>
              <a:t> </a:t>
            </a:r>
            <a:r>
              <a:rPr lang="en-GB" sz="1200" baseline="0" dirty="0" err="1"/>
              <a:t>Erweiterungen</a:t>
            </a:r>
            <a:r>
              <a:rPr lang="en-GB" sz="1200" baseline="0" dirty="0"/>
              <a:t> </a:t>
            </a:r>
            <a:r>
              <a:rPr lang="en-GB" sz="1200" baseline="0" dirty="0" err="1"/>
              <a:t>geschlossen</a:t>
            </a:r>
            <a:r>
              <a:rPr lang="en-GB" sz="1200" baseline="0" dirty="0"/>
              <a:t> </a:t>
            </a:r>
            <a:r>
              <a:rPr lang="en-GB" sz="1200" baseline="0" dirty="0" err="1"/>
              <a:t>für</a:t>
            </a:r>
            <a:r>
              <a:rPr lang="en-GB" sz="1200" baseline="0" dirty="0"/>
              <a:t> </a:t>
            </a:r>
            <a:r>
              <a:rPr lang="en-GB" sz="1200" baseline="0" dirty="0" err="1"/>
              <a:t>Modifikationen</a:t>
            </a:r>
            <a:r>
              <a:rPr lang="en-GB" sz="1200" baseline="0" dirty="0"/>
              <a:t>, </a:t>
            </a:r>
            <a:r>
              <a:rPr lang="en-GB" sz="1200" baseline="0" dirty="0" err="1"/>
              <a:t>geschlossen</a:t>
            </a:r>
            <a:r>
              <a:rPr lang="en-GB" sz="1200" baseline="0" dirty="0"/>
              <a:t> </a:t>
            </a:r>
            <a:r>
              <a:rPr lang="en-GB" sz="1200" baseline="0" dirty="0" err="1"/>
              <a:t>weil</a:t>
            </a:r>
            <a:r>
              <a:rPr lang="en-GB" sz="1200" baseline="0" dirty="0"/>
              <a:t> </a:t>
            </a:r>
            <a:r>
              <a:rPr lang="en-GB" sz="1200" baseline="0" dirty="0" err="1"/>
              <a:t>fertig</a:t>
            </a:r>
            <a:r>
              <a:rPr lang="en-GB" sz="1200" baseline="0" dirty="0"/>
              <a:t> </a:t>
            </a:r>
            <a:r>
              <a:rPr lang="en-GB" sz="1200" baseline="0" dirty="0" err="1"/>
              <a:t>entwickelt</a:t>
            </a:r>
            <a:r>
              <a:rPr lang="en-GB" sz="1200" baseline="0" dirty="0"/>
              <a:t> und </a:t>
            </a:r>
            <a:r>
              <a:rPr lang="en-GB" sz="1200" baseline="0" dirty="0" err="1"/>
              <a:t>getestet</a:t>
            </a:r>
            <a:endParaRPr lang="en-GB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baseline="0" dirty="0" err="1"/>
              <a:t>Liskov</a:t>
            </a:r>
            <a:r>
              <a:rPr lang="en-GB" sz="1200" b="1" baseline="0" dirty="0"/>
              <a:t> Substitution Principle</a:t>
            </a:r>
            <a:r>
              <a:rPr lang="en-GB" sz="1200" b="0" baseline="0" dirty="0"/>
              <a:t> - </a:t>
            </a:r>
            <a:r>
              <a:rPr lang="de-AT" sz="1200" b="0" baseline="0" dirty="0"/>
              <a:t>Operationen der Superklasse die auf ein Objekt der Subklasse angewendet werden, auch korrekt ausgeführt werden, nicht überraschen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baseline="0" dirty="0"/>
              <a:t>Interface Segregation Principle</a:t>
            </a:r>
            <a:r>
              <a:rPr lang="en-GB" sz="1200" b="0" baseline="0" dirty="0"/>
              <a:t> – </a:t>
            </a:r>
            <a:r>
              <a:rPr lang="en-GB" sz="1200" b="0" baseline="0" dirty="0" err="1"/>
              <a:t>zu</a:t>
            </a:r>
            <a:r>
              <a:rPr lang="en-GB" sz="1200" b="0" baseline="0" dirty="0"/>
              <a:t> </a:t>
            </a:r>
            <a:r>
              <a:rPr lang="en-GB" sz="1200" b="0" baseline="0" dirty="0" err="1"/>
              <a:t>große</a:t>
            </a:r>
            <a:r>
              <a:rPr lang="en-GB" sz="1200" b="0" baseline="0" dirty="0"/>
              <a:t> Interfaces </a:t>
            </a:r>
            <a:r>
              <a:rPr lang="en-GB" sz="1200" b="0" baseline="0" dirty="0" err="1"/>
              <a:t>aufzuteilen</a:t>
            </a:r>
            <a:r>
              <a:rPr lang="en-GB" sz="1200" b="0" baseline="0" dirty="0"/>
              <a:t> und </a:t>
            </a:r>
            <a:r>
              <a:rPr lang="en-GB" sz="1200" b="0" baseline="0" dirty="0" err="1"/>
              <a:t>und</a:t>
            </a:r>
            <a:r>
              <a:rPr lang="en-GB" sz="1200" b="0" baseline="0" dirty="0"/>
              <a:t> den </a:t>
            </a:r>
            <a:r>
              <a:rPr lang="en-GB" sz="1200" b="0" baseline="0" dirty="0" err="1"/>
              <a:t>Anforderungen</a:t>
            </a:r>
            <a:r>
              <a:rPr lang="en-GB" sz="1200" b="0" baseline="0" dirty="0"/>
              <a:t> der Clients </a:t>
            </a:r>
            <a:r>
              <a:rPr lang="en-GB" sz="1200" b="0" baseline="0" dirty="0" err="1"/>
              <a:t>angepasst</a:t>
            </a:r>
            <a:r>
              <a:rPr lang="en-GB" sz="1200" b="0" baseline="0" dirty="0"/>
              <a:t> warden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baseline="0" dirty="0"/>
              <a:t>Dependency Inversion Principle</a:t>
            </a:r>
            <a:r>
              <a:rPr lang="en-GB" sz="1200" b="0" baseline="0" dirty="0"/>
              <a:t> – </a:t>
            </a:r>
            <a:r>
              <a:rPr lang="en-GB" sz="1200" b="0" baseline="0" dirty="0" err="1"/>
              <a:t>Reduktion</a:t>
            </a:r>
            <a:r>
              <a:rPr lang="en-GB" sz="1200" b="0" baseline="0" dirty="0"/>
              <a:t> der </a:t>
            </a:r>
            <a:r>
              <a:rPr lang="en-GB" sz="1200" b="0" baseline="0" dirty="0" err="1"/>
              <a:t>Kopplung</a:t>
            </a:r>
            <a:r>
              <a:rPr lang="en-GB" sz="1200" b="0" baseline="0" dirty="0"/>
              <a:t> und </a:t>
            </a:r>
            <a:r>
              <a:rPr lang="en-GB" sz="1200" b="0" baseline="0" dirty="0" err="1"/>
              <a:t>hohe</a:t>
            </a:r>
            <a:r>
              <a:rPr lang="en-GB" sz="1200" b="0" baseline="0" dirty="0"/>
              <a:t> </a:t>
            </a:r>
            <a:r>
              <a:rPr lang="en-GB" sz="1200" b="0" baseline="0" dirty="0" err="1"/>
              <a:t>Kohäsion</a:t>
            </a:r>
            <a:endParaRPr lang="en-GB" sz="1200" b="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baseline="0" dirty="0"/>
              <a:t>asp.net und </a:t>
            </a:r>
            <a:r>
              <a:rPr lang="en-GB" sz="1200" b="0" baseline="0" dirty="0" err="1"/>
              <a:t>andere</a:t>
            </a:r>
            <a:r>
              <a:rPr lang="en-GB" sz="1200" b="0" baseline="0" dirty="0"/>
              <a:t> </a:t>
            </a:r>
            <a:r>
              <a:rPr lang="en-GB" sz="1200" b="0" u="sng" baseline="0" dirty="0"/>
              <a:t>Frameworks </a:t>
            </a:r>
            <a:r>
              <a:rPr lang="en-GB" sz="1200" b="0" baseline="0" dirty="0" err="1"/>
              <a:t>verwenden</a:t>
            </a:r>
            <a:r>
              <a:rPr lang="en-GB" sz="1200" b="0" baseline="0" dirty="0"/>
              <a:t> MVC</a:t>
            </a:r>
            <a:endParaRPr lang="en-GB" sz="1200" b="1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AT" sz="1200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B91FF-D195-4687-987F-953355DAAC36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39437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76BA-7E7A-4125-86D8-A1914A70B29A}" type="datetimeFigureOut">
              <a:rPr lang="de-AT" smtClean="0"/>
              <a:t>30.11.2016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7E7B-2B89-40B9-A396-5DC165F19826}" type="slidenum">
              <a:rPr lang="de-AT" smtClean="0"/>
              <a:t>‹#›</a:t>
            </a:fld>
            <a:endParaRPr lang="de-A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233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76BA-7E7A-4125-86D8-A1914A70B29A}" type="datetimeFigureOut">
              <a:rPr lang="de-AT" smtClean="0"/>
              <a:t>30.11.2016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7E7B-2B89-40B9-A396-5DC165F1982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79524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76BA-7E7A-4125-86D8-A1914A70B29A}" type="datetimeFigureOut">
              <a:rPr lang="de-AT" smtClean="0"/>
              <a:t>30.11.2016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7E7B-2B89-40B9-A396-5DC165F1982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0254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76BA-7E7A-4125-86D8-A1914A70B29A}" type="datetimeFigureOut">
              <a:rPr lang="de-AT" smtClean="0"/>
              <a:t>30.11.2016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7E7B-2B89-40B9-A396-5DC165F1982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51593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76BA-7E7A-4125-86D8-A1914A70B29A}" type="datetimeFigureOut">
              <a:rPr lang="de-AT" smtClean="0"/>
              <a:t>30.11.2016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7E7B-2B89-40B9-A396-5DC165F19826}" type="slidenum">
              <a:rPr lang="de-AT" smtClean="0"/>
              <a:t>‹#›</a:t>
            </a:fld>
            <a:endParaRPr lang="de-A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325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76BA-7E7A-4125-86D8-A1914A70B29A}" type="datetimeFigureOut">
              <a:rPr lang="de-AT" smtClean="0"/>
              <a:t>30.11.2016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7E7B-2B89-40B9-A396-5DC165F1982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1895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76BA-7E7A-4125-86D8-A1914A70B29A}" type="datetimeFigureOut">
              <a:rPr lang="de-AT" smtClean="0"/>
              <a:t>30.11.2016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7E7B-2B89-40B9-A396-5DC165F1982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23665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76BA-7E7A-4125-86D8-A1914A70B29A}" type="datetimeFigureOut">
              <a:rPr lang="de-AT" smtClean="0"/>
              <a:t>30.11.2016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7E7B-2B89-40B9-A396-5DC165F1982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73983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76BA-7E7A-4125-86D8-A1914A70B29A}" type="datetimeFigureOut">
              <a:rPr lang="de-AT" smtClean="0"/>
              <a:t>30.11.2016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7E7B-2B89-40B9-A396-5DC165F1982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01352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24E76BA-7E7A-4125-86D8-A1914A70B29A}" type="datetimeFigureOut">
              <a:rPr lang="de-AT" smtClean="0"/>
              <a:t>30.11.2016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627E7B-2B89-40B9-A396-5DC165F1982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8263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76BA-7E7A-4125-86D8-A1914A70B29A}" type="datetimeFigureOut">
              <a:rPr lang="de-AT" smtClean="0"/>
              <a:t>30.11.2016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7E7B-2B89-40B9-A396-5DC165F1982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70532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4E76BA-7E7A-4125-86D8-A1914A70B29A}" type="datetimeFigureOut">
              <a:rPr lang="de-AT" smtClean="0"/>
              <a:t>30.11.2016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E627E7B-2B89-40B9-A396-5DC165F19826}" type="slidenum">
              <a:rPr lang="de-AT" smtClean="0"/>
              <a:t>‹#›</a:t>
            </a:fld>
            <a:endParaRPr lang="de-A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930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MVC </a:t>
            </a:r>
            <a:br>
              <a:rPr lang="en-GB" dirty="0"/>
            </a:br>
            <a:r>
              <a:rPr lang="en-GB" dirty="0"/>
              <a:t>Model View Controller</a:t>
            </a:r>
            <a:endParaRPr lang="de-A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Peter </a:t>
            </a:r>
            <a:r>
              <a:rPr lang="en-GB" dirty="0" err="1"/>
              <a:t>pollheimer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13898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.imgur.com/0feA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269" y="3603171"/>
            <a:ext cx="5787349" cy="237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MVC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ClrTx/>
              <a:buFont typeface="Arial" panose="020B0604020202020204" pitchFamily="34" charset="0"/>
              <a:buChar char="•"/>
            </a:pPr>
            <a:r>
              <a:rPr lang="de-AT" sz="2600" dirty="0"/>
              <a:t> Model – beinhaltet nur die Daten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endParaRPr lang="en-GB" sz="2600" dirty="0"/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GB" sz="2600" dirty="0"/>
              <a:t> </a:t>
            </a:r>
            <a:r>
              <a:rPr lang="de-AT" sz="2600" dirty="0"/>
              <a:t>View – Darstellung der Daten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endParaRPr lang="en-GB" sz="2600" dirty="0"/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GB" sz="2600" dirty="0"/>
              <a:t> Controller – </a:t>
            </a:r>
            <a:r>
              <a:rPr lang="de-AT" sz="2600" dirty="0"/>
              <a:t>steuert das Programm</a:t>
            </a:r>
          </a:p>
          <a:p>
            <a:endParaRPr lang="en-GB" sz="2800" dirty="0"/>
          </a:p>
          <a:p>
            <a:endParaRPr lang="de-AT" sz="2800" dirty="0"/>
          </a:p>
        </p:txBody>
      </p:sp>
    </p:spTree>
    <p:extLst>
      <p:ext uri="{BB962C8B-B14F-4D97-AF65-F5344CB8AC3E}">
        <p14:creationId xmlns:p14="http://schemas.microsoft.com/office/powerpoint/2010/main" val="4163555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Solid Prinzipien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2600" b="1" dirty="0"/>
              <a:t>S</a:t>
            </a:r>
            <a:r>
              <a:rPr lang="de-AT" sz="2600" dirty="0"/>
              <a:t>ingle-</a:t>
            </a:r>
            <a:r>
              <a:rPr lang="de-AT" sz="2600" dirty="0" err="1"/>
              <a:t>Responsibility</a:t>
            </a:r>
            <a:r>
              <a:rPr lang="de-AT" sz="2600" dirty="0"/>
              <a:t>-Prinzip</a:t>
            </a:r>
          </a:p>
          <a:p>
            <a:r>
              <a:rPr lang="de-AT" sz="2600" b="1" dirty="0"/>
              <a:t>O</a:t>
            </a:r>
            <a:r>
              <a:rPr lang="de-AT" sz="2600" dirty="0"/>
              <a:t>pen-</a:t>
            </a:r>
            <a:r>
              <a:rPr lang="de-AT" sz="2600" dirty="0" err="1"/>
              <a:t>Closed</a:t>
            </a:r>
            <a:r>
              <a:rPr lang="de-AT" sz="2600" dirty="0"/>
              <a:t>-Prinzip</a:t>
            </a:r>
          </a:p>
          <a:p>
            <a:r>
              <a:rPr lang="de-AT" sz="2600" b="1" dirty="0" err="1"/>
              <a:t>L</a:t>
            </a:r>
            <a:r>
              <a:rPr lang="de-AT" sz="2600" dirty="0" err="1"/>
              <a:t>iskov</a:t>
            </a:r>
            <a:r>
              <a:rPr lang="de-AT" sz="2600" dirty="0"/>
              <a:t> Substitution </a:t>
            </a:r>
            <a:r>
              <a:rPr lang="de-AT" sz="2600" dirty="0" err="1"/>
              <a:t>Principle</a:t>
            </a:r>
            <a:endParaRPr lang="de-AT" sz="2600" dirty="0"/>
          </a:p>
          <a:p>
            <a:r>
              <a:rPr lang="de-AT" sz="2600" b="1" dirty="0"/>
              <a:t>I</a:t>
            </a:r>
            <a:r>
              <a:rPr lang="de-AT" sz="2600" dirty="0"/>
              <a:t>nterface Segregation </a:t>
            </a:r>
            <a:r>
              <a:rPr lang="de-AT" sz="2600" dirty="0" err="1"/>
              <a:t>Principle</a:t>
            </a:r>
            <a:endParaRPr lang="de-AT" sz="2600" dirty="0"/>
          </a:p>
          <a:p>
            <a:r>
              <a:rPr lang="de-AT" sz="2600" b="1" dirty="0" err="1"/>
              <a:t>D</a:t>
            </a:r>
            <a:r>
              <a:rPr lang="de-AT" sz="2600" dirty="0" err="1"/>
              <a:t>ependency</a:t>
            </a:r>
            <a:r>
              <a:rPr lang="de-AT" sz="2600" dirty="0"/>
              <a:t> Inversion </a:t>
            </a:r>
            <a:r>
              <a:rPr lang="de-AT" sz="2600" dirty="0" err="1"/>
              <a:t>Principle</a:t>
            </a:r>
            <a:endParaRPr lang="de-AT" sz="2600" dirty="0"/>
          </a:p>
        </p:txBody>
      </p:sp>
    </p:spTree>
    <p:extLst>
      <p:ext uri="{BB962C8B-B14F-4D97-AF65-F5344CB8AC3E}">
        <p14:creationId xmlns:p14="http://schemas.microsoft.com/office/powerpoint/2010/main" val="28210021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123</Words>
  <Application>Microsoft Office PowerPoint</Application>
  <PresentationFormat>Widescreen</PresentationFormat>
  <Paragraphs>25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Retrospect</vt:lpstr>
      <vt:lpstr>MVC  Model View Controller</vt:lpstr>
      <vt:lpstr>MVC</vt:lpstr>
      <vt:lpstr>Solid Prinzipien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  Model View Controller</dc:title>
  <dc:creator>Peter Pollheimer</dc:creator>
  <cp:lastModifiedBy>Peter Pollheimer</cp:lastModifiedBy>
  <cp:revision>13</cp:revision>
  <dcterms:created xsi:type="dcterms:W3CDTF">2016-11-29T18:34:29Z</dcterms:created>
  <dcterms:modified xsi:type="dcterms:W3CDTF">2016-11-30T11:52:27Z</dcterms:modified>
</cp:coreProperties>
</file>