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82400" y="45125"/>
            <a:ext cx="1710900" cy="3249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What is the user’s pain point? What value will the chatbot bring to the user?</a:t>
            </a:r>
            <a:endParaRPr sz="900"/>
          </a:p>
        </p:txBody>
      </p:sp>
      <p:sp>
        <p:nvSpPr>
          <p:cNvPr id="55" name="Google Shape;55;p13"/>
          <p:cNvSpPr/>
          <p:nvPr/>
        </p:nvSpPr>
        <p:spPr>
          <a:xfrm>
            <a:off x="1878175" y="45125"/>
            <a:ext cx="1710900" cy="159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How will the user get to know about the chatbot?</a:t>
            </a:r>
            <a:endParaRPr sz="900"/>
          </a:p>
        </p:txBody>
      </p:sp>
      <p:sp>
        <p:nvSpPr>
          <p:cNvPr id="56" name="Google Shape;56;p13"/>
          <p:cNvSpPr/>
          <p:nvPr/>
        </p:nvSpPr>
        <p:spPr>
          <a:xfrm>
            <a:off x="1878175" y="1693250"/>
            <a:ext cx="1710900" cy="159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and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What development and deployments tools will be used?</a:t>
            </a:r>
            <a:endParaRPr sz="900"/>
          </a:p>
        </p:txBody>
      </p:sp>
      <p:sp>
        <p:nvSpPr>
          <p:cNvPr id="57" name="Google Shape;57;p13"/>
          <p:cNvSpPr/>
          <p:nvPr/>
        </p:nvSpPr>
        <p:spPr>
          <a:xfrm>
            <a:off x="5486625" y="56988"/>
            <a:ext cx="1710900" cy="15927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Who are the users? Age? Demographics? Interests? Values?</a:t>
            </a:r>
            <a:endParaRPr sz="900"/>
          </a:p>
        </p:txBody>
      </p:sp>
      <p:sp>
        <p:nvSpPr>
          <p:cNvPr id="58" name="Google Shape;58;p13"/>
          <p:cNvSpPr/>
          <p:nvPr/>
        </p:nvSpPr>
        <p:spPr>
          <a:xfrm>
            <a:off x="5486625" y="1699200"/>
            <a:ext cx="1710900" cy="15927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Devices/Modalities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What devices do users have access to? Would they prefer to text or call?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290850" y="56988"/>
            <a:ext cx="1710900" cy="15927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What are the current solutions?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3950" y="45125"/>
            <a:ext cx="1710900" cy="159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Barriers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What are the barriers to the idea? How to deal with them?</a:t>
            </a:r>
            <a:endParaRPr sz="900"/>
          </a:p>
        </p:txBody>
      </p:sp>
      <p:sp>
        <p:nvSpPr>
          <p:cNvPr id="61" name="Google Shape;61;p13"/>
          <p:cNvSpPr/>
          <p:nvPr/>
        </p:nvSpPr>
        <p:spPr>
          <a:xfrm>
            <a:off x="73950" y="1693263"/>
            <a:ext cx="1710900" cy="159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Who will the chatbot handoff to when it fails?</a:t>
            </a:r>
            <a:endParaRPr sz="900"/>
          </a:p>
        </p:txBody>
      </p:sp>
      <p:sp>
        <p:nvSpPr>
          <p:cNvPr id="62" name="Google Shape;62;p13"/>
          <p:cNvSpPr/>
          <p:nvPr/>
        </p:nvSpPr>
        <p:spPr>
          <a:xfrm>
            <a:off x="7290850" y="1699200"/>
            <a:ext cx="1710900" cy="15927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What channels do they typically use? Messaging apps? SMS? Telephony?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73950" y="3341400"/>
            <a:ext cx="2165700" cy="151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What are the tasks that need  to happen for the chatbot to actually fulfil the tasks?</a:t>
            </a:r>
            <a:endParaRPr sz="900"/>
          </a:p>
        </p:txBody>
      </p:sp>
      <p:sp>
        <p:nvSpPr>
          <p:cNvPr id="64" name="Google Shape;64;p13"/>
          <p:cNvSpPr/>
          <p:nvPr/>
        </p:nvSpPr>
        <p:spPr>
          <a:xfrm>
            <a:off x="2325506" y="3341375"/>
            <a:ext cx="2165700" cy="151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What kind of relationship should the chatbot have with the user?</a:t>
            </a:r>
            <a:endParaRPr sz="900"/>
          </a:p>
        </p:txBody>
      </p:sp>
      <p:sp>
        <p:nvSpPr>
          <p:cNvPr id="65" name="Google Shape;65;p13"/>
          <p:cNvSpPr/>
          <p:nvPr/>
        </p:nvSpPr>
        <p:spPr>
          <a:xfrm>
            <a:off x="4579550" y="3341400"/>
            <a:ext cx="2165700" cy="151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What personality should the chatbot project?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6850800" y="3341400"/>
            <a:ext cx="2165700" cy="151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Conversational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What conversations does the ehcatbot need to have?</a:t>
            </a:r>
            <a:endParaRPr sz="900"/>
          </a:p>
        </p:txBody>
      </p:sp>
      <p:sp>
        <p:nvSpPr>
          <p:cNvPr id="67" name="Google Shape;67;p13"/>
          <p:cNvSpPr txBox="1"/>
          <p:nvPr/>
        </p:nvSpPr>
        <p:spPr>
          <a:xfrm>
            <a:off x="0" y="4853075"/>
            <a:ext cx="9144000" cy="307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Project name: 										                             | </a:t>
            </a:r>
            <a:r>
              <a:rPr lang="en" sz="1000"/>
              <a:t>Chatbot Design Canvas V2  by Srini Janarthanam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