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87" r:id="rId4"/>
    <p:sldId id="291" r:id="rId5"/>
    <p:sldId id="300" r:id="rId6"/>
    <p:sldId id="290" r:id="rId7"/>
    <p:sldId id="318" r:id="rId8"/>
    <p:sldId id="313" r:id="rId9"/>
    <p:sldId id="319" r:id="rId10"/>
    <p:sldId id="293" r:id="rId11"/>
    <p:sldId id="306" r:id="rId12"/>
    <p:sldId id="302" r:id="rId13"/>
    <p:sldId id="292" r:id="rId14"/>
    <p:sldId id="304" r:id="rId15"/>
    <p:sldId id="305" r:id="rId16"/>
    <p:sldId id="311" r:id="rId17"/>
    <p:sldId id="294" r:id="rId18"/>
    <p:sldId id="301" r:id="rId19"/>
    <p:sldId id="297" r:id="rId20"/>
    <p:sldId id="298" r:id="rId21"/>
    <p:sldId id="310" r:id="rId22"/>
    <p:sldId id="307" r:id="rId23"/>
    <p:sldId id="271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taCruz" initials="S" lastIdx="3" clrIdx="0">
    <p:extLst>
      <p:ext uri="{19B8F6BF-5375-455C-9EA6-DF929625EA0E}">
        <p15:presenceInfo xmlns:p15="http://schemas.microsoft.com/office/powerpoint/2012/main" userId="c22c00d8986cbf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29D"/>
    <a:srgbClr val="2F8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7" autoAdjust="0"/>
    <p:restoredTop sz="94694"/>
  </p:normalViewPr>
  <p:slideViewPr>
    <p:cSldViewPr snapToGrid="0" snapToObjects="1">
      <p:cViewPr varScale="1">
        <p:scale>
          <a:sx n="40" d="100"/>
          <a:sy n="40" d="100"/>
        </p:scale>
        <p:origin x="18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C611CB-31AB-4620-ABE7-8D87D7D7A9B0}" type="doc">
      <dgm:prSet loTypeId="urn:microsoft.com/office/officeart/2008/layout/HalfCircleOrganizationChart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6990127D-1132-426D-843A-23921ECCEEEE}">
      <dgm:prSet phldrT="[Texto]"/>
      <dgm:spPr/>
      <dgm:t>
        <a:bodyPr/>
        <a:lstStyle/>
        <a:p>
          <a:r>
            <a:rPr lang="es-MX" dirty="0" smtClean="0">
              <a:solidFill>
                <a:schemeClr val="tx2"/>
              </a:solidFill>
            </a:rPr>
            <a:t>CEO</a:t>
          </a:r>
          <a:endParaRPr lang="es-MX" dirty="0">
            <a:solidFill>
              <a:schemeClr val="tx2"/>
            </a:solidFill>
          </a:endParaRPr>
        </a:p>
      </dgm:t>
    </dgm:pt>
    <dgm:pt modelId="{232A7F40-C7BB-44ED-A2E7-DCB5FA4B80CE}" type="parTrans" cxnId="{13567F70-39C8-4B6A-96AB-750F0C7FC91F}">
      <dgm:prSet/>
      <dgm:spPr/>
      <dgm:t>
        <a:bodyPr/>
        <a:lstStyle/>
        <a:p>
          <a:endParaRPr lang="es-MX"/>
        </a:p>
      </dgm:t>
    </dgm:pt>
    <dgm:pt modelId="{D4EA1A41-1CF3-4484-98D1-6881BB4337A8}" type="sibTrans" cxnId="{13567F70-39C8-4B6A-96AB-750F0C7FC91F}">
      <dgm:prSet/>
      <dgm:spPr/>
      <dgm:t>
        <a:bodyPr/>
        <a:lstStyle/>
        <a:p>
          <a:endParaRPr lang="es-MX"/>
        </a:p>
      </dgm:t>
    </dgm:pt>
    <dgm:pt modelId="{42C9EDEB-EFE3-413C-A4A9-AE7D300A2A76}" type="asst">
      <dgm:prSet phldrT="[Texto]" custT="1"/>
      <dgm:spPr/>
      <dgm:t>
        <a:bodyPr/>
        <a:lstStyle/>
        <a:p>
          <a:r>
            <a:rPr lang="es-MX" sz="3200" dirty="0" err="1" smtClean="0">
              <a:solidFill>
                <a:schemeClr val="tx2"/>
              </a:solidFill>
            </a:rPr>
            <a:t>Analytics</a:t>
          </a:r>
          <a:endParaRPr lang="es-MX" sz="3200" dirty="0">
            <a:solidFill>
              <a:schemeClr val="tx2"/>
            </a:solidFill>
          </a:endParaRPr>
        </a:p>
      </dgm:t>
    </dgm:pt>
    <dgm:pt modelId="{2C035E4B-2D83-4774-BCA6-7A50A6E1A797}" type="parTrans" cxnId="{DFE1DFD8-9D02-4CB6-8528-7648E20C3589}">
      <dgm:prSet/>
      <dgm:spPr/>
      <dgm:t>
        <a:bodyPr/>
        <a:lstStyle/>
        <a:p>
          <a:endParaRPr lang="es-MX"/>
        </a:p>
      </dgm:t>
    </dgm:pt>
    <dgm:pt modelId="{CFDBA6F1-BD05-4C13-AE7C-9A7CC4C7E733}" type="sibTrans" cxnId="{DFE1DFD8-9D02-4CB6-8528-7648E20C3589}">
      <dgm:prSet/>
      <dgm:spPr/>
      <dgm:t>
        <a:bodyPr/>
        <a:lstStyle/>
        <a:p>
          <a:endParaRPr lang="es-MX"/>
        </a:p>
      </dgm:t>
    </dgm:pt>
    <dgm:pt modelId="{6AFAA89D-5578-4EC6-82F7-E7EF81283C0C}">
      <dgm:prSet phldrT="[Texto]"/>
      <dgm:spPr/>
      <dgm:t>
        <a:bodyPr/>
        <a:lstStyle/>
        <a:p>
          <a:r>
            <a:rPr lang="es-MX" dirty="0" smtClean="0">
              <a:solidFill>
                <a:schemeClr val="tx2"/>
              </a:solidFill>
            </a:rPr>
            <a:t>CTO/CIO</a:t>
          </a:r>
          <a:endParaRPr lang="es-MX" dirty="0">
            <a:solidFill>
              <a:schemeClr val="tx2"/>
            </a:solidFill>
          </a:endParaRPr>
        </a:p>
      </dgm:t>
    </dgm:pt>
    <dgm:pt modelId="{67169C39-CA23-46AA-ABCA-7B078BFC7638}" type="parTrans" cxnId="{F382AB18-10D8-407C-AD06-8D18B5B840F4}">
      <dgm:prSet/>
      <dgm:spPr/>
      <dgm:t>
        <a:bodyPr/>
        <a:lstStyle/>
        <a:p>
          <a:endParaRPr lang="es-MX"/>
        </a:p>
      </dgm:t>
    </dgm:pt>
    <dgm:pt modelId="{8A2F069D-7B15-494C-A3A1-DE1B588545B6}" type="sibTrans" cxnId="{F382AB18-10D8-407C-AD06-8D18B5B840F4}">
      <dgm:prSet/>
      <dgm:spPr/>
      <dgm:t>
        <a:bodyPr/>
        <a:lstStyle/>
        <a:p>
          <a:endParaRPr lang="es-MX"/>
        </a:p>
      </dgm:t>
    </dgm:pt>
    <dgm:pt modelId="{6FD04D6C-8AD4-42AF-931F-043DF7587DFA}">
      <dgm:prSet phldrT="[Texto]"/>
      <dgm:spPr/>
      <dgm:t>
        <a:bodyPr/>
        <a:lstStyle/>
        <a:p>
          <a:r>
            <a:rPr lang="es-MX" dirty="0" smtClean="0">
              <a:solidFill>
                <a:schemeClr val="tx2"/>
              </a:solidFill>
            </a:rPr>
            <a:t>COO</a:t>
          </a:r>
          <a:endParaRPr lang="es-MX" dirty="0">
            <a:solidFill>
              <a:schemeClr val="tx2"/>
            </a:solidFill>
          </a:endParaRPr>
        </a:p>
      </dgm:t>
    </dgm:pt>
    <dgm:pt modelId="{97741E3D-E24F-4CDD-B53B-F39ADCAB0A7F}" type="parTrans" cxnId="{CA74B48A-AA8D-482B-92F5-83968B517CDB}">
      <dgm:prSet/>
      <dgm:spPr/>
      <dgm:t>
        <a:bodyPr/>
        <a:lstStyle/>
        <a:p>
          <a:endParaRPr lang="es-MX"/>
        </a:p>
      </dgm:t>
    </dgm:pt>
    <dgm:pt modelId="{2EE8ED5C-1EE2-441A-8191-34F682772182}" type="sibTrans" cxnId="{CA74B48A-AA8D-482B-92F5-83968B517CDB}">
      <dgm:prSet/>
      <dgm:spPr/>
      <dgm:t>
        <a:bodyPr/>
        <a:lstStyle/>
        <a:p>
          <a:endParaRPr lang="es-MX"/>
        </a:p>
      </dgm:t>
    </dgm:pt>
    <dgm:pt modelId="{CA2E5BA4-9F53-4BF1-9908-EC088B66DB79}">
      <dgm:prSet phldrT="[Texto]"/>
      <dgm:spPr/>
      <dgm:t>
        <a:bodyPr/>
        <a:lstStyle/>
        <a:p>
          <a:r>
            <a:rPr lang="es-MX" dirty="0" smtClean="0">
              <a:solidFill>
                <a:schemeClr val="tx2"/>
              </a:solidFill>
            </a:rPr>
            <a:t>Otros C</a:t>
          </a:r>
          <a:endParaRPr lang="es-MX" dirty="0">
            <a:solidFill>
              <a:schemeClr val="tx2"/>
            </a:solidFill>
          </a:endParaRPr>
        </a:p>
      </dgm:t>
    </dgm:pt>
    <dgm:pt modelId="{51B81DD3-2F14-46A7-B6E9-46B54F9EA8C4}" type="parTrans" cxnId="{E1ED4972-31BF-4C4A-AF85-0FD990C3EEF6}">
      <dgm:prSet/>
      <dgm:spPr/>
      <dgm:t>
        <a:bodyPr/>
        <a:lstStyle/>
        <a:p>
          <a:endParaRPr lang="es-MX"/>
        </a:p>
      </dgm:t>
    </dgm:pt>
    <dgm:pt modelId="{D4857A58-D344-46DD-9B90-A05BD4E5B0FB}" type="sibTrans" cxnId="{E1ED4972-31BF-4C4A-AF85-0FD990C3EEF6}">
      <dgm:prSet/>
      <dgm:spPr/>
      <dgm:t>
        <a:bodyPr/>
        <a:lstStyle/>
        <a:p>
          <a:endParaRPr lang="es-MX"/>
        </a:p>
      </dgm:t>
    </dgm:pt>
    <dgm:pt modelId="{549EF013-131E-4B37-A29D-B770C79F2493}" type="pres">
      <dgm:prSet presAssocID="{8DC611CB-31AB-4620-ABE7-8D87D7D7A9B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AA617CEC-368D-43A5-A40F-1DAFEA4CDAF7}" type="pres">
      <dgm:prSet presAssocID="{6990127D-1132-426D-843A-23921ECCEEEE}" presName="hierRoot1" presStyleCnt="0">
        <dgm:presLayoutVars>
          <dgm:hierBranch val="init"/>
        </dgm:presLayoutVars>
      </dgm:prSet>
      <dgm:spPr/>
    </dgm:pt>
    <dgm:pt modelId="{5E9E2983-1577-4726-A40E-70973A942256}" type="pres">
      <dgm:prSet presAssocID="{6990127D-1132-426D-843A-23921ECCEEEE}" presName="rootComposite1" presStyleCnt="0"/>
      <dgm:spPr/>
    </dgm:pt>
    <dgm:pt modelId="{CAA279F7-CEC9-4597-A88B-5997A6817C3A}" type="pres">
      <dgm:prSet presAssocID="{6990127D-1132-426D-843A-23921ECCEEEE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B56955F8-0F95-4BF3-B0E5-DA6F1D0F7891}" type="pres">
      <dgm:prSet presAssocID="{6990127D-1132-426D-843A-23921ECCEEEE}" presName="topArc1" presStyleLbl="parChTrans1D1" presStyleIdx="0" presStyleCnt="10"/>
      <dgm:spPr/>
    </dgm:pt>
    <dgm:pt modelId="{9AA010EB-FEC1-4748-8548-95D33551BAEC}" type="pres">
      <dgm:prSet presAssocID="{6990127D-1132-426D-843A-23921ECCEEEE}" presName="bottomArc1" presStyleLbl="parChTrans1D1" presStyleIdx="1" presStyleCnt="10"/>
      <dgm:spPr/>
    </dgm:pt>
    <dgm:pt modelId="{EE73D912-403B-4445-BB85-BD014AF9BB2C}" type="pres">
      <dgm:prSet presAssocID="{6990127D-1132-426D-843A-23921ECCEEEE}" presName="topConnNode1" presStyleLbl="node1" presStyleIdx="0" presStyleCnt="0"/>
      <dgm:spPr/>
      <dgm:t>
        <a:bodyPr/>
        <a:lstStyle/>
        <a:p>
          <a:endParaRPr lang="es-MX"/>
        </a:p>
      </dgm:t>
    </dgm:pt>
    <dgm:pt modelId="{E6AA9AE5-B22F-400C-9CA3-8BE5EF2DF9E5}" type="pres">
      <dgm:prSet presAssocID="{6990127D-1132-426D-843A-23921ECCEEEE}" presName="hierChild2" presStyleCnt="0"/>
      <dgm:spPr/>
    </dgm:pt>
    <dgm:pt modelId="{3A0BEB69-969D-48EC-BEED-AF64E617B0BD}" type="pres">
      <dgm:prSet presAssocID="{67169C39-CA23-46AA-ABCA-7B078BFC7638}" presName="Name28" presStyleLbl="parChTrans1D2" presStyleIdx="0" presStyleCnt="4"/>
      <dgm:spPr/>
      <dgm:t>
        <a:bodyPr/>
        <a:lstStyle/>
        <a:p>
          <a:endParaRPr lang="es-MX"/>
        </a:p>
      </dgm:t>
    </dgm:pt>
    <dgm:pt modelId="{C79976CE-67DA-457A-A04C-71C3C2A5C001}" type="pres">
      <dgm:prSet presAssocID="{6AFAA89D-5578-4EC6-82F7-E7EF81283C0C}" presName="hierRoot2" presStyleCnt="0">
        <dgm:presLayoutVars>
          <dgm:hierBranch val="init"/>
        </dgm:presLayoutVars>
      </dgm:prSet>
      <dgm:spPr/>
    </dgm:pt>
    <dgm:pt modelId="{18DB0F1E-0FDC-45AC-8E02-E4AF5AD9D1DB}" type="pres">
      <dgm:prSet presAssocID="{6AFAA89D-5578-4EC6-82F7-E7EF81283C0C}" presName="rootComposite2" presStyleCnt="0"/>
      <dgm:spPr/>
    </dgm:pt>
    <dgm:pt modelId="{1B07632B-10EC-4BCA-A949-86C71502B4F4}" type="pres">
      <dgm:prSet presAssocID="{6AFAA89D-5578-4EC6-82F7-E7EF81283C0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6FBE3E75-2B36-46B0-B6A3-1815D0D8303D}" type="pres">
      <dgm:prSet presAssocID="{6AFAA89D-5578-4EC6-82F7-E7EF81283C0C}" presName="topArc2" presStyleLbl="parChTrans1D1" presStyleIdx="2" presStyleCnt="10"/>
      <dgm:spPr/>
    </dgm:pt>
    <dgm:pt modelId="{696241CF-E361-4D04-9689-F8304D47BA23}" type="pres">
      <dgm:prSet presAssocID="{6AFAA89D-5578-4EC6-82F7-E7EF81283C0C}" presName="bottomArc2" presStyleLbl="parChTrans1D1" presStyleIdx="3" presStyleCnt="10"/>
      <dgm:spPr/>
    </dgm:pt>
    <dgm:pt modelId="{2C1082F2-5F01-47BC-B4D9-78420FADA148}" type="pres">
      <dgm:prSet presAssocID="{6AFAA89D-5578-4EC6-82F7-E7EF81283C0C}" presName="topConnNode2" presStyleLbl="node2" presStyleIdx="0" presStyleCnt="0"/>
      <dgm:spPr/>
      <dgm:t>
        <a:bodyPr/>
        <a:lstStyle/>
        <a:p>
          <a:endParaRPr lang="es-MX"/>
        </a:p>
      </dgm:t>
    </dgm:pt>
    <dgm:pt modelId="{592D4E79-F6A6-40EF-BD8F-5C45C23AA457}" type="pres">
      <dgm:prSet presAssocID="{6AFAA89D-5578-4EC6-82F7-E7EF81283C0C}" presName="hierChild4" presStyleCnt="0"/>
      <dgm:spPr/>
    </dgm:pt>
    <dgm:pt modelId="{978E1A65-4E46-4B25-BD0F-2DCAEBCD7F32}" type="pres">
      <dgm:prSet presAssocID="{6AFAA89D-5578-4EC6-82F7-E7EF81283C0C}" presName="hierChild5" presStyleCnt="0"/>
      <dgm:spPr/>
    </dgm:pt>
    <dgm:pt modelId="{37E3AD3B-6EC6-47A7-BC0E-90EFE1DFB596}" type="pres">
      <dgm:prSet presAssocID="{97741E3D-E24F-4CDD-B53B-F39ADCAB0A7F}" presName="Name28" presStyleLbl="parChTrans1D2" presStyleIdx="1" presStyleCnt="4"/>
      <dgm:spPr/>
      <dgm:t>
        <a:bodyPr/>
        <a:lstStyle/>
        <a:p>
          <a:endParaRPr lang="es-MX"/>
        </a:p>
      </dgm:t>
    </dgm:pt>
    <dgm:pt modelId="{B5810C2E-C4B7-440D-8D0E-9D8E87CE3DE8}" type="pres">
      <dgm:prSet presAssocID="{6FD04D6C-8AD4-42AF-931F-043DF7587DFA}" presName="hierRoot2" presStyleCnt="0">
        <dgm:presLayoutVars>
          <dgm:hierBranch val="init"/>
        </dgm:presLayoutVars>
      </dgm:prSet>
      <dgm:spPr/>
    </dgm:pt>
    <dgm:pt modelId="{C28EF091-4A4B-4023-8F13-52BA5C824545}" type="pres">
      <dgm:prSet presAssocID="{6FD04D6C-8AD4-42AF-931F-043DF7587DFA}" presName="rootComposite2" presStyleCnt="0"/>
      <dgm:spPr/>
    </dgm:pt>
    <dgm:pt modelId="{E5B6F377-7F26-4ED7-89D4-7BDFD1FF19A5}" type="pres">
      <dgm:prSet presAssocID="{6FD04D6C-8AD4-42AF-931F-043DF7587DF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D4CEE8DB-CCE0-4558-B3E6-905811C405B3}" type="pres">
      <dgm:prSet presAssocID="{6FD04D6C-8AD4-42AF-931F-043DF7587DFA}" presName="topArc2" presStyleLbl="parChTrans1D1" presStyleIdx="4" presStyleCnt="10"/>
      <dgm:spPr/>
    </dgm:pt>
    <dgm:pt modelId="{E10908BB-EFDE-49FD-B065-5489EAB1C2AA}" type="pres">
      <dgm:prSet presAssocID="{6FD04D6C-8AD4-42AF-931F-043DF7587DFA}" presName="bottomArc2" presStyleLbl="parChTrans1D1" presStyleIdx="5" presStyleCnt="10"/>
      <dgm:spPr/>
    </dgm:pt>
    <dgm:pt modelId="{2F7B1E26-C2D0-44D6-BFC3-BA5E8BF806A7}" type="pres">
      <dgm:prSet presAssocID="{6FD04D6C-8AD4-42AF-931F-043DF7587DFA}" presName="topConnNode2" presStyleLbl="node2" presStyleIdx="0" presStyleCnt="0"/>
      <dgm:spPr/>
      <dgm:t>
        <a:bodyPr/>
        <a:lstStyle/>
        <a:p>
          <a:endParaRPr lang="es-MX"/>
        </a:p>
      </dgm:t>
    </dgm:pt>
    <dgm:pt modelId="{A5162B6A-097C-43ED-AB44-E39AFFC91CC7}" type="pres">
      <dgm:prSet presAssocID="{6FD04D6C-8AD4-42AF-931F-043DF7587DFA}" presName="hierChild4" presStyleCnt="0"/>
      <dgm:spPr/>
    </dgm:pt>
    <dgm:pt modelId="{E2CDEE0B-7D80-4310-A52B-90DCAC1B1F66}" type="pres">
      <dgm:prSet presAssocID="{6FD04D6C-8AD4-42AF-931F-043DF7587DFA}" presName="hierChild5" presStyleCnt="0"/>
      <dgm:spPr/>
    </dgm:pt>
    <dgm:pt modelId="{699B4EC8-A8E2-49F0-A92A-215317F7CDB9}" type="pres">
      <dgm:prSet presAssocID="{51B81DD3-2F14-46A7-B6E9-46B54F9EA8C4}" presName="Name28" presStyleLbl="parChTrans1D2" presStyleIdx="2" presStyleCnt="4"/>
      <dgm:spPr/>
      <dgm:t>
        <a:bodyPr/>
        <a:lstStyle/>
        <a:p>
          <a:endParaRPr lang="es-MX"/>
        </a:p>
      </dgm:t>
    </dgm:pt>
    <dgm:pt modelId="{E649C578-5F21-4A22-AD9D-536D93E81C0F}" type="pres">
      <dgm:prSet presAssocID="{CA2E5BA4-9F53-4BF1-9908-EC088B66DB79}" presName="hierRoot2" presStyleCnt="0">
        <dgm:presLayoutVars>
          <dgm:hierBranch val="init"/>
        </dgm:presLayoutVars>
      </dgm:prSet>
      <dgm:spPr/>
    </dgm:pt>
    <dgm:pt modelId="{F0B30F3D-D57A-4C9D-BFF6-F565DE138316}" type="pres">
      <dgm:prSet presAssocID="{CA2E5BA4-9F53-4BF1-9908-EC088B66DB79}" presName="rootComposite2" presStyleCnt="0"/>
      <dgm:spPr/>
    </dgm:pt>
    <dgm:pt modelId="{A964F42E-A0A3-4B8A-AD76-BDB2A78519C5}" type="pres">
      <dgm:prSet presAssocID="{CA2E5BA4-9F53-4BF1-9908-EC088B66DB7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D970563B-C27C-4A74-97B2-693FEDAF826D}" type="pres">
      <dgm:prSet presAssocID="{CA2E5BA4-9F53-4BF1-9908-EC088B66DB79}" presName="topArc2" presStyleLbl="parChTrans1D1" presStyleIdx="6" presStyleCnt="10"/>
      <dgm:spPr/>
    </dgm:pt>
    <dgm:pt modelId="{F5EEFACB-5A81-43A1-964C-0E6FFD8A56F8}" type="pres">
      <dgm:prSet presAssocID="{CA2E5BA4-9F53-4BF1-9908-EC088B66DB79}" presName="bottomArc2" presStyleLbl="parChTrans1D1" presStyleIdx="7" presStyleCnt="10"/>
      <dgm:spPr/>
    </dgm:pt>
    <dgm:pt modelId="{6D8017F7-B225-44F1-AF4C-B7407B30F4F8}" type="pres">
      <dgm:prSet presAssocID="{CA2E5BA4-9F53-4BF1-9908-EC088B66DB79}" presName="topConnNode2" presStyleLbl="node2" presStyleIdx="0" presStyleCnt="0"/>
      <dgm:spPr/>
      <dgm:t>
        <a:bodyPr/>
        <a:lstStyle/>
        <a:p>
          <a:endParaRPr lang="es-MX"/>
        </a:p>
      </dgm:t>
    </dgm:pt>
    <dgm:pt modelId="{6FE76AF6-B4FF-461B-B022-0B2828CBA925}" type="pres">
      <dgm:prSet presAssocID="{CA2E5BA4-9F53-4BF1-9908-EC088B66DB79}" presName="hierChild4" presStyleCnt="0"/>
      <dgm:spPr/>
    </dgm:pt>
    <dgm:pt modelId="{3FD62643-F767-4F50-B915-B808379B53E9}" type="pres">
      <dgm:prSet presAssocID="{CA2E5BA4-9F53-4BF1-9908-EC088B66DB79}" presName="hierChild5" presStyleCnt="0"/>
      <dgm:spPr/>
    </dgm:pt>
    <dgm:pt modelId="{867FA7E5-FB30-45AE-8009-7E3874ABC2BE}" type="pres">
      <dgm:prSet presAssocID="{6990127D-1132-426D-843A-23921ECCEEEE}" presName="hierChild3" presStyleCnt="0"/>
      <dgm:spPr/>
    </dgm:pt>
    <dgm:pt modelId="{34F331D2-D737-4BDE-B23F-61866A3CA40C}" type="pres">
      <dgm:prSet presAssocID="{2C035E4B-2D83-4774-BCA6-7A50A6E1A797}" presName="Name101" presStyleLbl="parChTrans1D2" presStyleIdx="3" presStyleCnt="4"/>
      <dgm:spPr/>
      <dgm:t>
        <a:bodyPr/>
        <a:lstStyle/>
        <a:p>
          <a:endParaRPr lang="es-MX"/>
        </a:p>
      </dgm:t>
    </dgm:pt>
    <dgm:pt modelId="{B0F8C413-5D6D-44D2-83C6-60348C7455C6}" type="pres">
      <dgm:prSet presAssocID="{42C9EDEB-EFE3-413C-A4A9-AE7D300A2A76}" presName="hierRoot3" presStyleCnt="0">
        <dgm:presLayoutVars>
          <dgm:hierBranch val="init"/>
        </dgm:presLayoutVars>
      </dgm:prSet>
      <dgm:spPr/>
    </dgm:pt>
    <dgm:pt modelId="{30535B81-5C50-4B85-817B-9FFA7726DA15}" type="pres">
      <dgm:prSet presAssocID="{42C9EDEB-EFE3-413C-A4A9-AE7D300A2A76}" presName="rootComposite3" presStyleCnt="0"/>
      <dgm:spPr/>
    </dgm:pt>
    <dgm:pt modelId="{5F802C49-8D93-49A8-8906-2D56D9E58D45}" type="pres">
      <dgm:prSet presAssocID="{42C9EDEB-EFE3-413C-A4A9-AE7D300A2A76}" presName="rootText3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FFDC73AB-F3FB-4C68-A361-40C6BD848DEB}" type="pres">
      <dgm:prSet presAssocID="{42C9EDEB-EFE3-413C-A4A9-AE7D300A2A76}" presName="topArc3" presStyleLbl="parChTrans1D1" presStyleIdx="8" presStyleCnt="10"/>
      <dgm:spPr/>
    </dgm:pt>
    <dgm:pt modelId="{3C64E3D3-1D42-4BCA-BF42-1C90997CD3C7}" type="pres">
      <dgm:prSet presAssocID="{42C9EDEB-EFE3-413C-A4A9-AE7D300A2A76}" presName="bottomArc3" presStyleLbl="parChTrans1D1" presStyleIdx="9" presStyleCnt="10"/>
      <dgm:spPr/>
    </dgm:pt>
    <dgm:pt modelId="{CCC5F6FB-9AD4-4EF5-B048-19BEDEED1F6D}" type="pres">
      <dgm:prSet presAssocID="{42C9EDEB-EFE3-413C-A4A9-AE7D300A2A76}" presName="topConnNode3" presStyleLbl="asst1" presStyleIdx="0" presStyleCnt="0"/>
      <dgm:spPr/>
      <dgm:t>
        <a:bodyPr/>
        <a:lstStyle/>
        <a:p>
          <a:endParaRPr lang="es-MX"/>
        </a:p>
      </dgm:t>
    </dgm:pt>
    <dgm:pt modelId="{2CFBC844-BC6D-453A-8C88-D69E350D45EA}" type="pres">
      <dgm:prSet presAssocID="{42C9EDEB-EFE3-413C-A4A9-AE7D300A2A76}" presName="hierChild6" presStyleCnt="0"/>
      <dgm:spPr/>
    </dgm:pt>
    <dgm:pt modelId="{8E73A829-144D-4D5F-A840-2C9430431D35}" type="pres">
      <dgm:prSet presAssocID="{42C9EDEB-EFE3-413C-A4A9-AE7D300A2A76}" presName="hierChild7" presStyleCnt="0"/>
      <dgm:spPr/>
    </dgm:pt>
  </dgm:ptLst>
  <dgm:cxnLst>
    <dgm:cxn modelId="{C1FF7BDB-8F51-4FBA-BAEB-7336859BF7A5}" type="presOf" srcId="{42C9EDEB-EFE3-413C-A4A9-AE7D300A2A76}" destId="{5F802C49-8D93-49A8-8906-2D56D9E58D45}" srcOrd="0" destOrd="0" presId="urn:microsoft.com/office/officeart/2008/layout/HalfCircleOrganizationChart"/>
    <dgm:cxn modelId="{C145A878-7AB1-4FAB-8237-A80A5E0FE332}" type="presOf" srcId="{6AFAA89D-5578-4EC6-82F7-E7EF81283C0C}" destId="{1B07632B-10EC-4BCA-A949-86C71502B4F4}" srcOrd="0" destOrd="0" presId="urn:microsoft.com/office/officeart/2008/layout/HalfCircleOrganizationChart"/>
    <dgm:cxn modelId="{C75E892E-D19E-41E1-9C04-A0772384A96E}" type="presOf" srcId="{51B81DD3-2F14-46A7-B6E9-46B54F9EA8C4}" destId="{699B4EC8-A8E2-49F0-A92A-215317F7CDB9}" srcOrd="0" destOrd="0" presId="urn:microsoft.com/office/officeart/2008/layout/HalfCircleOrganizationChart"/>
    <dgm:cxn modelId="{FEBB39E8-A7B7-47FB-86F1-2E58CD51FDBD}" type="presOf" srcId="{97741E3D-E24F-4CDD-B53B-F39ADCAB0A7F}" destId="{37E3AD3B-6EC6-47A7-BC0E-90EFE1DFB596}" srcOrd="0" destOrd="0" presId="urn:microsoft.com/office/officeart/2008/layout/HalfCircleOrganizationChart"/>
    <dgm:cxn modelId="{62E58350-DADF-4214-A892-00B709ED6E8E}" type="presOf" srcId="{42C9EDEB-EFE3-413C-A4A9-AE7D300A2A76}" destId="{CCC5F6FB-9AD4-4EF5-B048-19BEDEED1F6D}" srcOrd="1" destOrd="0" presId="urn:microsoft.com/office/officeart/2008/layout/HalfCircleOrganizationChart"/>
    <dgm:cxn modelId="{DC16516B-810F-4BDE-813C-A4C5FB7E8F7D}" type="presOf" srcId="{6990127D-1132-426D-843A-23921ECCEEEE}" destId="{CAA279F7-CEC9-4597-A88B-5997A6817C3A}" srcOrd="0" destOrd="0" presId="urn:microsoft.com/office/officeart/2008/layout/HalfCircleOrganizationChart"/>
    <dgm:cxn modelId="{C4C9C3B3-3668-496C-A295-5C4B52083C59}" type="presOf" srcId="{6990127D-1132-426D-843A-23921ECCEEEE}" destId="{EE73D912-403B-4445-BB85-BD014AF9BB2C}" srcOrd="1" destOrd="0" presId="urn:microsoft.com/office/officeart/2008/layout/HalfCircleOrganizationChart"/>
    <dgm:cxn modelId="{34C198BD-C163-4028-A29F-0EC894B0F0AE}" type="presOf" srcId="{CA2E5BA4-9F53-4BF1-9908-EC088B66DB79}" destId="{A964F42E-A0A3-4B8A-AD76-BDB2A78519C5}" srcOrd="0" destOrd="0" presId="urn:microsoft.com/office/officeart/2008/layout/HalfCircleOrganizationChart"/>
    <dgm:cxn modelId="{589962C6-E07A-4734-958C-9FA1AC2AC203}" type="presOf" srcId="{6FD04D6C-8AD4-42AF-931F-043DF7587DFA}" destId="{E5B6F377-7F26-4ED7-89D4-7BDFD1FF19A5}" srcOrd="0" destOrd="0" presId="urn:microsoft.com/office/officeart/2008/layout/HalfCircleOrganizationChart"/>
    <dgm:cxn modelId="{AAC68CB0-F240-47F0-B5C1-5259214C6506}" type="presOf" srcId="{67169C39-CA23-46AA-ABCA-7B078BFC7638}" destId="{3A0BEB69-969D-48EC-BEED-AF64E617B0BD}" srcOrd="0" destOrd="0" presId="urn:microsoft.com/office/officeart/2008/layout/HalfCircleOrganizationChart"/>
    <dgm:cxn modelId="{079D6F8C-FF39-4AAE-9D3F-5CC5E6BEB753}" type="presOf" srcId="{6AFAA89D-5578-4EC6-82F7-E7EF81283C0C}" destId="{2C1082F2-5F01-47BC-B4D9-78420FADA148}" srcOrd="1" destOrd="0" presId="urn:microsoft.com/office/officeart/2008/layout/HalfCircleOrganizationChart"/>
    <dgm:cxn modelId="{D34E761F-A6D2-43BD-8615-69A156AF5D13}" type="presOf" srcId="{CA2E5BA4-9F53-4BF1-9908-EC088B66DB79}" destId="{6D8017F7-B225-44F1-AF4C-B7407B30F4F8}" srcOrd="1" destOrd="0" presId="urn:microsoft.com/office/officeart/2008/layout/HalfCircleOrganizationChart"/>
    <dgm:cxn modelId="{E1ED4972-31BF-4C4A-AF85-0FD990C3EEF6}" srcId="{6990127D-1132-426D-843A-23921ECCEEEE}" destId="{CA2E5BA4-9F53-4BF1-9908-EC088B66DB79}" srcOrd="3" destOrd="0" parTransId="{51B81DD3-2F14-46A7-B6E9-46B54F9EA8C4}" sibTransId="{D4857A58-D344-46DD-9B90-A05BD4E5B0FB}"/>
    <dgm:cxn modelId="{13567F70-39C8-4B6A-96AB-750F0C7FC91F}" srcId="{8DC611CB-31AB-4620-ABE7-8D87D7D7A9B0}" destId="{6990127D-1132-426D-843A-23921ECCEEEE}" srcOrd="0" destOrd="0" parTransId="{232A7F40-C7BB-44ED-A2E7-DCB5FA4B80CE}" sibTransId="{D4EA1A41-1CF3-4484-98D1-6881BB4337A8}"/>
    <dgm:cxn modelId="{57FE0BA1-FFE4-490C-A9C7-8E404DF9E4FD}" type="presOf" srcId="{6FD04D6C-8AD4-42AF-931F-043DF7587DFA}" destId="{2F7B1E26-C2D0-44D6-BFC3-BA5E8BF806A7}" srcOrd="1" destOrd="0" presId="urn:microsoft.com/office/officeart/2008/layout/HalfCircleOrganizationChart"/>
    <dgm:cxn modelId="{DFE1DFD8-9D02-4CB6-8528-7648E20C3589}" srcId="{6990127D-1132-426D-843A-23921ECCEEEE}" destId="{42C9EDEB-EFE3-413C-A4A9-AE7D300A2A76}" srcOrd="0" destOrd="0" parTransId="{2C035E4B-2D83-4774-BCA6-7A50A6E1A797}" sibTransId="{CFDBA6F1-BD05-4C13-AE7C-9A7CC4C7E733}"/>
    <dgm:cxn modelId="{C7873949-303A-4284-8D53-4C06E66EAFAD}" type="presOf" srcId="{2C035E4B-2D83-4774-BCA6-7A50A6E1A797}" destId="{34F331D2-D737-4BDE-B23F-61866A3CA40C}" srcOrd="0" destOrd="0" presId="urn:microsoft.com/office/officeart/2008/layout/HalfCircleOrganizationChart"/>
    <dgm:cxn modelId="{CA74B48A-AA8D-482B-92F5-83968B517CDB}" srcId="{6990127D-1132-426D-843A-23921ECCEEEE}" destId="{6FD04D6C-8AD4-42AF-931F-043DF7587DFA}" srcOrd="2" destOrd="0" parTransId="{97741E3D-E24F-4CDD-B53B-F39ADCAB0A7F}" sibTransId="{2EE8ED5C-1EE2-441A-8191-34F682772182}"/>
    <dgm:cxn modelId="{4CAFB272-2913-4619-A7F9-1CE609EDCF1D}" type="presOf" srcId="{8DC611CB-31AB-4620-ABE7-8D87D7D7A9B0}" destId="{549EF013-131E-4B37-A29D-B770C79F2493}" srcOrd="0" destOrd="0" presId="urn:microsoft.com/office/officeart/2008/layout/HalfCircleOrganizationChart"/>
    <dgm:cxn modelId="{F382AB18-10D8-407C-AD06-8D18B5B840F4}" srcId="{6990127D-1132-426D-843A-23921ECCEEEE}" destId="{6AFAA89D-5578-4EC6-82F7-E7EF81283C0C}" srcOrd="1" destOrd="0" parTransId="{67169C39-CA23-46AA-ABCA-7B078BFC7638}" sibTransId="{8A2F069D-7B15-494C-A3A1-DE1B588545B6}"/>
    <dgm:cxn modelId="{A6DD2F48-17CB-4928-A737-CBD62B4606E4}" type="presParOf" srcId="{549EF013-131E-4B37-A29D-B770C79F2493}" destId="{AA617CEC-368D-43A5-A40F-1DAFEA4CDAF7}" srcOrd="0" destOrd="0" presId="urn:microsoft.com/office/officeart/2008/layout/HalfCircleOrganizationChart"/>
    <dgm:cxn modelId="{34447616-882D-4D51-B843-401C67223454}" type="presParOf" srcId="{AA617CEC-368D-43A5-A40F-1DAFEA4CDAF7}" destId="{5E9E2983-1577-4726-A40E-70973A942256}" srcOrd="0" destOrd="0" presId="urn:microsoft.com/office/officeart/2008/layout/HalfCircleOrganizationChart"/>
    <dgm:cxn modelId="{7BA06043-46EA-416A-9618-82ACB0C5DDF9}" type="presParOf" srcId="{5E9E2983-1577-4726-A40E-70973A942256}" destId="{CAA279F7-CEC9-4597-A88B-5997A6817C3A}" srcOrd="0" destOrd="0" presId="urn:microsoft.com/office/officeart/2008/layout/HalfCircleOrganizationChart"/>
    <dgm:cxn modelId="{9265D7CA-9026-4FC7-983C-8876C0859EFD}" type="presParOf" srcId="{5E9E2983-1577-4726-A40E-70973A942256}" destId="{B56955F8-0F95-4BF3-B0E5-DA6F1D0F7891}" srcOrd="1" destOrd="0" presId="urn:microsoft.com/office/officeart/2008/layout/HalfCircleOrganizationChart"/>
    <dgm:cxn modelId="{6118D035-92A7-4E1D-802C-8ECA84C34A77}" type="presParOf" srcId="{5E9E2983-1577-4726-A40E-70973A942256}" destId="{9AA010EB-FEC1-4748-8548-95D33551BAEC}" srcOrd="2" destOrd="0" presId="urn:microsoft.com/office/officeart/2008/layout/HalfCircleOrganizationChart"/>
    <dgm:cxn modelId="{5D47EFCF-453C-4C05-A2D1-14AD4E31E971}" type="presParOf" srcId="{5E9E2983-1577-4726-A40E-70973A942256}" destId="{EE73D912-403B-4445-BB85-BD014AF9BB2C}" srcOrd="3" destOrd="0" presId="urn:microsoft.com/office/officeart/2008/layout/HalfCircleOrganizationChart"/>
    <dgm:cxn modelId="{5B4E223B-DEB1-47E5-952A-D13FFC878135}" type="presParOf" srcId="{AA617CEC-368D-43A5-A40F-1DAFEA4CDAF7}" destId="{E6AA9AE5-B22F-400C-9CA3-8BE5EF2DF9E5}" srcOrd="1" destOrd="0" presId="urn:microsoft.com/office/officeart/2008/layout/HalfCircleOrganizationChart"/>
    <dgm:cxn modelId="{A4C9A765-FA1B-49EC-8455-0C0433687908}" type="presParOf" srcId="{E6AA9AE5-B22F-400C-9CA3-8BE5EF2DF9E5}" destId="{3A0BEB69-969D-48EC-BEED-AF64E617B0BD}" srcOrd="0" destOrd="0" presId="urn:microsoft.com/office/officeart/2008/layout/HalfCircleOrganizationChart"/>
    <dgm:cxn modelId="{785CE68A-7435-47CC-B93F-6971275B618F}" type="presParOf" srcId="{E6AA9AE5-B22F-400C-9CA3-8BE5EF2DF9E5}" destId="{C79976CE-67DA-457A-A04C-71C3C2A5C001}" srcOrd="1" destOrd="0" presId="urn:microsoft.com/office/officeart/2008/layout/HalfCircleOrganizationChart"/>
    <dgm:cxn modelId="{B31A7A79-A5E5-42BA-B044-9DEFC13F432A}" type="presParOf" srcId="{C79976CE-67DA-457A-A04C-71C3C2A5C001}" destId="{18DB0F1E-0FDC-45AC-8E02-E4AF5AD9D1DB}" srcOrd="0" destOrd="0" presId="urn:microsoft.com/office/officeart/2008/layout/HalfCircleOrganizationChart"/>
    <dgm:cxn modelId="{DB4D7683-5DD8-476B-AE1F-BEDFC8D129CF}" type="presParOf" srcId="{18DB0F1E-0FDC-45AC-8E02-E4AF5AD9D1DB}" destId="{1B07632B-10EC-4BCA-A949-86C71502B4F4}" srcOrd="0" destOrd="0" presId="urn:microsoft.com/office/officeart/2008/layout/HalfCircleOrganizationChart"/>
    <dgm:cxn modelId="{10D7AAE7-DFDC-4C21-80F2-D45CC79063D1}" type="presParOf" srcId="{18DB0F1E-0FDC-45AC-8E02-E4AF5AD9D1DB}" destId="{6FBE3E75-2B36-46B0-B6A3-1815D0D8303D}" srcOrd="1" destOrd="0" presId="urn:microsoft.com/office/officeart/2008/layout/HalfCircleOrganizationChart"/>
    <dgm:cxn modelId="{80E9B793-ADB1-4BBE-B247-BC5D65F6B882}" type="presParOf" srcId="{18DB0F1E-0FDC-45AC-8E02-E4AF5AD9D1DB}" destId="{696241CF-E361-4D04-9689-F8304D47BA23}" srcOrd="2" destOrd="0" presId="urn:microsoft.com/office/officeart/2008/layout/HalfCircleOrganizationChart"/>
    <dgm:cxn modelId="{321FAACE-677E-4046-B455-65EFC17F51F0}" type="presParOf" srcId="{18DB0F1E-0FDC-45AC-8E02-E4AF5AD9D1DB}" destId="{2C1082F2-5F01-47BC-B4D9-78420FADA148}" srcOrd="3" destOrd="0" presId="urn:microsoft.com/office/officeart/2008/layout/HalfCircleOrganizationChart"/>
    <dgm:cxn modelId="{76405E7B-9BE7-4F1B-BA33-6D41BFB88658}" type="presParOf" srcId="{C79976CE-67DA-457A-A04C-71C3C2A5C001}" destId="{592D4E79-F6A6-40EF-BD8F-5C45C23AA457}" srcOrd="1" destOrd="0" presId="urn:microsoft.com/office/officeart/2008/layout/HalfCircleOrganizationChart"/>
    <dgm:cxn modelId="{F70DB297-EC1F-42EB-A373-63CF9DBB7EC3}" type="presParOf" srcId="{C79976CE-67DA-457A-A04C-71C3C2A5C001}" destId="{978E1A65-4E46-4B25-BD0F-2DCAEBCD7F32}" srcOrd="2" destOrd="0" presId="urn:microsoft.com/office/officeart/2008/layout/HalfCircleOrganizationChart"/>
    <dgm:cxn modelId="{17D45EFB-EB3D-4B1C-9CC2-4166A4162A35}" type="presParOf" srcId="{E6AA9AE5-B22F-400C-9CA3-8BE5EF2DF9E5}" destId="{37E3AD3B-6EC6-47A7-BC0E-90EFE1DFB596}" srcOrd="2" destOrd="0" presId="urn:microsoft.com/office/officeart/2008/layout/HalfCircleOrganizationChart"/>
    <dgm:cxn modelId="{364383E2-09B4-4C05-BD99-8035AB4D0D22}" type="presParOf" srcId="{E6AA9AE5-B22F-400C-9CA3-8BE5EF2DF9E5}" destId="{B5810C2E-C4B7-440D-8D0E-9D8E87CE3DE8}" srcOrd="3" destOrd="0" presId="urn:microsoft.com/office/officeart/2008/layout/HalfCircleOrganizationChart"/>
    <dgm:cxn modelId="{20631BA4-E721-4FB4-9098-5F8E5B18028F}" type="presParOf" srcId="{B5810C2E-C4B7-440D-8D0E-9D8E87CE3DE8}" destId="{C28EF091-4A4B-4023-8F13-52BA5C824545}" srcOrd="0" destOrd="0" presId="urn:microsoft.com/office/officeart/2008/layout/HalfCircleOrganizationChart"/>
    <dgm:cxn modelId="{DB3A0B28-E6AE-4A9C-A5C7-3F4C9CBC530B}" type="presParOf" srcId="{C28EF091-4A4B-4023-8F13-52BA5C824545}" destId="{E5B6F377-7F26-4ED7-89D4-7BDFD1FF19A5}" srcOrd="0" destOrd="0" presId="urn:microsoft.com/office/officeart/2008/layout/HalfCircleOrganizationChart"/>
    <dgm:cxn modelId="{84E952AC-855D-4ABC-A10A-2D3ABE71A7EB}" type="presParOf" srcId="{C28EF091-4A4B-4023-8F13-52BA5C824545}" destId="{D4CEE8DB-CCE0-4558-B3E6-905811C405B3}" srcOrd="1" destOrd="0" presId="urn:microsoft.com/office/officeart/2008/layout/HalfCircleOrganizationChart"/>
    <dgm:cxn modelId="{D02FA436-BDEE-47D3-B6B4-22A5E9D07673}" type="presParOf" srcId="{C28EF091-4A4B-4023-8F13-52BA5C824545}" destId="{E10908BB-EFDE-49FD-B065-5489EAB1C2AA}" srcOrd="2" destOrd="0" presId="urn:microsoft.com/office/officeart/2008/layout/HalfCircleOrganizationChart"/>
    <dgm:cxn modelId="{A3C018A9-9886-4D1F-B193-86A9656D925F}" type="presParOf" srcId="{C28EF091-4A4B-4023-8F13-52BA5C824545}" destId="{2F7B1E26-C2D0-44D6-BFC3-BA5E8BF806A7}" srcOrd="3" destOrd="0" presId="urn:microsoft.com/office/officeart/2008/layout/HalfCircleOrganizationChart"/>
    <dgm:cxn modelId="{A66607DE-28E8-4118-8EA2-D5BA42D38357}" type="presParOf" srcId="{B5810C2E-C4B7-440D-8D0E-9D8E87CE3DE8}" destId="{A5162B6A-097C-43ED-AB44-E39AFFC91CC7}" srcOrd="1" destOrd="0" presId="urn:microsoft.com/office/officeart/2008/layout/HalfCircleOrganizationChart"/>
    <dgm:cxn modelId="{CF39108E-CE97-4689-A73F-E90A578F0389}" type="presParOf" srcId="{B5810C2E-C4B7-440D-8D0E-9D8E87CE3DE8}" destId="{E2CDEE0B-7D80-4310-A52B-90DCAC1B1F66}" srcOrd="2" destOrd="0" presId="urn:microsoft.com/office/officeart/2008/layout/HalfCircleOrganizationChart"/>
    <dgm:cxn modelId="{2302E824-421B-4A79-ADB3-922645ADA3DF}" type="presParOf" srcId="{E6AA9AE5-B22F-400C-9CA3-8BE5EF2DF9E5}" destId="{699B4EC8-A8E2-49F0-A92A-215317F7CDB9}" srcOrd="4" destOrd="0" presId="urn:microsoft.com/office/officeart/2008/layout/HalfCircleOrganizationChart"/>
    <dgm:cxn modelId="{7325CA8C-CDA2-449F-8A21-F55BE20D829E}" type="presParOf" srcId="{E6AA9AE5-B22F-400C-9CA3-8BE5EF2DF9E5}" destId="{E649C578-5F21-4A22-AD9D-536D93E81C0F}" srcOrd="5" destOrd="0" presId="urn:microsoft.com/office/officeart/2008/layout/HalfCircleOrganizationChart"/>
    <dgm:cxn modelId="{B0FD0499-C8F3-4EF5-A9E4-331B55F05889}" type="presParOf" srcId="{E649C578-5F21-4A22-AD9D-536D93E81C0F}" destId="{F0B30F3D-D57A-4C9D-BFF6-F565DE138316}" srcOrd="0" destOrd="0" presId="urn:microsoft.com/office/officeart/2008/layout/HalfCircleOrganizationChart"/>
    <dgm:cxn modelId="{39D03EC0-D251-47D2-9A09-9EEB5455A411}" type="presParOf" srcId="{F0B30F3D-D57A-4C9D-BFF6-F565DE138316}" destId="{A964F42E-A0A3-4B8A-AD76-BDB2A78519C5}" srcOrd="0" destOrd="0" presId="urn:microsoft.com/office/officeart/2008/layout/HalfCircleOrganizationChart"/>
    <dgm:cxn modelId="{149E32ED-F95E-4D74-8DC9-C77D7BD2333E}" type="presParOf" srcId="{F0B30F3D-D57A-4C9D-BFF6-F565DE138316}" destId="{D970563B-C27C-4A74-97B2-693FEDAF826D}" srcOrd="1" destOrd="0" presId="urn:microsoft.com/office/officeart/2008/layout/HalfCircleOrganizationChart"/>
    <dgm:cxn modelId="{214049C6-C6FA-4468-A7F3-63A6422E811D}" type="presParOf" srcId="{F0B30F3D-D57A-4C9D-BFF6-F565DE138316}" destId="{F5EEFACB-5A81-43A1-964C-0E6FFD8A56F8}" srcOrd="2" destOrd="0" presId="urn:microsoft.com/office/officeart/2008/layout/HalfCircleOrganizationChart"/>
    <dgm:cxn modelId="{EDB365AD-BEDE-4402-A6BC-48FD482E1E3D}" type="presParOf" srcId="{F0B30F3D-D57A-4C9D-BFF6-F565DE138316}" destId="{6D8017F7-B225-44F1-AF4C-B7407B30F4F8}" srcOrd="3" destOrd="0" presId="urn:microsoft.com/office/officeart/2008/layout/HalfCircleOrganizationChart"/>
    <dgm:cxn modelId="{C4969A09-527C-4DE8-9DDD-7A427FE268B0}" type="presParOf" srcId="{E649C578-5F21-4A22-AD9D-536D93E81C0F}" destId="{6FE76AF6-B4FF-461B-B022-0B2828CBA925}" srcOrd="1" destOrd="0" presId="urn:microsoft.com/office/officeart/2008/layout/HalfCircleOrganizationChart"/>
    <dgm:cxn modelId="{91539D67-BB4E-4722-9DDA-C3A992734A75}" type="presParOf" srcId="{E649C578-5F21-4A22-AD9D-536D93E81C0F}" destId="{3FD62643-F767-4F50-B915-B808379B53E9}" srcOrd="2" destOrd="0" presId="urn:microsoft.com/office/officeart/2008/layout/HalfCircleOrganizationChart"/>
    <dgm:cxn modelId="{426A311D-D410-4E1B-8650-8C7C6A188C14}" type="presParOf" srcId="{AA617CEC-368D-43A5-A40F-1DAFEA4CDAF7}" destId="{867FA7E5-FB30-45AE-8009-7E3874ABC2BE}" srcOrd="2" destOrd="0" presId="urn:microsoft.com/office/officeart/2008/layout/HalfCircleOrganizationChart"/>
    <dgm:cxn modelId="{C3992A30-6D27-4586-91B5-64A4B7988954}" type="presParOf" srcId="{867FA7E5-FB30-45AE-8009-7E3874ABC2BE}" destId="{34F331D2-D737-4BDE-B23F-61866A3CA40C}" srcOrd="0" destOrd="0" presId="urn:microsoft.com/office/officeart/2008/layout/HalfCircleOrganizationChart"/>
    <dgm:cxn modelId="{26A07458-06B8-4022-B304-6CA8A7D0B560}" type="presParOf" srcId="{867FA7E5-FB30-45AE-8009-7E3874ABC2BE}" destId="{B0F8C413-5D6D-44D2-83C6-60348C7455C6}" srcOrd="1" destOrd="0" presId="urn:microsoft.com/office/officeart/2008/layout/HalfCircleOrganizationChart"/>
    <dgm:cxn modelId="{B6F94D2B-999F-46E8-8245-AB880ADE2AB9}" type="presParOf" srcId="{B0F8C413-5D6D-44D2-83C6-60348C7455C6}" destId="{30535B81-5C50-4B85-817B-9FFA7726DA15}" srcOrd="0" destOrd="0" presId="urn:microsoft.com/office/officeart/2008/layout/HalfCircleOrganizationChart"/>
    <dgm:cxn modelId="{B4B22240-BEB6-4B63-A7B0-EC32A7A47953}" type="presParOf" srcId="{30535B81-5C50-4B85-817B-9FFA7726DA15}" destId="{5F802C49-8D93-49A8-8906-2D56D9E58D45}" srcOrd="0" destOrd="0" presId="urn:microsoft.com/office/officeart/2008/layout/HalfCircleOrganizationChart"/>
    <dgm:cxn modelId="{B95777E4-97FC-48AE-939E-70597610D41A}" type="presParOf" srcId="{30535B81-5C50-4B85-817B-9FFA7726DA15}" destId="{FFDC73AB-F3FB-4C68-A361-40C6BD848DEB}" srcOrd="1" destOrd="0" presId="urn:microsoft.com/office/officeart/2008/layout/HalfCircleOrganizationChart"/>
    <dgm:cxn modelId="{6C802ED8-0921-430B-91A5-4CC139EF2E41}" type="presParOf" srcId="{30535B81-5C50-4B85-817B-9FFA7726DA15}" destId="{3C64E3D3-1D42-4BCA-BF42-1C90997CD3C7}" srcOrd="2" destOrd="0" presId="urn:microsoft.com/office/officeart/2008/layout/HalfCircleOrganizationChart"/>
    <dgm:cxn modelId="{110CADD7-956F-4845-96B5-C2D8C4061CD1}" type="presParOf" srcId="{30535B81-5C50-4B85-817B-9FFA7726DA15}" destId="{CCC5F6FB-9AD4-4EF5-B048-19BEDEED1F6D}" srcOrd="3" destOrd="0" presId="urn:microsoft.com/office/officeart/2008/layout/HalfCircleOrganizationChart"/>
    <dgm:cxn modelId="{56517532-05AF-486F-A374-3D3F0BFB550D}" type="presParOf" srcId="{B0F8C413-5D6D-44D2-83C6-60348C7455C6}" destId="{2CFBC844-BC6D-453A-8C88-D69E350D45EA}" srcOrd="1" destOrd="0" presId="urn:microsoft.com/office/officeart/2008/layout/HalfCircleOrganizationChart"/>
    <dgm:cxn modelId="{7F2274D5-9FA5-44EB-970B-C3FCCB98C690}" type="presParOf" srcId="{B0F8C413-5D6D-44D2-83C6-60348C7455C6}" destId="{8E73A829-144D-4D5F-A840-2C9430431D3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C611CB-31AB-4620-ABE7-8D87D7D7A9B0}" type="doc">
      <dgm:prSet loTypeId="urn:microsoft.com/office/officeart/2008/layout/HalfCircleOrganizationChart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6990127D-1132-426D-843A-23921ECCEEEE}">
      <dgm:prSet phldrT="[Texto]"/>
      <dgm:spPr/>
      <dgm:t>
        <a:bodyPr/>
        <a:lstStyle/>
        <a:p>
          <a:r>
            <a:rPr lang="es-MX" dirty="0" smtClean="0">
              <a:solidFill>
                <a:schemeClr val="tx2"/>
              </a:solidFill>
            </a:rPr>
            <a:t>CEO</a:t>
          </a:r>
          <a:endParaRPr lang="es-MX" dirty="0">
            <a:solidFill>
              <a:schemeClr val="tx2"/>
            </a:solidFill>
          </a:endParaRPr>
        </a:p>
      </dgm:t>
    </dgm:pt>
    <dgm:pt modelId="{232A7F40-C7BB-44ED-A2E7-DCB5FA4B80CE}" type="parTrans" cxnId="{13567F70-39C8-4B6A-96AB-750F0C7FC91F}">
      <dgm:prSet/>
      <dgm:spPr/>
      <dgm:t>
        <a:bodyPr/>
        <a:lstStyle/>
        <a:p>
          <a:endParaRPr lang="es-MX"/>
        </a:p>
      </dgm:t>
    </dgm:pt>
    <dgm:pt modelId="{D4EA1A41-1CF3-4484-98D1-6881BB4337A8}" type="sibTrans" cxnId="{13567F70-39C8-4B6A-96AB-750F0C7FC91F}">
      <dgm:prSet/>
      <dgm:spPr/>
      <dgm:t>
        <a:bodyPr/>
        <a:lstStyle/>
        <a:p>
          <a:endParaRPr lang="es-MX"/>
        </a:p>
      </dgm:t>
    </dgm:pt>
    <dgm:pt modelId="{42C9EDEB-EFE3-413C-A4A9-AE7D300A2A76}" type="asst">
      <dgm:prSet phldrT="[Texto]"/>
      <dgm:spPr/>
      <dgm:t>
        <a:bodyPr/>
        <a:lstStyle/>
        <a:p>
          <a:endParaRPr lang="es-MX" dirty="0">
            <a:solidFill>
              <a:schemeClr val="tx2"/>
            </a:solidFill>
          </a:endParaRPr>
        </a:p>
      </dgm:t>
    </dgm:pt>
    <dgm:pt modelId="{2C035E4B-2D83-4774-BCA6-7A50A6E1A797}" type="parTrans" cxnId="{DFE1DFD8-9D02-4CB6-8528-7648E20C3589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MX"/>
        </a:p>
      </dgm:t>
    </dgm:pt>
    <dgm:pt modelId="{CFDBA6F1-BD05-4C13-AE7C-9A7CC4C7E733}" type="sibTrans" cxnId="{DFE1DFD8-9D02-4CB6-8528-7648E20C3589}">
      <dgm:prSet/>
      <dgm:spPr/>
      <dgm:t>
        <a:bodyPr/>
        <a:lstStyle/>
        <a:p>
          <a:endParaRPr lang="es-MX"/>
        </a:p>
      </dgm:t>
    </dgm:pt>
    <dgm:pt modelId="{6AFAA89D-5578-4EC6-82F7-E7EF81283C0C}">
      <dgm:prSet phldrT="[Texto]"/>
      <dgm:spPr/>
      <dgm:t>
        <a:bodyPr/>
        <a:lstStyle/>
        <a:p>
          <a:r>
            <a:rPr lang="es-MX" dirty="0" smtClean="0">
              <a:solidFill>
                <a:schemeClr val="tx2"/>
              </a:solidFill>
            </a:rPr>
            <a:t>CTO/CIO</a:t>
          </a:r>
          <a:endParaRPr lang="es-MX" dirty="0">
            <a:solidFill>
              <a:schemeClr val="tx2"/>
            </a:solidFill>
          </a:endParaRPr>
        </a:p>
      </dgm:t>
    </dgm:pt>
    <dgm:pt modelId="{67169C39-CA23-46AA-ABCA-7B078BFC7638}" type="parTrans" cxnId="{F382AB18-10D8-407C-AD06-8D18B5B840F4}">
      <dgm:prSet/>
      <dgm:spPr/>
      <dgm:t>
        <a:bodyPr/>
        <a:lstStyle/>
        <a:p>
          <a:endParaRPr lang="es-MX"/>
        </a:p>
      </dgm:t>
    </dgm:pt>
    <dgm:pt modelId="{8A2F069D-7B15-494C-A3A1-DE1B588545B6}" type="sibTrans" cxnId="{F382AB18-10D8-407C-AD06-8D18B5B840F4}">
      <dgm:prSet/>
      <dgm:spPr/>
      <dgm:t>
        <a:bodyPr/>
        <a:lstStyle/>
        <a:p>
          <a:endParaRPr lang="es-MX"/>
        </a:p>
      </dgm:t>
    </dgm:pt>
    <dgm:pt modelId="{6FD04D6C-8AD4-42AF-931F-043DF7587DFA}">
      <dgm:prSet phldrT="[Texto]"/>
      <dgm:spPr/>
      <dgm:t>
        <a:bodyPr/>
        <a:lstStyle/>
        <a:p>
          <a:r>
            <a:rPr lang="es-MX" dirty="0" smtClean="0">
              <a:solidFill>
                <a:schemeClr val="tx2"/>
              </a:solidFill>
            </a:rPr>
            <a:t>COO</a:t>
          </a:r>
          <a:endParaRPr lang="es-MX" dirty="0">
            <a:solidFill>
              <a:schemeClr val="tx2"/>
            </a:solidFill>
          </a:endParaRPr>
        </a:p>
      </dgm:t>
    </dgm:pt>
    <dgm:pt modelId="{97741E3D-E24F-4CDD-B53B-F39ADCAB0A7F}" type="parTrans" cxnId="{CA74B48A-AA8D-482B-92F5-83968B517CDB}">
      <dgm:prSet/>
      <dgm:spPr/>
      <dgm:t>
        <a:bodyPr/>
        <a:lstStyle/>
        <a:p>
          <a:endParaRPr lang="es-MX"/>
        </a:p>
      </dgm:t>
    </dgm:pt>
    <dgm:pt modelId="{2EE8ED5C-1EE2-441A-8191-34F682772182}" type="sibTrans" cxnId="{CA74B48A-AA8D-482B-92F5-83968B517CDB}">
      <dgm:prSet/>
      <dgm:spPr/>
      <dgm:t>
        <a:bodyPr/>
        <a:lstStyle/>
        <a:p>
          <a:endParaRPr lang="es-MX"/>
        </a:p>
      </dgm:t>
    </dgm:pt>
    <dgm:pt modelId="{CA2E5BA4-9F53-4BF1-9908-EC088B66DB79}">
      <dgm:prSet phldrT="[Texto]"/>
      <dgm:spPr/>
      <dgm:t>
        <a:bodyPr/>
        <a:lstStyle/>
        <a:p>
          <a:r>
            <a:rPr lang="es-MX" dirty="0" smtClean="0">
              <a:solidFill>
                <a:schemeClr val="tx2"/>
              </a:solidFill>
            </a:rPr>
            <a:t>Otros C</a:t>
          </a:r>
          <a:endParaRPr lang="es-MX" dirty="0">
            <a:solidFill>
              <a:schemeClr val="tx2"/>
            </a:solidFill>
          </a:endParaRPr>
        </a:p>
      </dgm:t>
    </dgm:pt>
    <dgm:pt modelId="{51B81DD3-2F14-46A7-B6E9-46B54F9EA8C4}" type="parTrans" cxnId="{E1ED4972-31BF-4C4A-AF85-0FD990C3EEF6}">
      <dgm:prSet/>
      <dgm:spPr/>
      <dgm:t>
        <a:bodyPr/>
        <a:lstStyle/>
        <a:p>
          <a:endParaRPr lang="es-MX"/>
        </a:p>
      </dgm:t>
    </dgm:pt>
    <dgm:pt modelId="{D4857A58-D344-46DD-9B90-A05BD4E5B0FB}" type="sibTrans" cxnId="{E1ED4972-31BF-4C4A-AF85-0FD990C3EEF6}">
      <dgm:prSet/>
      <dgm:spPr/>
      <dgm:t>
        <a:bodyPr/>
        <a:lstStyle/>
        <a:p>
          <a:endParaRPr lang="es-MX"/>
        </a:p>
      </dgm:t>
    </dgm:pt>
    <dgm:pt modelId="{9FD7E914-3F0E-4D15-BDD4-0B5977D34FC3}">
      <dgm:prSet phldrT="[Texto]" custT="1"/>
      <dgm:spPr/>
      <dgm:t>
        <a:bodyPr/>
        <a:lstStyle/>
        <a:p>
          <a:endParaRPr lang="es-MX" sz="3200" dirty="0">
            <a:solidFill>
              <a:schemeClr val="tx2"/>
            </a:solidFill>
          </a:endParaRPr>
        </a:p>
      </dgm:t>
    </dgm:pt>
    <dgm:pt modelId="{6B63F125-ABC2-4072-B687-D025D7975E94}" type="parTrans" cxnId="{FF542259-B4FE-482F-8DAD-1EAB2FAEDA49}">
      <dgm:prSet/>
      <dgm:spPr/>
      <dgm:t>
        <a:bodyPr/>
        <a:lstStyle/>
        <a:p>
          <a:endParaRPr lang="es-MX"/>
        </a:p>
      </dgm:t>
    </dgm:pt>
    <dgm:pt modelId="{E145E2A8-B06E-425D-BEAE-CAE5FC95BD0E}" type="sibTrans" cxnId="{FF542259-B4FE-482F-8DAD-1EAB2FAEDA49}">
      <dgm:prSet/>
      <dgm:spPr/>
      <dgm:t>
        <a:bodyPr/>
        <a:lstStyle/>
        <a:p>
          <a:endParaRPr lang="es-MX"/>
        </a:p>
      </dgm:t>
    </dgm:pt>
    <dgm:pt modelId="{549EF013-131E-4B37-A29D-B770C79F2493}" type="pres">
      <dgm:prSet presAssocID="{8DC611CB-31AB-4620-ABE7-8D87D7D7A9B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AA617CEC-368D-43A5-A40F-1DAFEA4CDAF7}" type="pres">
      <dgm:prSet presAssocID="{6990127D-1132-426D-843A-23921ECCEEEE}" presName="hierRoot1" presStyleCnt="0">
        <dgm:presLayoutVars>
          <dgm:hierBranch val="init"/>
        </dgm:presLayoutVars>
      </dgm:prSet>
      <dgm:spPr/>
    </dgm:pt>
    <dgm:pt modelId="{5E9E2983-1577-4726-A40E-70973A942256}" type="pres">
      <dgm:prSet presAssocID="{6990127D-1132-426D-843A-23921ECCEEEE}" presName="rootComposite1" presStyleCnt="0"/>
      <dgm:spPr/>
    </dgm:pt>
    <dgm:pt modelId="{CAA279F7-CEC9-4597-A88B-5997A6817C3A}" type="pres">
      <dgm:prSet presAssocID="{6990127D-1132-426D-843A-23921ECCEEEE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B56955F8-0F95-4BF3-B0E5-DA6F1D0F7891}" type="pres">
      <dgm:prSet presAssocID="{6990127D-1132-426D-843A-23921ECCEEEE}" presName="topArc1" presStyleLbl="parChTrans1D1" presStyleIdx="0" presStyleCnt="12"/>
      <dgm:spPr/>
      <dgm:t>
        <a:bodyPr/>
        <a:lstStyle/>
        <a:p>
          <a:endParaRPr lang="es-MX"/>
        </a:p>
      </dgm:t>
    </dgm:pt>
    <dgm:pt modelId="{9AA010EB-FEC1-4748-8548-95D33551BAEC}" type="pres">
      <dgm:prSet presAssocID="{6990127D-1132-426D-843A-23921ECCEEEE}" presName="bottomArc1" presStyleLbl="parChTrans1D1" presStyleIdx="1" presStyleCnt="12"/>
      <dgm:spPr/>
    </dgm:pt>
    <dgm:pt modelId="{EE73D912-403B-4445-BB85-BD014AF9BB2C}" type="pres">
      <dgm:prSet presAssocID="{6990127D-1132-426D-843A-23921ECCEEEE}" presName="topConnNode1" presStyleLbl="node1" presStyleIdx="0" presStyleCnt="0"/>
      <dgm:spPr/>
      <dgm:t>
        <a:bodyPr/>
        <a:lstStyle/>
        <a:p>
          <a:endParaRPr lang="es-MX"/>
        </a:p>
      </dgm:t>
    </dgm:pt>
    <dgm:pt modelId="{E6AA9AE5-B22F-400C-9CA3-8BE5EF2DF9E5}" type="pres">
      <dgm:prSet presAssocID="{6990127D-1132-426D-843A-23921ECCEEEE}" presName="hierChild2" presStyleCnt="0"/>
      <dgm:spPr/>
    </dgm:pt>
    <dgm:pt modelId="{3A0BEB69-969D-48EC-BEED-AF64E617B0BD}" type="pres">
      <dgm:prSet presAssocID="{67169C39-CA23-46AA-ABCA-7B078BFC7638}" presName="Name28" presStyleLbl="parChTrans1D2" presStyleIdx="0" presStyleCnt="4"/>
      <dgm:spPr/>
      <dgm:t>
        <a:bodyPr/>
        <a:lstStyle/>
        <a:p>
          <a:endParaRPr lang="es-MX"/>
        </a:p>
      </dgm:t>
    </dgm:pt>
    <dgm:pt modelId="{C79976CE-67DA-457A-A04C-71C3C2A5C001}" type="pres">
      <dgm:prSet presAssocID="{6AFAA89D-5578-4EC6-82F7-E7EF81283C0C}" presName="hierRoot2" presStyleCnt="0">
        <dgm:presLayoutVars>
          <dgm:hierBranch val="init"/>
        </dgm:presLayoutVars>
      </dgm:prSet>
      <dgm:spPr/>
    </dgm:pt>
    <dgm:pt modelId="{18DB0F1E-0FDC-45AC-8E02-E4AF5AD9D1DB}" type="pres">
      <dgm:prSet presAssocID="{6AFAA89D-5578-4EC6-82F7-E7EF81283C0C}" presName="rootComposite2" presStyleCnt="0"/>
      <dgm:spPr/>
    </dgm:pt>
    <dgm:pt modelId="{1B07632B-10EC-4BCA-A949-86C71502B4F4}" type="pres">
      <dgm:prSet presAssocID="{6AFAA89D-5578-4EC6-82F7-E7EF81283C0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6FBE3E75-2B36-46B0-B6A3-1815D0D8303D}" type="pres">
      <dgm:prSet presAssocID="{6AFAA89D-5578-4EC6-82F7-E7EF81283C0C}" presName="topArc2" presStyleLbl="parChTrans1D1" presStyleIdx="2" presStyleCnt="12"/>
      <dgm:spPr/>
    </dgm:pt>
    <dgm:pt modelId="{696241CF-E361-4D04-9689-F8304D47BA23}" type="pres">
      <dgm:prSet presAssocID="{6AFAA89D-5578-4EC6-82F7-E7EF81283C0C}" presName="bottomArc2" presStyleLbl="parChTrans1D1" presStyleIdx="3" presStyleCnt="12"/>
      <dgm:spPr/>
    </dgm:pt>
    <dgm:pt modelId="{2C1082F2-5F01-47BC-B4D9-78420FADA148}" type="pres">
      <dgm:prSet presAssocID="{6AFAA89D-5578-4EC6-82F7-E7EF81283C0C}" presName="topConnNode2" presStyleLbl="node2" presStyleIdx="0" presStyleCnt="0"/>
      <dgm:spPr/>
      <dgm:t>
        <a:bodyPr/>
        <a:lstStyle/>
        <a:p>
          <a:endParaRPr lang="es-MX"/>
        </a:p>
      </dgm:t>
    </dgm:pt>
    <dgm:pt modelId="{592D4E79-F6A6-40EF-BD8F-5C45C23AA457}" type="pres">
      <dgm:prSet presAssocID="{6AFAA89D-5578-4EC6-82F7-E7EF81283C0C}" presName="hierChild4" presStyleCnt="0"/>
      <dgm:spPr/>
    </dgm:pt>
    <dgm:pt modelId="{978E1A65-4E46-4B25-BD0F-2DCAEBCD7F32}" type="pres">
      <dgm:prSet presAssocID="{6AFAA89D-5578-4EC6-82F7-E7EF81283C0C}" presName="hierChild5" presStyleCnt="0"/>
      <dgm:spPr/>
    </dgm:pt>
    <dgm:pt modelId="{37E3AD3B-6EC6-47A7-BC0E-90EFE1DFB596}" type="pres">
      <dgm:prSet presAssocID="{97741E3D-E24F-4CDD-B53B-F39ADCAB0A7F}" presName="Name28" presStyleLbl="parChTrans1D2" presStyleIdx="1" presStyleCnt="4"/>
      <dgm:spPr/>
      <dgm:t>
        <a:bodyPr/>
        <a:lstStyle/>
        <a:p>
          <a:endParaRPr lang="es-MX"/>
        </a:p>
      </dgm:t>
    </dgm:pt>
    <dgm:pt modelId="{B5810C2E-C4B7-440D-8D0E-9D8E87CE3DE8}" type="pres">
      <dgm:prSet presAssocID="{6FD04D6C-8AD4-42AF-931F-043DF7587DFA}" presName="hierRoot2" presStyleCnt="0">
        <dgm:presLayoutVars>
          <dgm:hierBranch val="init"/>
        </dgm:presLayoutVars>
      </dgm:prSet>
      <dgm:spPr/>
    </dgm:pt>
    <dgm:pt modelId="{C28EF091-4A4B-4023-8F13-52BA5C824545}" type="pres">
      <dgm:prSet presAssocID="{6FD04D6C-8AD4-42AF-931F-043DF7587DFA}" presName="rootComposite2" presStyleCnt="0"/>
      <dgm:spPr/>
    </dgm:pt>
    <dgm:pt modelId="{E5B6F377-7F26-4ED7-89D4-7BDFD1FF19A5}" type="pres">
      <dgm:prSet presAssocID="{6FD04D6C-8AD4-42AF-931F-043DF7587DF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D4CEE8DB-CCE0-4558-B3E6-905811C405B3}" type="pres">
      <dgm:prSet presAssocID="{6FD04D6C-8AD4-42AF-931F-043DF7587DFA}" presName="topArc2" presStyleLbl="parChTrans1D1" presStyleIdx="4" presStyleCnt="12"/>
      <dgm:spPr/>
    </dgm:pt>
    <dgm:pt modelId="{E10908BB-EFDE-49FD-B065-5489EAB1C2AA}" type="pres">
      <dgm:prSet presAssocID="{6FD04D6C-8AD4-42AF-931F-043DF7587DFA}" presName="bottomArc2" presStyleLbl="parChTrans1D1" presStyleIdx="5" presStyleCnt="12"/>
      <dgm:spPr/>
    </dgm:pt>
    <dgm:pt modelId="{2F7B1E26-C2D0-44D6-BFC3-BA5E8BF806A7}" type="pres">
      <dgm:prSet presAssocID="{6FD04D6C-8AD4-42AF-931F-043DF7587DFA}" presName="topConnNode2" presStyleLbl="node2" presStyleIdx="0" presStyleCnt="0"/>
      <dgm:spPr/>
      <dgm:t>
        <a:bodyPr/>
        <a:lstStyle/>
        <a:p>
          <a:endParaRPr lang="es-MX"/>
        </a:p>
      </dgm:t>
    </dgm:pt>
    <dgm:pt modelId="{A5162B6A-097C-43ED-AB44-E39AFFC91CC7}" type="pres">
      <dgm:prSet presAssocID="{6FD04D6C-8AD4-42AF-931F-043DF7587DFA}" presName="hierChild4" presStyleCnt="0"/>
      <dgm:spPr/>
    </dgm:pt>
    <dgm:pt modelId="{E2CDEE0B-7D80-4310-A52B-90DCAC1B1F66}" type="pres">
      <dgm:prSet presAssocID="{6FD04D6C-8AD4-42AF-931F-043DF7587DFA}" presName="hierChild5" presStyleCnt="0"/>
      <dgm:spPr/>
    </dgm:pt>
    <dgm:pt modelId="{699B4EC8-A8E2-49F0-A92A-215317F7CDB9}" type="pres">
      <dgm:prSet presAssocID="{51B81DD3-2F14-46A7-B6E9-46B54F9EA8C4}" presName="Name28" presStyleLbl="parChTrans1D2" presStyleIdx="2" presStyleCnt="4"/>
      <dgm:spPr/>
      <dgm:t>
        <a:bodyPr/>
        <a:lstStyle/>
        <a:p>
          <a:endParaRPr lang="es-MX"/>
        </a:p>
      </dgm:t>
    </dgm:pt>
    <dgm:pt modelId="{E649C578-5F21-4A22-AD9D-536D93E81C0F}" type="pres">
      <dgm:prSet presAssocID="{CA2E5BA4-9F53-4BF1-9908-EC088B66DB79}" presName="hierRoot2" presStyleCnt="0">
        <dgm:presLayoutVars>
          <dgm:hierBranch val="init"/>
        </dgm:presLayoutVars>
      </dgm:prSet>
      <dgm:spPr/>
    </dgm:pt>
    <dgm:pt modelId="{F0B30F3D-D57A-4C9D-BFF6-F565DE138316}" type="pres">
      <dgm:prSet presAssocID="{CA2E5BA4-9F53-4BF1-9908-EC088B66DB79}" presName="rootComposite2" presStyleCnt="0"/>
      <dgm:spPr/>
    </dgm:pt>
    <dgm:pt modelId="{A964F42E-A0A3-4B8A-AD76-BDB2A78519C5}" type="pres">
      <dgm:prSet presAssocID="{CA2E5BA4-9F53-4BF1-9908-EC088B66DB7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D970563B-C27C-4A74-97B2-693FEDAF826D}" type="pres">
      <dgm:prSet presAssocID="{CA2E5BA4-9F53-4BF1-9908-EC088B66DB79}" presName="topArc2" presStyleLbl="parChTrans1D1" presStyleIdx="6" presStyleCnt="12"/>
      <dgm:spPr/>
    </dgm:pt>
    <dgm:pt modelId="{F5EEFACB-5A81-43A1-964C-0E6FFD8A56F8}" type="pres">
      <dgm:prSet presAssocID="{CA2E5BA4-9F53-4BF1-9908-EC088B66DB79}" presName="bottomArc2" presStyleLbl="parChTrans1D1" presStyleIdx="7" presStyleCnt="12"/>
      <dgm:spPr/>
    </dgm:pt>
    <dgm:pt modelId="{6D8017F7-B225-44F1-AF4C-B7407B30F4F8}" type="pres">
      <dgm:prSet presAssocID="{CA2E5BA4-9F53-4BF1-9908-EC088B66DB79}" presName="topConnNode2" presStyleLbl="node2" presStyleIdx="0" presStyleCnt="0"/>
      <dgm:spPr/>
      <dgm:t>
        <a:bodyPr/>
        <a:lstStyle/>
        <a:p>
          <a:endParaRPr lang="es-MX"/>
        </a:p>
      </dgm:t>
    </dgm:pt>
    <dgm:pt modelId="{6FE76AF6-B4FF-461B-B022-0B2828CBA925}" type="pres">
      <dgm:prSet presAssocID="{CA2E5BA4-9F53-4BF1-9908-EC088B66DB79}" presName="hierChild4" presStyleCnt="0"/>
      <dgm:spPr/>
    </dgm:pt>
    <dgm:pt modelId="{3FD62643-F767-4F50-B915-B808379B53E9}" type="pres">
      <dgm:prSet presAssocID="{CA2E5BA4-9F53-4BF1-9908-EC088B66DB79}" presName="hierChild5" presStyleCnt="0"/>
      <dgm:spPr/>
    </dgm:pt>
    <dgm:pt modelId="{867FA7E5-FB30-45AE-8009-7E3874ABC2BE}" type="pres">
      <dgm:prSet presAssocID="{6990127D-1132-426D-843A-23921ECCEEEE}" presName="hierChild3" presStyleCnt="0"/>
      <dgm:spPr/>
    </dgm:pt>
    <dgm:pt modelId="{34F331D2-D737-4BDE-B23F-61866A3CA40C}" type="pres">
      <dgm:prSet presAssocID="{2C035E4B-2D83-4774-BCA6-7A50A6E1A797}" presName="Name101" presStyleLbl="parChTrans1D2" presStyleIdx="3" presStyleCnt="4"/>
      <dgm:spPr/>
      <dgm:t>
        <a:bodyPr/>
        <a:lstStyle/>
        <a:p>
          <a:endParaRPr lang="es-MX"/>
        </a:p>
      </dgm:t>
    </dgm:pt>
    <dgm:pt modelId="{B0F8C413-5D6D-44D2-83C6-60348C7455C6}" type="pres">
      <dgm:prSet presAssocID="{42C9EDEB-EFE3-413C-A4A9-AE7D300A2A76}" presName="hierRoot3" presStyleCnt="0">
        <dgm:presLayoutVars>
          <dgm:hierBranch val="init"/>
        </dgm:presLayoutVars>
      </dgm:prSet>
      <dgm:spPr/>
    </dgm:pt>
    <dgm:pt modelId="{30535B81-5C50-4B85-817B-9FFA7726DA15}" type="pres">
      <dgm:prSet presAssocID="{42C9EDEB-EFE3-413C-A4A9-AE7D300A2A76}" presName="rootComposite3" presStyleCnt="0"/>
      <dgm:spPr/>
    </dgm:pt>
    <dgm:pt modelId="{5F802C49-8D93-49A8-8906-2D56D9E58D45}" type="pres">
      <dgm:prSet presAssocID="{42C9EDEB-EFE3-413C-A4A9-AE7D300A2A76}" presName="rootText3" presStyleLbl="alignAcc1" presStyleIdx="0" presStyleCnt="0" custFlipVert="1" custFlipHor="1" custScaleX="42738" custScaleY="17430" custLinFactX="-100000" custLinFactNeighborX="-122393" custLinFactNeighborY="-5483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FFDC73AB-F3FB-4C68-A361-40C6BD848DEB}" type="pres">
      <dgm:prSet presAssocID="{42C9EDEB-EFE3-413C-A4A9-AE7D300A2A76}" presName="topArc3" presStyleLbl="parChTrans1D1" presStyleIdx="8" presStyleCnt="12"/>
      <dgm:spPr>
        <a:ln>
          <a:solidFill>
            <a:schemeClr val="bg1"/>
          </a:solidFill>
        </a:ln>
      </dgm:spPr>
    </dgm:pt>
    <dgm:pt modelId="{3C64E3D3-1D42-4BCA-BF42-1C90997CD3C7}" type="pres">
      <dgm:prSet presAssocID="{42C9EDEB-EFE3-413C-A4A9-AE7D300A2A76}" presName="bottomArc3" presStyleLbl="parChTrans1D1" presStyleIdx="9" presStyleCnt="12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chemeClr val="bg1"/>
          </a:solidFill>
        </a:ln>
      </dgm:spPr>
    </dgm:pt>
    <dgm:pt modelId="{CCC5F6FB-9AD4-4EF5-B048-19BEDEED1F6D}" type="pres">
      <dgm:prSet presAssocID="{42C9EDEB-EFE3-413C-A4A9-AE7D300A2A76}" presName="topConnNode3" presStyleLbl="asst1" presStyleIdx="0" presStyleCnt="0"/>
      <dgm:spPr/>
      <dgm:t>
        <a:bodyPr/>
        <a:lstStyle/>
        <a:p>
          <a:endParaRPr lang="es-MX"/>
        </a:p>
      </dgm:t>
    </dgm:pt>
    <dgm:pt modelId="{2CFBC844-BC6D-453A-8C88-D69E350D45EA}" type="pres">
      <dgm:prSet presAssocID="{42C9EDEB-EFE3-413C-A4A9-AE7D300A2A76}" presName="hierChild6" presStyleCnt="0"/>
      <dgm:spPr/>
    </dgm:pt>
    <dgm:pt modelId="{8E73A829-144D-4D5F-A840-2C9430431D35}" type="pres">
      <dgm:prSet presAssocID="{42C9EDEB-EFE3-413C-A4A9-AE7D300A2A76}" presName="hierChild7" presStyleCnt="0"/>
      <dgm:spPr/>
    </dgm:pt>
    <dgm:pt modelId="{934ED76B-3AC0-4350-B660-5BAF25CBC762}" type="pres">
      <dgm:prSet presAssocID="{9FD7E914-3F0E-4D15-BDD4-0B5977D34FC3}" presName="hierRoot1" presStyleCnt="0">
        <dgm:presLayoutVars>
          <dgm:hierBranch val="init"/>
        </dgm:presLayoutVars>
      </dgm:prSet>
      <dgm:spPr/>
    </dgm:pt>
    <dgm:pt modelId="{C3C8C7B4-9BDD-4B61-9329-77523A7F1F65}" type="pres">
      <dgm:prSet presAssocID="{9FD7E914-3F0E-4D15-BDD4-0B5977D34FC3}" presName="rootComposite1" presStyleCnt="0"/>
      <dgm:spPr/>
    </dgm:pt>
    <dgm:pt modelId="{44ED8EBB-5810-4948-88DF-68AFCB7D9860}" type="pres">
      <dgm:prSet presAssocID="{9FD7E914-3F0E-4D15-BDD4-0B5977D34FC3}" presName="rootText1" presStyleLbl="alignAcc1" presStyleIdx="0" presStyleCnt="0" custAng="13829899" custFlipVert="0" custFlipHor="0" custScaleX="45465" custScaleY="48163" custLinFactX="-100000" custLinFactY="8905" custLinFactNeighborX="-103379" custLinFactNeighborY="100000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F19B8C61-1B08-498D-9B56-6181D2D1C13E}" type="pres">
      <dgm:prSet presAssocID="{9FD7E914-3F0E-4D15-BDD4-0B5977D34FC3}" presName="topArc1" presStyleLbl="parChTrans1D1" presStyleIdx="10" presStyleCnt="12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MX"/>
        </a:p>
      </dgm:t>
    </dgm:pt>
    <dgm:pt modelId="{6D93A5BB-E288-488D-A304-6D89C50B5FA3}" type="pres">
      <dgm:prSet presAssocID="{9FD7E914-3F0E-4D15-BDD4-0B5977D34FC3}" presName="bottomArc1" presStyleLbl="parChTrans1D1" presStyleIdx="11" presStyleCnt="12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MX"/>
        </a:p>
      </dgm:t>
    </dgm:pt>
    <dgm:pt modelId="{E28DE101-E675-48FE-9731-829072A1394E}" type="pres">
      <dgm:prSet presAssocID="{9FD7E914-3F0E-4D15-BDD4-0B5977D34FC3}" presName="topConnNode1" presStyleLbl="node1" presStyleIdx="0" presStyleCnt="0"/>
      <dgm:spPr/>
      <dgm:t>
        <a:bodyPr/>
        <a:lstStyle/>
        <a:p>
          <a:endParaRPr lang="es-MX"/>
        </a:p>
      </dgm:t>
    </dgm:pt>
    <dgm:pt modelId="{CCDC0435-7595-405C-85CE-31BBE77A506F}" type="pres">
      <dgm:prSet presAssocID="{9FD7E914-3F0E-4D15-BDD4-0B5977D34FC3}" presName="hierChild2" presStyleCnt="0"/>
      <dgm:spPr/>
    </dgm:pt>
    <dgm:pt modelId="{66077EC8-D266-4345-AF84-C43CAEB53C50}" type="pres">
      <dgm:prSet presAssocID="{9FD7E914-3F0E-4D15-BDD4-0B5977D34FC3}" presName="hierChild3" presStyleCnt="0"/>
      <dgm:spPr/>
    </dgm:pt>
  </dgm:ptLst>
  <dgm:cxnLst>
    <dgm:cxn modelId="{B1912C37-E36D-431D-A590-5996DEBF943A}" type="presOf" srcId="{67169C39-CA23-46AA-ABCA-7B078BFC7638}" destId="{3A0BEB69-969D-48EC-BEED-AF64E617B0BD}" srcOrd="0" destOrd="0" presId="urn:microsoft.com/office/officeart/2008/layout/HalfCircleOrganizationChart"/>
    <dgm:cxn modelId="{522E5B8D-876A-4E50-B7C2-8E5B4C22C860}" type="presOf" srcId="{42C9EDEB-EFE3-413C-A4A9-AE7D300A2A76}" destId="{CCC5F6FB-9AD4-4EF5-B048-19BEDEED1F6D}" srcOrd="1" destOrd="0" presId="urn:microsoft.com/office/officeart/2008/layout/HalfCircleOrganizationChart"/>
    <dgm:cxn modelId="{9F08F4E2-192D-4C98-BE9C-E25F1560C20F}" type="presOf" srcId="{CA2E5BA4-9F53-4BF1-9908-EC088B66DB79}" destId="{6D8017F7-B225-44F1-AF4C-B7407B30F4F8}" srcOrd="1" destOrd="0" presId="urn:microsoft.com/office/officeart/2008/layout/HalfCircleOrganizationChart"/>
    <dgm:cxn modelId="{AA880152-1D56-48AC-8232-7389E1744AF2}" type="presOf" srcId="{6AFAA89D-5578-4EC6-82F7-E7EF81283C0C}" destId="{1B07632B-10EC-4BCA-A949-86C71502B4F4}" srcOrd="0" destOrd="0" presId="urn:microsoft.com/office/officeart/2008/layout/HalfCircleOrganizationChart"/>
    <dgm:cxn modelId="{EC2409E6-A39E-4CCE-B5A9-FDCF6CA6A0FF}" type="presOf" srcId="{9FD7E914-3F0E-4D15-BDD4-0B5977D34FC3}" destId="{44ED8EBB-5810-4948-88DF-68AFCB7D9860}" srcOrd="0" destOrd="0" presId="urn:microsoft.com/office/officeart/2008/layout/HalfCircleOrganizationChart"/>
    <dgm:cxn modelId="{EB8A8DE9-C40A-4303-9B0C-40E5964C9F43}" type="presOf" srcId="{8DC611CB-31AB-4620-ABE7-8D87D7D7A9B0}" destId="{549EF013-131E-4B37-A29D-B770C79F2493}" srcOrd="0" destOrd="0" presId="urn:microsoft.com/office/officeart/2008/layout/HalfCircleOrganizationChart"/>
    <dgm:cxn modelId="{7C29D04C-253D-420B-B2A4-5F086F16C5C8}" type="presOf" srcId="{6FD04D6C-8AD4-42AF-931F-043DF7587DFA}" destId="{2F7B1E26-C2D0-44D6-BFC3-BA5E8BF806A7}" srcOrd="1" destOrd="0" presId="urn:microsoft.com/office/officeart/2008/layout/HalfCircleOrganizationChart"/>
    <dgm:cxn modelId="{528C1379-7CC0-46A8-AA8D-B3A6A0E5B0A3}" type="presOf" srcId="{6FD04D6C-8AD4-42AF-931F-043DF7587DFA}" destId="{E5B6F377-7F26-4ED7-89D4-7BDFD1FF19A5}" srcOrd="0" destOrd="0" presId="urn:microsoft.com/office/officeart/2008/layout/HalfCircleOrganizationChart"/>
    <dgm:cxn modelId="{10FDB919-F9A3-4528-9454-DF74615CE306}" type="presOf" srcId="{42C9EDEB-EFE3-413C-A4A9-AE7D300A2A76}" destId="{5F802C49-8D93-49A8-8906-2D56D9E58D45}" srcOrd="0" destOrd="0" presId="urn:microsoft.com/office/officeart/2008/layout/HalfCircleOrganizationChart"/>
    <dgm:cxn modelId="{CA74B48A-AA8D-482B-92F5-83968B517CDB}" srcId="{6990127D-1132-426D-843A-23921ECCEEEE}" destId="{6FD04D6C-8AD4-42AF-931F-043DF7587DFA}" srcOrd="2" destOrd="0" parTransId="{97741E3D-E24F-4CDD-B53B-F39ADCAB0A7F}" sibTransId="{2EE8ED5C-1EE2-441A-8191-34F682772182}"/>
    <dgm:cxn modelId="{C8A426A5-6085-4946-8944-4D8338CCD9B1}" type="presOf" srcId="{6990127D-1132-426D-843A-23921ECCEEEE}" destId="{EE73D912-403B-4445-BB85-BD014AF9BB2C}" srcOrd="1" destOrd="0" presId="urn:microsoft.com/office/officeart/2008/layout/HalfCircleOrganizationChart"/>
    <dgm:cxn modelId="{E1ED4972-31BF-4C4A-AF85-0FD990C3EEF6}" srcId="{6990127D-1132-426D-843A-23921ECCEEEE}" destId="{CA2E5BA4-9F53-4BF1-9908-EC088B66DB79}" srcOrd="3" destOrd="0" parTransId="{51B81DD3-2F14-46A7-B6E9-46B54F9EA8C4}" sibTransId="{D4857A58-D344-46DD-9B90-A05BD4E5B0FB}"/>
    <dgm:cxn modelId="{0EB1E8AB-263D-418C-9CA5-E68A5B95A63E}" type="presOf" srcId="{51B81DD3-2F14-46A7-B6E9-46B54F9EA8C4}" destId="{699B4EC8-A8E2-49F0-A92A-215317F7CDB9}" srcOrd="0" destOrd="0" presId="urn:microsoft.com/office/officeart/2008/layout/HalfCircleOrganizationChart"/>
    <dgm:cxn modelId="{F382AB18-10D8-407C-AD06-8D18B5B840F4}" srcId="{6990127D-1132-426D-843A-23921ECCEEEE}" destId="{6AFAA89D-5578-4EC6-82F7-E7EF81283C0C}" srcOrd="1" destOrd="0" parTransId="{67169C39-CA23-46AA-ABCA-7B078BFC7638}" sibTransId="{8A2F069D-7B15-494C-A3A1-DE1B588545B6}"/>
    <dgm:cxn modelId="{13567F70-39C8-4B6A-96AB-750F0C7FC91F}" srcId="{8DC611CB-31AB-4620-ABE7-8D87D7D7A9B0}" destId="{6990127D-1132-426D-843A-23921ECCEEEE}" srcOrd="0" destOrd="0" parTransId="{232A7F40-C7BB-44ED-A2E7-DCB5FA4B80CE}" sibTransId="{D4EA1A41-1CF3-4484-98D1-6881BB4337A8}"/>
    <dgm:cxn modelId="{DFE1DFD8-9D02-4CB6-8528-7648E20C3589}" srcId="{6990127D-1132-426D-843A-23921ECCEEEE}" destId="{42C9EDEB-EFE3-413C-A4A9-AE7D300A2A76}" srcOrd="0" destOrd="0" parTransId="{2C035E4B-2D83-4774-BCA6-7A50A6E1A797}" sibTransId="{CFDBA6F1-BD05-4C13-AE7C-9A7CC4C7E733}"/>
    <dgm:cxn modelId="{2A6207D3-09F0-4538-AA9C-1744C14104EF}" type="presOf" srcId="{97741E3D-E24F-4CDD-B53B-F39ADCAB0A7F}" destId="{37E3AD3B-6EC6-47A7-BC0E-90EFE1DFB596}" srcOrd="0" destOrd="0" presId="urn:microsoft.com/office/officeart/2008/layout/HalfCircleOrganizationChart"/>
    <dgm:cxn modelId="{341D11A4-C182-46FE-AE3D-658F0D01CBC2}" type="presOf" srcId="{9FD7E914-3F0E-4D15-BDD4-0B5977D34FC3}" destId="{E28DE101-E675-48FE-9731-829072A1394E}" srcOrd="1" destOrd="0" presId="urn:microsoft.com/office/officeart/2008/layout/HalfCircleOrganizationChart"/>
    <dgm:cxn modelId="{091AEE74-B107-4F8E-8B52-3B575ECE1FDF}" type="presOf" srcId="{6990127D-1132-426D-843A-23921ECCEEEE}" destId="{CAA279F7-CEC9-4597-A88B-5997A6817C3A}" srcOrd="0" destOrd="0" presId="urn:microsoft.com/office/officeart/2008/layout/HalfCircleOrganizationChart"/>
    <dgm:cxn modelId="{FF542259-B4FE-482F-8DAD-1EAB2FAEDA49}" srcId="{8DC611CB-31AB-4620-ABE7-8D87D7D7A9B0}" destId="{9FD7E914-3F0E-4D15-BDD4-0B5977D34FC3}" srcOrd="1" destOrd="0" parTransId="{6B63F125-ABC2-4072-B687-D025D7975E94}" sibTransId="{E145E2A8-B06E-425D-BEAE-CAE5FC95BD0E}"/>
    <dgm:cxn modelId="{6B7A51BF-B5CC-4073-857D-46FE59079EE6}" type="presOf" srcId="{6AFAA89D-5578-4EC6-82F7-E7EF81283C0C}" destId="{2C1082F2-5F01-47BC-B4D9-78420FADA148}" srcOrd="1" destOrd="0" presId="urn:microsoft.com/office/officeart/2008/layout/HalfCircleOrganizationChart"/>
    <dgm:cxn modelId="{7FA17BE5-0AA0-4C25-B453-F66A737082E6}" type="presOf" srcId="{2C035E4B-2D83-4774-BCA6-7A50A6E1A797}" destId="{34F331D2-D737-4BDE-B23F-61866A3CA40C}" srcOrd="0" destOrd="0" presId="urn:microsoft.com/office/officeart/2008/layout/HalfCircleOrganizationChart"/>
    <dgm:cxn modelId="{B682DFFD-7A6A-4FEA-B885-402D9C0BC1BF}" type="presOf" srcId="{CA2E5BA4-9F53-4BF1-9908-EC088B66DB79}" destId="{A964F42E-A0A3-4B8A-AD76-BDB2A78519C5}" srcOrd="0" destOrd="0" presId="urn:microsoft.com/office/officeart/2008/layout/HalfCircleOrganizationChart"/>
    <dgm:cxn modelId="{40B35600-E159-4F7F-87B1-4487D317A076}" type="presParOf" srcId="{549EF013-131E-4B37-A29D-B770C79F2493}" destId="{AA617CEC-368D-43A5-A40F-1DAFEA4CDAF7}" srcOrd="0" destOrd="0" presId="urn:microsoft.com/office/officeart/2008/layout/HalfCircleOrganizationChart"/>
    <dgm:cxn modelId="{97457B0B-B4FA-4DED-AB02-F9839B4A6BF5}" type="presParOf" srcId="{AA617CEC-368D-43A5-A40F-1DAFEA4CDAF7}" destId="{5E9E2983-1577-4726-A40E-70973A942256}" srcOrd="0" destOrd="0" presId="urn:microsoft.com/office/officeart/2008/layout/HalfCircleOrganizationChart"/>
    <dgm:cxn modelId="{E8A9F49F-8AFB-479C-B599-BAD1FBC52539}" type="presParOf" srcId="{5E9E2983-1577-4726-A40E-70973A942256}" destId="{CAA279F7-CEC9-4597-A88B-5997A6817C3A}" srcOrd="0" destOrd="0" presId="urn:microsoft.com/office/officeart/2008/layout/HalfCircleOrganizationChart"/>
    <dgm:cxn modelId="{1B2A6550-0DF7-4F9C-B88E-3B345F3D3A0C}" type="presParOf" srcId="{5E9E2983-1577-4726-A40E-70973A942256}" destId="{B56955F8-0F95-4BF3-B0E5-DA6F1D0F7891}" srcOrd="1" destOrd="0" presId="urn:microsoft.com/office/officeart/2008/layout/HalfCircleOrganizationChart"/>
    <dgm:cxn modelId="{AF1CC45E-438B-4850-8742-6F701FC23549}" type="presParOf" srcId="{5E9E2983-1577-4726-A40E-70973A942256}" destId="{9AA010EB-FEC1-4748-8548-95D33551BAEC}" srcOrd="2" destOrd="0" presId="urn:microsoft.com/office/officeart/2008/layout/HalfCircleOrganizationChart"/>
    <dgm:cxn modelId="{C824CEFA-0E21-438E-B475-B58554CF3540}" type="presParOf" srcId="{5E9E2983-1577-4726-A40E-70973A942256}" destId="{EE73D912-403B-4445-BB85-BD014AF9BB2C}" srcOrd="3" destOrd="0" presId="urn:microsoft.com/office/officeart/2008/layout/HalfCircleOrganizationChart"/>
    <dgm:cxn modelId="{5AAE7F5F-66A7-4ED0-88A4-4693B651F771}" type="presParOf" srcId="{AA617CEC-368D-43A5-A40F-1DAFEA4CDAF7}" destId="{E6AA9AE5-B22F-400C-9CA3-8BE5EF2DF9E5}" srcOrd="1" destOrd="0" presId="urn:microsoft.com/office/officeart/2008/layout/HalfCircleOrganizationChart"/>
    <dgm:cxn modelId="{65715C32-5BDF-42A7-9081-1D65886DEFEB}" type="presParOf" srcId="{E6AA9AE5-B22F-400C-9CA3-8BE5EF2DF9E5}" destId="{3A0BEB69-969D-48EC-BEED-AF64E617B0BD}" srcOrd="0" destOrd="0" presId="urn:microsoft.com/office/officeart/2008/layout/HalfCircleOrganizationChart"/>
    <dgm:cxn modelId="{5ED6A800-0EF5-4272-B8EF-A0B308E4817B}" type="presParOf" srcId="{E6AA9AE5-B22F-400C-9CA3-8BE5EF2DF9E5}" destId="{C79976CE-67DA-457A-A04C-71C3C2A5C001}" srcOrd="1" destOrd="0" presId="urn:microsoft.com/office/officeart/2008/layout/HalfCircleOrganizationChart"/>
    <dgm:cxn modelId="{9E68F9FD-E7BD-4039-B690-0BBE2B29B312}" type="presParOf" srcId="{C79976CE-67DA-457A-A04C-71C3C2A5C001}" destId="{18DB0F1E-0FDC-45AC-8E02-E4AF5AD9D1DB}" srcOrd="0" destOrd="0" presId="urn:microsoft.com/office/officeart/2008/layout/HalfCircleOrganizationChart"/>
    <dgm:cxn modelId="{3B0D4308-4D9F-4A91-BC80-63A4F0B8170B}" type="presParOf" srcId="{18DB0F1E-0FDC-45AC-8E02-E4AF5AD9D1DB}" destId="{1B07632B-10EC-4BCA-A949-86C71502B4F4}" srcOrd="0" destOrd="0" presId="urn:microsoft.com/office/officeart/2008/layout/HalfCircleOrganizationChart"/>
    <dgm:cxn modelId="{0A3FC33F-3900-4B6D-8871-8630A2EDE407}" type="presParOf" srcId="{18DB0F1E-0FDC-45AC-8E02-E4AF5AD9D1DB}" destId="{6FBE3E75-2B36-46B0-B6A3-1815D0D8303D}" srcOrd="1" destOrd="0" presId="urn:microsoft.com/office/officeart/2008/layout/HalfCircleOrganizationChart"/>
    <dgm:cxn modelId="{860289A1-E260-42B9-9B7E-2CC48499B2D0}" type="presParOf" srcId="{18DB0F1E-0FDC-45AC-8E02-E4AF5AD9D1DB}" destId="{696241CF-E361-4D04-9689-F8304D47BA23}" srcOrd="2" destOrd="0" presId="urn:microsoft.com/office/officeart/2008/layout/HalfCircleOrganizationChart"/>
    <dgm:cxn modelId="{3A958972-28DC-4F48-B322-C444E3D25A10}" type="presParOf" srcId="{18DB0F1E-0FDC-45AC-8E02-E4AF5AD9D1DB}" destId="{2C1082F2-5F01-47BC-B4D9-78420FADA148}" srcOrd="3" destOrd="0" presId="urn:microsoft.com/office/officeart/2008/layout/HalfCircleOrganizationChart"/>
    <dgm:cxn modelId="{C20BD7BE-2DD5-4CDB-9A32-359036161D82}" type="presParOf" srcId="{C79976CE-67DA-457A-A04C-71C3C2A5C001}" destId="{592D4E79-F6A6-40EF-BD8F-5C45C23AA457}" srcOrd="1" destOrd="0" presId="urn:microsoft.com/office/officeart/2008/layout/HalfCircleOrganizationChart"/>
    <dgm:cxn modelId="{FCEA15CE-B2EB-4063-AA24-EB4FFE70F8FB}" type="presParOf" srcId="{C79976CE-67DA-457A-A04C-71C3C2A5C001}" destId="{978E1A65-4E46-4B25-BD0F-2DCAEBCD7F32}" srcOrd="2" destOrd="0" presId="urn:microsoft.com/office/officeart/2008/layout/HalfCircleOrganizationChart"/>
    <dgm:cxn modelId="{2737EAEF-4E9C-4DE4-BADC-EDD4DF3411C6}" type="presParOf" srcId="{E6AA9AE5-B22F-400C-9CA3-8BE5EF2DF9E5}" destId="{37E3AD3B-6EC6-47A7-BC0E-90EFE1DFB596}" srcOrd="2" destOrd="0" presId="urn:microsoft.com/office/officeart/2008/layout/HalfCircleOrganizationChart"/>
    <dgm:cxn modelId="{3F32628B-F0EB-4A00-AD0E-BCCBBF87CADA}" type="presParOf" srcId="{E6AA9AE5-B22F-400C-9CA3-8BE5EF2DF9E5}" destId="{B5810C2E-C4B7-440D-8D0E-9D8E87CE3DE8}" srcOrd="3" destOrd="0" presId="urn:microsoft.com/office/officeart/2008/layout/HalfCircleOrganizationChart"/>
    <dgm:cxn modelId="{2AB43D35-A0C0-450C-8290-F1E4E3964F58}" type="presParOf" srcId="{B5810C2E-C4B7-440D-8D0E-9D8E87CE3DE8}" destId="{C28EF091-4A4B-4023-8F13-52BA5C824545}" srcOrd="0" destOrd="0" presId="urn:microsoft.com/office/officeart/2008/layout/HalfCircleOrganizationChart"/>
    <dgm:cxn modelId="{C328C48C-0F82-4C58-934F-627545618CA9}" type="presParOf" srcId="{C28EF091-4A4B-4023-8F13-52BA5C824545}" destId="{E5B6F377-7F26-4ED7-89D4-7BDFD1FF19A5}" srcOrd="0" destOrd="0" presId="urn:microsoft.com/office/officeart/2008/layout/HalfCircleOrganizationChart"/>
    <dgm:cxn modelId="{69D9B9E6-90A2-43DB-BA15-7F0932F17F4E}" type="presParOf" srcId="{C28EF091-4A4B-4023-8F13-52BA5C824545}" destId="{D4CEE8DB-CCE0-4558-B3E6-905811C405B3}" srcOrd="1" destOrd="0" presId="urn:microsoft.com/office/officeart/2008/layout/HalfCircleOrganizationChart"/>
    <dgm:cxn modelId="{6557B8D5-F275-4DCD-9ECD-4F1EA144F864}" type="presParOf" srcId="{C28EF091-4A4B-4023-8F13-52BA5C824545}" destId="{E10908BB-EFDE-49FD-B065-5489EAB1C2AA}" srcOrd="2" destOrd="0" presId="urn:microsoft.com/office/officeart/2008/layout/HalfCircleOrganizationChart"/>
    <dgm:cxn modelId="{01690361-404D-4FEE-9284-46A7F985D43B}" type="presParOf" srcId="{C28EF091-4A4B-4023-8F13-52BA5C824545}" destId="{2F7B1E26-C2D0-44D6-BFC3-BA5E8BF806A7}" srcOrd="3" destOrd="0" presId="urn:microsoft.com/office/officeart/2008/layout/HalfCircleOrganizationChart"/>
    <dgm:cxn modelId="{BA838075-0274-49E1-92E3-AF8FE21A63ED}" type="presParOf" srcId="{B5810C2E-C4B7-440D-8D0E-9D8E87CE3DE8}" destId="{A5162B6A-097C-43ED-AB44-E39AFFC91CC7}" srcOrd="1" destOrd="0" presId="urn:microsoft.com/office/officeart/2008/layout/HalfCircleOrganizationChart"/>
    <dgm:cxn modelId="{E8E292F0-F314-45D1-9ABC-C7F0439FDB2C}" type="presParOf" srcId="{B5810C2E-C4B7-440D-8D0E-9D8E87CE3DE8}" destId="{E2CDEE0B-7D80-4310-A52B-90DCAC1B1F66}" srcOrd="2" destOrd="0" presId="urn:microsoft.com/office/officeart/2008/layout/HalfCircleOrganizationChart"/>
    <dgm:cxn modelId="{A253FD24-FAB5-42F0-82D8-1137B9FE3CEB}" type="presParOf" srcId="{E6AA9AE5-B22F-400C-9CA3-8BE5EF2DF9E5}" destId="{699B4EC8-A8E2-49F0-A92A-215317F7CDB9}" srcOrd="4" destOrd="0" presId="urn:microsoft.com/office/officeart/2008/layout/HalfCircleOrganizationChart"/>
    <dgm:cxn modelId="{1AABB878-370C-4365-8A36-7D0DD9CA87C6}" type="presParOf" srcId="{E6AA9AE5-B22F-400C-9CA3-8BE5EF2DF9E5}" destId="{E649C578-5F21-4A22-AD9D-536D93E81C0F}" srcOrd="5" destOrd="0" presId="urn:microsoft.com/office/officeart/2008/layout/HalfCircleOrganizationChart"/>
    <dgm:cxn modelId="{BA10DC7C-C3A1-457E-868D-7E605AD2A645}" type="presParOf" srcId="{E649C578-5F21-4A22-AD9D-536D93E81C0F}" destId="{F0B30F3D-D57A-4C9D-BFF6-F565DE138316}" srcOrd="0" destOrd="0" presId="urn:microsoft.com/office/officeart/2008/layout/HalfCircleOrganizationChart"/>
    <dgm:cxn modelId="{93A30B69-B26A-4557-8B99-FD9B97CA3899}" type="presParOf" srcId="{F0B30F3D-D57A-4C9D-BFF6-F565DE138316}" destId="{A964F42E-A0A3-4B8A-AD76-BDB2A78519C5}" srcOrd="0" destOrd="0" presId="urn:microsoft.com/office/officeart/2008/layout/HalfCircleOrganizationChart"/>
    <dgm:cxn modelId="{C6D0E3B3-5AC2-41B5-801A-CB3E987C8E5C}" type="presParOf" srcId="{F0B30F3D-D57A-4C9D-BFF6-F565DE138316}" destId="{D970563B-C27C-4A74-97B2-693FEDAF826D}" srcOrd="1" destOrd="0" presId="urn:microsoft.com/office/officeart/2008/layout/HalfCircleOrganizationChart"/>
    <dgm:cxn modelId="{E606B113-8046-43B1-A07B-F7383478FFD2}" type="presParOf" srcId="{F0B30F3D-D57A-4C9D-BFF6-F565DE138316}" destId="{F5EEFACB-5A81-43A1-964C-0E6FFD8A56F8}" srcOrd="2" destOrd="0" presId="urn:microsoft.com/office/officeart/2008/layout/HalfCircleOrganizationChart"/>
    <dgm:cxn modelId="{830CBC4F-CF5B-4FFF-8089-32CCFF22A460}" type="presParOf" srcId="{F0B30F3D-D57A-4C9D-BFF6-F565DE138316}" destId="{6D8017F7-B225-44F1-AF4C-B7407B30F4F8}" srcOrd="3" destOrd="0" presId="urn:microsoft.com/office/officeart/2008/layout/HalfCircleOrganizationChart"/>
    <dgm:cxn modelId="{3073BD0C-FC07-44C0-A8B4-B05F28826F0F}" type="presParOf" srcId="{E649C578-5F21-4A22-AD9D-536D93E81C0F}" destId="{6FE76AF6-B4FF-461B-B022-0B2828CBA925}" srcOrd="1" destOrd="0" presId="urn:microsoft.com/office/officeart/2008/layout/HalfCircleOrganizationChart"/>
    <dgm:cxn modelId="{78B5940C-A5D1-486D-8E28-509098A3580F}" type="presParOf" srcId="{E649C578-5F21-4A22-AD9D-536D93E81C0F}" destId="{3FD62643-F767-4F50-B915-B808379B53E9}" srcOrd="2" destOrd="0" presId="urn:microsoft.com/office/officeart/2008/layout/HalfCircleOrganizationChart"/>
    <dgm:cxn modelId="{00D094EB-7339-47E7-A198-9CFB4E665FE0}" type="presParOf" srcId="{AA617CEC-368D-43A5-A40F-1DAFEA4CDAF7}" destId="{867FA7E5-FB30-45AE-8009-7E3874ABC2BE}" srcOrd="2" destOrd="0" presId="urn:microsoft.com/office/officeart/2008/layout/HalfCircleOrganizationChart"/>
    <dgm:cxn modelId="{766F601E-7E30-4445-ABC1-330518850E9B}" type="presParOf" srcId="{867FA7E5-FB30-45AE-8009-7E3874ABC2BE}" destId="{34F331D2-D737-4BDE-B23F-61866A3CA40C}" srcOrd="0" destOrd="0" presId="urn:microsoft.com/office/officeart/2008/layout/HalfCircleOrganizationChart"/>
    <dgm:cxn modelId="{1A303460-CE8B-4382-825E-A98636B1737C}" type="presParOf" srcId="{867FA7E5-FB30-45AE-8009-7E3874ABC2BE}" destId="{B0F8C413-5D6D-44D2-83C6-60348C7455C6}" srcOrd="1" destOrd="0" presId="urn:microsoft.com/office/officeart/2008/layout/HalfCircleOrganizationChart"/>
    <dgm:cxn modelId="{B7E081C1-F5CC-48AE-AA72-032DD4BD96FD}" type="presParOf" srcId="{B0F8C413-5D6D-44D2-83C6-60348C7455C6}" destId="{30535B81-5C50-4B85-817B-9FFA7726DA15}" srcOrd="0" destOrd="0" presId="urn:microsoft.com/office/officeart/2008/layout/HalfCircleOrganizationChart"/>
    <dgm:cxn modelId="{61A2C943-4E29-4F47-B7D1-7F4D97A73311}" type="presParOf" srcId="{30535B81-5C50-4B85-817B-9FFA7726DA15}" destId="{5F802C49-8D93-49A8-8906-2D56D9E58D45}" srcOrd="0" destOrd="0" presId="urn:microsoft.com/office/officeart/2008/layout/HalfCircleOrganizationChart"/>
    <dgm:cxn modelId="{8E47BD2D-129B-4CED-8382-B96593465125}" type="presParOf" srcId="{30535B81-5C50-4B85-817B-9FFA7726DA15}" destId="{FFDC73AB-F3FB-4C68-A361-40C6BD848DEB}" srcOrd="1" destOrd="0" presId="urn:microsoft.com/office/officeart/2008/layout/HalfCircleOrganizationChart"/>
    <dgm:cxn modelId="{004ADD5C-3C6B-46DA-80A9-E5DAABD96742}" type="presParOf" srcId="{30535B81-5C50-4B85-817B-9FFA7726DA15}" destId="{3C64E3D3-1D42-4BCA-BF42-1C90997CD3C7}" srcOrd="2" destOrd="0" presId="urn:microsoft.com/office/officeart/2008/layout/HalfCircleOrganizationChart"/>
    <dgm:cxn modelId="{C44324B6-A36F-4A02-AA64-15DF8B89A6EF}" type="presParOf" srcId="{30535B81-5C50-4B85-817B-9FFA7726DA15}" destId="{CCC5F6FB-9AD4-4EF5-B048-19BEDEED1F6D}" srcOrd="3" destOrd="0" presId="urn:microsoft.com/office/officeart/2008/layout/HalfCircleOrganizationChart"/>
    <dgm:cxn modelId="{949DD0EB-7D18-4E55-B53E-EF95CB9C7C90}" type="presParOf" srcId="{B0F8C413-5D6D-44D2-83C6-60348C7455C6}" destId="{2CFBC844-BC6D-453A-8C88-D69E350D45EA}" srcOrd="1" destOrd="0" presId="urn:microsoft.com/office/officeart/2008/layout/HalfCircleOrganizationChart"/>
    <dgm:cxn modelId="{C459FF02-EACA-4771-B8D6-0C70CC1E74BC}" type="presParOf" srcId="{B0F8C413-5D6D-44D2-83C6-60348C7455C6}" destId="{8E73A829-144D-4D5F-A840-2C9430431D35}" srcOrd="2" destOrd="0" presId="urn:microsoft.com/office/officeart/2008/layout/HalfCircleOrganizationChart"/>
    <dgm:cxn modelId="{35A337E8-3073-4BE1-896B-D0E834F4E22D}" type="presParOf" srcId="{549EF013-131E-4B37-A29D-B770C79F2493}" destId="{934ED76B-3AC0-4350-B660-5BAF25CBC762}" srcOrd="1" destOrd="0" presId="urn:microsoft.com/office/officeart/2008/layout/HalfCircleOrganizationChart"/>
    <dgm:cxn modelId="{5349BA26-2ED1-4836-A772-3A419B2B1D3E}" type="presParOf" srcId="{934ED76B-3AC0-4350-B660-5BAF25CBC762}" destId="{C3C8C7B4-9BDD-4B61-9329-77523A7F1F65}" srcOrd="0" destOrd="0" presId="urn:microsoft.com/office/officeart/2008/layout/HalfCircleOrganizationChart"/>
    <dgm:cxn modelId="{5F5739CE-056C-4428-AB28-86420175463D}" type="presParOf" srcId="{C3C8C7B4-9BDD-4B61-9329-77523A7F1F65}" destId="{44ED8EBB-5810-4948-88DF-68AFCB7D9860}" srcOrd="0" destOrd="0" presId="urn:microsoft.com/office/officeart/2008/layout/HalfCircleOrganizationChart"/>
    <dgm:cxn modelId="{10A2448D-8E68-4088-9FA8-BE1E32BA6124}" type="presParOf" srcId="{C3C8C7B4-9BDD-4B61-9329-77523A7F1F65}" destId="{F19B8C61-1B08-498D-9B56-6181D2D1C13E}" srcOrd="1" destOrd="0" presId="urn:microsoft.com/office/officeart/2008/layout/HalfCircleOrganizationChart"/>
    <dgm:cxn modelId="{AAB52871-D281-4633-810A-7049EB0E8492}" type="presParOf" srcId="{C3C8C7B4-9BDD-4B61-9329-77523A7F1F65}" destId="{6D93A5BB-E288-488D-A304-6D89C50B5FA3}" srcOrd="2" destOrd="0" presId="urn:microsoft.com/office/officeart/2008/layout/HalfCircleOrganizationChart"/>
    <dgm:cxn modelId="{A44D1E54-B4C8-4B78-8B61-F14795E75F93}" type="presParOf" srcId="{C3C8C7B4-9BDD-4B61-9329-77523A7F1F65}" destId="{E28DE101-E675-48FE-9731-829072A1394E}" srcOrd="3" destOrd="0" presId="urn:microsoft.com/office/officeart/2008/layout/HalfCircleOrganizationChart"/>
    <dgm:cxn modelId="{502E4346-6E2D-4B1C-B8CA-2EF824C16FE3}" type="presParOf" srcId="{934ED76B-3AC0-4350-B660-5BAF25CBC762}" destId="{CCDC0435-7595-405C-85CE-31BBE77A506F}" srcOrd="1" destOrd="0" presId="urn:microsoft.com/office/officeart/2008/layout/HalfCircleOrganizationChart"/>
    <dgm:cxn modelId="{65530BEA-AEC4-44CA-8241-EABEB5F86C39}" type="presParOf" srcId="{934ED76B-3AC0-4350-B660-5BAF25CBC762}" destId="{66077EC8-D266-4345-AF84-C43CAEB53C50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C611CB-31AB-4620-ABE7-8D87D7D7A9B0}" type="doc">
      <dgm:prSet loTypeId="urn:microsoft.com/office/officeart/2008/layout/HalfCircleOrganizationChart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6990127D-1132-426D-843A-23921ECCEEEE}">
      <dgm:prSet phldrT="[Texto]"/>
      <dgm:spPr/>
      <dgm:t>
        <a:bodyPr/>
        <a:lstStyle/>
        <a:p>
          <a:r>
            <a:rPr lang="es-MX" dirty="0" smtClean="0">
              <a:solidFill>
                <a:schemeClr val="tx2"/>
              </a:solidFill>
            </a:rPr>
            <a:t>CEO</a:t>
          </a:r>
          <a:endParaRPr lang="es-MX" dirty="0">
            <a:solidFill>
              <a:schemeClr val="tx2"/>
            </a:solidFill>
          </a:endParaRPr>
        </a:p>
      </dgm:t>
    </dgm:pt>
    <dgm:pt modelId="{232A7F40-C7BB-44ED-A2E7-DCB5FA4B80CE}" type="parTrans" cxnId="{13567F70-39C8-4B6A-96AB-750F0C7FC91F}">
      <dgm:prSet/>
      <dgm:spPr/>
      <dgm:t>
        <a:bodyPr/>
        <a:lstStyle/>
        <a:p>
          <a:endParaRPr lang="es-MX"/>
        </a:p>
      </dgm:t>
    </dgm:pt>
    <dgm:pt modelId="{D4EA1A41-1CF3-4484-98D1-6881BB4337A8}" type="sibTrans" cxnId="{13567F70-39C8-4B6A-96AB-750F0C7FC91F}">
      <dgm:prSet/>
      <dgm:spPr/>
      <dgm:t>
        <a:bodyPr/>
        <a:lstStyle/>
        <a:p>
          <a:endParaRPr lang="es-MX"/>
        </a:p>
      </dgm:t>
    </dgm:pt>
    <dgm:pt modelId="{42C9EDEB-EFE3-413C-A4A9-AE7D300A2A76}" type="asst">
      <dgm:prSet phldrT="[Texto]"/>
      <dgm:spPr/>
      <dgm:t>
        <a:bodyPr/>
        <a:lstStyle/>
        <a:p>
          <a:endParaRPr lang="es-MX" dirty="0">
            <a:solidFill>
              <a:schemeClr val="tx2"/>
            </a:solidFill>
          </a:endParaRPr>
        </a:p>
      </dgm:t>
    </dgm:pt>
    <dgm:pt modelId="{2C035E4B-2D83-4774-BCA6-7A50A6E1A797}" type="parTrans" cxnId="{DFE1DFD8-9D02-4CB6-8528-7648E20C3589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MX"/>
        </a:p>
      </dgm:t>
    </dgm:pt>
    <dgm:pt modelId="{CFDBA6F1-BD05-4C13-AE7C-9A7CC4C7E733}" type="sibTrans" cxnId="{DFE1DFD8-9D02-4CB6-8528-7648E20C3589}">
      <dgm:prSet/>
      <dgm:spPr/>
      <dgm:t>
        <a:bodyPr/>
        <a:lstStyle/>
        <a:p>
          <a:endParaRPr lang="es-MX"/>
        </a:p>
      </dgm:t>
    </dgm:pt>
    <dgm:pt modelId="{6AFAA89D-5578-4EC6-82F7-E7EF81283C0C}">
      <dgm:prSet phldrT="[Texto]"/>
      <dgm:spPr/>
      <dgm:t>
        <a:bodyPr/>
        <a:lstStyle/>
        <a:p>
          <a:r>
            <a:rPr lang="es-MX" dirty="0" smtClean="0">
              <a:solidFill>
                <a:schemeClr val="tx2"/>
              </a:solidFill>
            </a:rPr>
            <a:t>CTO/CIO</a:t>
          </a:r>
          <a:endParaRPr lang="es-MX" dirty="0">
            <a:solidFill>
              <a:schemeClr val="tx2"/>
            </a:solidFill>
          </a:endParaRPr>
        </a:p>
      </dgm:t>
    </dgm:pt>
    <dgm:pt modelId="{67169C39-CA23-46AA-ABCA-7B078BFC7638}" type="parTrans" cxnId="{F382AB18-10D8-407C-AD06-8D18B5B840F4}">
      <dgm:prSet/>
      <dgm:spPr/>
      <dgm:t>
        <a:bodyPr/>
        <a:lstStyle/>
        <a:p>
          <a:endParaRPr lang="es-MX"/>
        </a:p>
      </dgm:t>
    </dgm:pt>
    <dgm:pt modelId="{8A2F069D-7B15-494C-A3A1-DE1B588545B6}" type="sibTrans" cxnId="{F382AB18-10D8-407C-AD06-8D18B5B840F4}">
      <dgm:prSet/>
      <dgm:spPr/>
      <dgm:t>
        <a:bodyPr/>
        <a:lstStyle/>
        <a:p>
          <a:endParaRPr lang="es-MX"/>
        </a:p>
      </dgm:t>
    </dgm:pt>
    <dgm:pt modelId="{6FD04D6C-8AD4-42AF-931F-043DF7587DFA}">
      <dgm:prSet phldrT="[Texto]"/>
      <dgm:spPr/>
      <dgm:t>
        <a:bodyPr/>
        <a:lstStyle/>
        <a:p>
          <a:r>
            <a:rPr lang="es-MX" dirty="0" smtClean="0">
              <a:solidFill>
                <a:schemeClr val="tx2"/>
              </a:solidFill>
            </a:rPr>
            <a:t>COO</a:t>
          </a:r>
          <a:endParaRPr lang="es-MX" dirty="0">
            <a:solidFill>
              <a:schemeClr val="tx2"/>
            </a:solidFill>
          </a:endParaRPr>
        </a:p>
      </dgm:t>
    </dgm:pt>
    <dgm:pt modelId="{97741E3D-E24F-4CDD-B53B-F39ADCAB0A7F}" type="parTrans" cxnId="{CA74B48A-AA8D-482B-92F5-83968B517CDB}">
      <dgm:prSet/>
      <dgm:spPr/>
      <dgm:t>
        <a:bodyPr/>
        <a:lstStyle/>
        <a:p>
          <a:endParaRPr lang="es-MX"/>
        </a:p>
      </dgm:t>
    </dgm:pt>
    <dgm:pt modelId="{2EE8ED5C-1EE2-441A-8191-34F682772182}" type="sibTrans" cxnId="{CA74B48A-AA8D-482B-92F5-83968B517CDB}">
      <dgm:prSet/>
      <dgm:spPr/>
      <dgm:t>
        <a:bodyPr/>
        <a:lstStyle/>
        <a:p>
          <a:endParaRPr lang="es-MX"/>
        </a:p>
      </dgm:t>
    </dgm:pt>
    <dgm:pt modelId="{CA2E5BA4-9F53-4BF1-9908-EC088B66DB79}">
      <dgm:prSet phldrT="[Texto]"/>
      <dgm:spPr/>
      <dgm:t>
        <a:bodyPr/>
        <a:lstStyle/>
        <a:p>
          <a:r>
            <a:rPr lang="es-MX" dirty="0" smtClean="0">
              <a:solidFill>
                <a:schemeClr val="tx2"/>
              </a:solidFill>
            </a:rPr>
            <a:t>Otros C</a:t>
          </a:r>
          <a:endParaRPr lang="es-MX" dirty="0">
            <a:solidFill>
              <a:schemeClr val="tx2"/>
            </a:solidFill>
          </a:endParaRPr>
        </a:p>
      </dgm:t>
    </dgm:pt>
    <dgm:pt modelId="{51B81DD3-2F14-46A7-B6E9-46B54F9EA8C4}" type="parTrans" cxnId="{E1ED4972-31BF-4C4A-AF85-0FD990C3EEF6}">
      <dgm:prSet/>
      <dgm:spPr/>
      <dgm:t>
        <a:bodyPr/>
        <a:lstStyle/>
        <a:p>
          <a:endParaRPr lang="es-MX"/>
        </a:p>
      </dgm:t>
    </dgm:pt>
    <dgm:pt modelId="{D4857A58-D344-46DD-9B90-A05BD4E5B0FB}" type="sibTrans" cxnId="{E1ED4972-31BF-4C4A-AF85-0FD990C3EEF6}">
      <dgm:prSet/>
      <dgm:spPr/>
      <dgm:t>
        <a:bodyPr/>
        <a:lstStyle/>
        <a:p>
          <a:endParaRPr lang="es-MX"/>
        </a:p>
      </dgm:t>
    </dgm:pt>
    <dgm:pt modelId="{9FD7E914-3F0E-4D15-BDD4-0B5977D34FC3}">
      <dgm:prSet phldrT="[Texto]" custT="1"/>
      <dgm:spPr/>
      <dgm:t>
        <a:bodyPr/>
        <a:lstStyle/>
        <a:p>
          <a:endParaRPr lang="es-MX" sz="3200" dirty="0">
            <a:solidFill>
              <a:schemeClr val="tx2"/>
            </a:solidFill>
          </a:endParaRPr>
        </a:p>
      </dgm:t>
    </dgm:pt>
    <dgm:pt modelId="{6B63F125-ABC2-4072-B687-D025D7975E94}" type="parTrans" cxnId="{FF542259-B4FE-482F-8DAD-1EAB2FAEDA49}">
      <dgm:prSet/>
      <dgm:spPr/>
      <dgm:t>
        <a:bodyPr/>
        <a:lstStyle/>
        <a:p>
          <a:endParaRPr lang="es-MX"/>
        </a:p>
      </dgm:t>
    </dgm:pt>
    <dgm:pt modelId="{E145E2A8-B06E-425D-BEAE-CAE5FC95BD0E}" type="sibTrans" cxnId="{FF542259-B4FE-482F-8DAD-1EAB2FAEDA49}">
      <dgm:prSet/>
      <dgm:spPr/>
      <dgm:t>
        <a:bodyPr/>
        <a:lstStyle/>
        <a:p>
          <a:endParaRPr lang="es-MX"/>
        </a:p>
      </dgm:t>
    </dgm:pt>
    <dgm:pt modelId="{549EF013-131E-4B37-A29D-B770C79F2493}" type="pres">
      <dgm:prSet presAssocID="{8DC611CB-31AB-4620-ABE7-8D87D7D7A9B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AA617CEC-368D-43A5-A40F-1DAFEA4CDAF7}" type="pres">
      <dgm:prSet presAssocID="{6990127D-1132-426D-843A-23921ECCEEEE}" presName="hierRoot1" presStyleCnt="0">
        <dgm:presLayoutVars>
          <dgm:hierBranch val="init"/>
        </dgm:presLayoutVars>
      </dgm:prSet>
      <dgm:spPr/>
    </dgm:pt>
    <dgm:pt modelId="{5E9E2983-1577-4726-A40E-70973A942256}" type="pres">
      <dgm:prSet presAssocID="{6990127D-1132-426D-843A-23921ECCEEEE}" presName="rootComposite1" presStyleCnt="0"/>
      <dgm:spPr/>
    </dgm:pt>
    <dgm:pt modelId="{CAA279F7-CEC9-4597-A88B-5997A6817C3A}" type="pres">
      <dgm:prSet presAssocID="{6990127D-1132-426D-843A-23921ECCEEEE}" presName="rootText1" presStyleLbl="alignAcc1" presStyleIdx="0" presStyleCnt="0" custLinFactY="-21735" custLinFactNeighborX="-2706" custLinFactNeighborY="-100000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B56955F8-0F95-4BF3-B0E5-DA6F1D0F7891}" type="pres">
      <dgm:prSet presAssocID="{6990127D-1132-426D-843A-23921ECCEEEE}" presName="topArc1" presStyleLbl="parChTrans1D1" presStyleIdx="0" presStyleCnt="12"/>
      <dgm:spPr/>
      <dgm:t>
        <a:bodyPr/>
        <a:lstStyle/>
        <a:p>
          <a:endParaRPr lang="es-MX"/>
        </a:p>
      </dgm:t>
    </dgm:pt>
    <dgm:pt modelId="{9AA010EB-FEC1-4748-8548-95D33551BAEC}" type="pres">
      <dgm:prSet presAssocID="{6990127D-1132-426D-843A-23921ECCEEEE}" presName="bottomArc1" presStyleLbl="parChTrans1D1" presStyleIdx="1" presStyleCnt="12"/>
      <dgm:spPr/>
    </dgm:pt>
    <dgm:pt modelId="{EE73D912-403B-4445-BB85-BD014AF9BB2C}" type="pres">
      <dgm:prSet presAssocID="{6990127D-1132-426D-843A-23921ECCEEEE}" presName="topConnNode1" presStyleLbl="node1" presStyleIdx="0" presStyleCnt="0"/>
      <dgm:spPr/>
      <dgm:t>
        <a:bodyPr/>
        <a:lstStyle/>
        <a:p>
          <a:endParaRPr lang="es-MX"/>
        </a:p>
      </dgm:t>
    </dgm:pt>
    <dgm:pt modelId="{E6AA9AE5-B22F-400C-9CA3-8BE5EF2DF9E5}" type="pres">
      <dgm:prSet presAssocID="{6990127D-1132-426D-843A-23921ECCEEEE}" presName="hierChild2" presStyleCnt="0"/>
      <dgm:spPr/>
    </dgm:pt>
    <dgm:pt modelId="{3A0BEB69-969D-48EC-BEED-AF64E617B0BD}" type="pres">
      <dgm:prSet presAssocID="{67169C39-CA23-46AA-ABCA-7B078BFC7638}" presName="Name28" presStyleLbl="parChTrans1D2" presStyleIdx="0" presStyleCnt="4"/>
      <dgm:spPr/>
      <dgm:t>
        <a:bodyPr/>
        <a:lstStyle/>
        <a:p>
          <a:endParaRPr lang="es-MX"/>
        </a:p>
      </dgm:t>
    </dgm:pt>
    <dgm:pt modelId="{C79976CE-67DA-457A-A04C-71C3C2A5C001}" type="pres">
      <dgm:prSet presAssocID="{6AFAA89D-5578-4EC6-82F7-E7EF81283C0C}" presName="hierRoot2" presStyleCnt="0">
        <dgm:presLayoutVars>
          <dgm:hierBranch val="init"/>
        </dgm:presLayoutVars>
      </dgm:prSet>
      <dgm:spPr/>
    </dgm:pt>
    <dgm:pt modelId="{18DB0F1E-0FDC-45AC-8E02-E4AF5AD9D1DB}" type="pres">
      <dgm:prSet presAssocID="{6AFAA89D-5578-4EC6-82F7-E7EF81283C0C}" presName="rootComposite2" presStyleCnt="0"/>
      <dgm:spPr/>
    </dgm:pt>
    <dgm:pt modelId="{1B07632B-10EC-4BCA-A949-86C71502B4F4}" type="pres">
      <dgm:prSet presAssocID="{6AFAA89D-5578-4EC6-82F7-E7EF81283C0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6FBE3E75-2B36-46B0-B6A3-1815D0D8303D}" type="pres">
      <dgm:prSet presAssocID="{6AFAA89D-5578-4EC6-82F7-E7EF81283C0C}" presName="topArc2" presStyleLbl="parChTrans1D1" presStyleIdx="2" presStyleCnt="12"/>
      <dgm:spPr/>
    </dgm:pt>
    <dgm:pt modelId="{696241CF-E361-4D04-9689-F8304D47BA23}" type="pres">
      <dgm:prSet presAssocID="{6AFAA89D-5578-4EC6-82F7-E7EF81283C0C}" presName="bottomArc2" presStyleLbl="parChTrans1D1" presStyleIdx="3" presStyleCnt="12"/>
      <dgm:spPr/>
    </dgm:pt>
    <dgm:pt modelId="{2C1082F2-5F01-47BC-B4D9-78420FADA148}" type="pres">
      <dgm:prSet presAssocID="{6AFAA89D-5578-4EC6-82F7-E7EF81283C0C}" presName="topConnNode2" presStyleLbl="node2" presStyleIdx="0" presStyleCnt="0"/>
      <dgm:spPr/>
      <dgm:t>
        <a:bodyPr/>
        <a:lstStyle/>
        <a:p>
          <a:endParaRPr lang="es-MX"/>
        </a:p>
      </dgm:t>
    </dgm:pt>
    <dgm:pt modelId="{592D4E79-F6A6-40EF-BD8F-5C45C23AA457}" type="pres">
      <dgm:prSet presAssocID="{6AFAA89D-5578-4EC6-82F7-E7EF81283C0C}" presName="hierChild4" presStyleCnt="0"/>
      <dgm:spPr/>
    </dgm:pt>
    <dgm:pt modelId="{978E1A65-4E46-4B25-BD0F-2DCAEBCD7F32}" type="pres">
      <dgm:prSet presAssocID="{6AFAA89D-5578-4EC6-82F7-E7EF81283C0C}" presName="hierChild5" presStyleCnt="0"/>
      <dgm:spPr/>
    </dgm:pt>
    <dgm:pt modelId="{37E3AD3B-6EC6-47A7-BC0E-90EFE1DFB596}" type="pres">
      <dgm:prSet presAssocID="{97741E3D-E24F-4CDD-B53B-F39ADCAB0A7F}" presName="Name28" presStyleLbl="parChTrans1D2" presStyleIdx="1" presStyleCnt="4"/>
      <dgm:spPr/>
      <dgm:t>
        <a:bodyPr/>
        <a:lstStyle/>
        <a:p>
          <a:endParaRPr lang="es-MX"/>
        </a:p>
      </dgm:t>
    </dgm:pt>
    <dgm:pt modelId="{B5810C2E-C4B7-440D-8D0E-9D8E87CE3DE8}" type="pres">
      <dgm:prSet presAssocID="{6FD04D6C-8AD4-42AF-931F-043DF7587DFA}" presName="hierRoot2" presStyleCnt="0">
        <dgm:presLayoutVars>
          <dgm:hierBranch val="init"/>
        </dgm:presLayoutVars>
      </dgm:prSet>
      <dgm:spPr/>
    </dgm:pt>
    <dgm:pt modelId="{C28EF091-4A4B-4023-8F13-52BA5C824545}" type="pres">
      <dgm:prSet presAssocID="{6FD04D6C-8AD4-42AF-931F-043DF7587DFA}" presName="rootComposite2" presStyleCnt="0"/>
      <dgm:spPr/>
    </dgm:pt>
    <dgm:pt modelId="{E5B6F377-7F26-4ED7-89D4-7BDFD1FF19A5}" type="pres">
      <dgm:prSet presAssocID="{6FD04D6C-8AD4-42AF-931F-043DF7587DF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D4CEE8DB-CCE0-4558-B3E6-905811C405B3}" type="pres">
      <dgm:prSet presAssocID="{6FD04D6C-8AD4-42AF-931F-043DF7587DFA}" presName="topArc2" presStyleLbl="parChTrans1D1" presStyleIdx="4" presStyleCnt="12"/>
      <dgm:spPr/>
    </dgm:pt>
    <dgm:pt modelId="{E10908BB-EFDE-49FD-B065-5489EAB1C2AA}" type="pres">
      <dgm:prSet presAssocID="{6FD04D6C-8AD4-42AF-931F-043DF7587DFA}" presName="bottomArc2" presStyleLbl="parChTrans1D1" presStyleIdx="5" presStyleCnt="12"/>
      <dgm:spPr/>
    </dgm:pt>
    <dgm:pt modelId="{2F7B1E26-C2D0-44D6-BFC3-BA5E8BF806A7}" type="pres">
      <dgm:prSet presAssocID="{6FD04D6C-8AD4-42AF-931F-043DF7587DFA}" presName="topConnNode2" presStyleLbl="node2" presStyleIdx="0" presStyleCnt="0"/>
      <dgm:spPr/>
      <dgm:t>
        <a:bodyPr/>
        <a:lstStyle/>
        <a:p>
          <a:endParaRPr lang="es-MX"/>
        </a:p>
      </dgm:t>
    </dgm:pt>
    <dgm:pt modelId="{A5162B6A-097C-43ED-AB44-E39AFFC91CC7}" type="pres">
      <dgm:prSet presAssocID="{6FD04D6C-8AD4-42AF-931F-043DF7587DFA}" presName="hierChild4" presStyleCnt="0"/>
      <dgm:spPr/>
    </dgm:pt>
    <dgm:pt modelId="{E2CDEE0B-7D80-4310-A52B-90DCAC1B1F66}" type="pres">
      <dgm:prSet presAssocID="{6FD04D6C-8AD4-42AF-931F-043DF7587DFA}" presName="hierChild5" presStyleCnt="0"/>
      <dgm:spPr/>
    </dgm:pt>
    <dgm:pt modelId="{699B4EC8-A8E2-49F0-A92A-215317F7CDB9}" type="pres">
      <dgm:prSet presAssocID="{51B81DD3-2F14-46A7-B6E9-46B54F9EA8C4}" presName="Name28" presStyleLbl="parChTrans1D2" presStyleIdx="2" presStyleCnt="4"/>
      <dgm:spPr/>
      <dgm:t>
        <a:bodyPr/>
        <a:lstStyle/>
        <a:p>
          <a:endParaRPr lang="es-MX"/>
        </a:p>
      </dgm:t>
    </dgm:pt>
    <dgm:pt modelId="{E649C578-5F21-4A22-AD9D-536D93E81C0F}" type="pres">
      <dgm:prSet presAssocID="{CA2E5BA4-9F53-4BF1-9908-EC088B66DB79}" presName="hierRoot2" presStyleCnt="0">
        <dgm:presLayoutVars>
          <dgm:hierBranch val="init"/>
        </dgm:presLayoutVars>
      </dgm:prSet>
      <dgm:spPr/>
    </dgm:pt>
    <dgm:pt modelId="{F0B30F3D-D57A-4C9D-BFF6-F565DE138316}" type="pres">
      <dgm:prSet presAssocID="{CA2E5BA4-9F53-4BF1-9908-EC088B66DB79}" presName="rootComposite2" presStyleCnt="0"/>
      <dgm:spPr/>
    </dgm:pt>
    <dgm:pt modelId="{A964F42E-A0A3-4B8A-AD76-BDB2A78519C5}" type="pres">
      <dgm:prSet presAssocID="{CA2E5BA4-9F53-4BF1-9908-EC088B66DB7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D970563B-C27C-4A74-97B2-693FEDAF826D}" type="pres">
      <dgm:prSet presAssocID="{CA2E5BA4-9F53-4BF1-9908-EC088B66DB79}" presName="topArc2" presStyleLbl="parChTrans1D1" presStyleIdx="6" presStyleCnt="12"/>
      <dgm:spPr/>
    </dgm:pt>
    <dgm:pt modelId="{F5EEFACB-5A81-43A1-964C-0E6FFD8A56F8}" type="pres">
      <dgm:prSet presAssocID="{CA2E5BA4-9F53-4BF1-9908-EC088B66DB79}" presName="bottomArc2" presStyleLbl="parChTrans1D1" presStyleIdx="7" presStyleCnt="12"/>
      <dgm:spPr/>
    </dgm:pt>
    <dgm:pt modelId="{6D8017F7-B225-44F1-AF4C-B7407B30F4F8}" type="pres">
      <dgm:prSet presAssocID="{CA2E5BA4-9F53-4BF1-9908-EC088B66DB79}" presName="topConnNode2" presStyleLbl="node2" presStyleIdx="0" presStyleCnt="0"/>
      <dgm:spPr/>
      <dgm:t>
        <a:bodyPr/>
        <a:lstStyle/>
        <a:p>
          <a:endParaRPr lang="es-MX"/>
        </a:p>
      </dgm:t>
    </dgm:pt>
    <dgm:pt modelId="{6FE76AF6-B4FF-461B-B022-0B2828CBA925}" type="pres">
      <dgm:prSet presAssocID="{CA2E5BA4-9F53-4BF1-9908-EC088B66DB79}" presName="hierChild4" presStyleCnt="0"/>
      <dgm:spPr/>
    </dgm:pt>
    <dgm:pt modelId="{3FD62643-F767-4F50-B915-B808379B53E9}" type="pres">
      <dgm:prSet presAssocID="{CA2E5BA4-9F53-4BF1-9908-EC088B66DB79}" presName="hierChild5" presStyleCnt="0"/>
      <dgm:spPr/>
    </dgm:pt>
    <dgm:pt modelId="{867FA7E5-FB30-45AE-8009-7E3874ABC2BE}" type="pres">
      <dgm:prSet presAssocID="{6990127D-1132-426D-843A-23921ECCEEEE}" presName="hierChild3" presStyleCnt="0"/>
      <dgm:spPr/>
    </dgm:pt>
    <dgm:pt modelId="{34F331D2-D737-4BDE-B23F-61866A3CA40C}" type="pres">
      <dgm:prSet presAssocID="{2C035E4B-2D83-4774-BCA6-7A50A6E1A797}" presName="Name101" presStyleLbl="parChTrans1D2" presStyleIdx="3" presStyleCnt="4"/>
      <dgm:spPr/>
      <dgm:t>
        <a:bodyPr/>
        <a:lstStyle/>
        <a:p>
          <a:endParaRPr lang="es-MX"/>
        </a:p>
      </dgm:t>
    </dgm:pt>
    <dgm:pt modelId="{B0F8C413-5D6D-44D2-83C6-60348C7455C6}" type="pres">
      <dgm:prSet presAssocID="{42C9EDEB-EFE3-413C-A4A9-AE7D300A2A76}" presName="hierRoot3" presStyleCnt="0">
        <dgm:presLayoutVars>
          <dgm:hierBranch val="init"/>
        </dgm:presLayoutVars>
      </dgm:prSet>
      <dgm:spPr/>
    </dgm:pt>
    <dgm:pt modelId="{30535B81-5C50-4B85-817B-9FFA7726DA15}" type="pres">
      <dgm:prSet presAssocID="{42C9EDEB-EFE3-413C-A4A9-AE7D300A2A76}" presName="rootComposite3" presStyleCnt="0"/>
      <dgm:spPr/>
    </dgm:pt>
    <dgm:pt modelId="{5F802C49-8D93-49A8-8906-2D56D9E58D45}" type="pres">
      <dgm:prSet presAssocID="{42C9EDEB-EFE3-413C-A4A9-AE7D300A2A76}" presName="rootText3" presStyleLbl="alignAcc1" presStyleIdx="0" presStyleCnt="0" custFlipVert="1" custFlipHor="1" custScaleX="42738" custScaleY="17430" custLinFactX="-100000" custLinFactNeighborX="-122393" custLinFactNeighborY="-5483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FFDC73AB-F3FB-4C68-A361-40C6BD848DEB}" type="pres">
      <dgm:prSet presAssocID="{42C9EDEB-EFE3-413C-A4A9-AE7D300A2A76}" presName="topArc3" presStyleLbl="parChTrans1D1" presStyleIdx="8" presStyleCnt="12"/>
      <dgm:spPr>
        <a:ln>
          <a:solidFill>
            <a:schemeClr val="bg1"/>
          </a:solidFill>
        </a:ln>
      </dgm:spPr>
    </dgm:pt>
    <dgm:pt modelId="{3C64E3D3-1D42-4BCA-BF42-1C90997CD3C7}" type="pres">
      <dgm:prSet presAssocID="{42C9EDEB-EFE3-413C-A4A9-AE7D300A2A76}" presName="bottomArc3" presStyleLbl="parChTrans1D1" presStyleIdx="9" presStyleCnt="12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chemeClr val="bg1"/>
          </a:solidFill>
        </a:ln>
      </dgm:spPr>
    </dgm:pt>
    <dgm:pt modelId="{CCC5F6FB-9AD4-4EF5-B048-19BEDEED1F6D}" type="pres">
      <dgm:prSet presAssocID="{42C9EDEB-EFE3-413C-A4A9-AE7D300A2A76}" presName="topConnNode3" presStyleLbl="asst1" presStyleIdx="0" presStyleCnt="0"/>
      <dgm:spPr/>
      <dgm:t>
        <a:bodyPr/>
        <a:lstStyle/>
        <a:p>
          <a:endParaRPr lang="es-MX"/>
        </a:p>
      </dgm:t>
    </dgm:pt>
    <dgm:pt modelId="{2CFBC844-BC6D-453A-8C88-D69E350D45EA}" type="pres">
      <dgm:prSet presAssocID="{42C9EDEB-EFE3-413C-A4A9-AE7D300A2A76}" presName="hierChild6" presStyleCnt="0"/>
      <dgm:spPr/>
    </dgm:pt>
    <dgm:pt modelId="{8E73A829-144D-4D5F-A840-2C9430431D35}" type="pres">
      <dgm:prSet presAssocID="{42C9EDEB-EFE3-413C-A4A9-AE7D300A2A76}" presName="hierChild7" presStyleCnt="0"/>
      <dgm:spPr/>
    </dgm:pt>
    <dgm:pt modelId="{934ED76B-3AC0-4350-B660-5BAF25CBC762}" type="pres">
      <dgm:prSet presAssocID="{9FD7E914-3F0E-4D15-BDD4-0B5977D34FC3}" presName="hierRoot1" presStyleCnt="0">
        <dgm:presLayoutVars>
          <dgm:hierBranch val="init"/>
        </dgm:presLayoutVars>
      </dgm:prSet>
      <dgm:spPr/>
    </dgm:pt>
    <dgm:pt modelId="{C3C8C7B4-9BDD-4B61-9329-77523A7F1F65}" type="pres">
      <dgm:prSet presAssocID="{9FD7E914-3F0E-4D15-BDD4-0B5977D34FC3}" presName="rootComposite1" presStyleCnt="0"/>
      <dgm:spPr/>
    </dgm:pt>
    <dgm:pt modelId="{44ED8EBB-5810-4948-88DF-68AFCB7D9860}" type="pres">
      <dgm:prSet presAssocID="{9FD7E914-3F0E-4D15-BDD4-0B5977D34FC3}" presName="rootText1" presStyleLbl="alignAcc1" presStyleIdx="0" presStyleCnt="0" custAng="13829899" custFlipVert="0" custFlipHor="0" custScaleX="45465" custScaleY="48163" custLinFactX="-100000" custLinFactY="8905" custLinFactNeighborX="-103379" custLinFactNeighborY="100000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F19B8C61-1B08-498D-9B56-6181D2D1C13E}" type="pres">
      <dgm:prSet presAssocID="{9FD7E914-3F0E-4D15-BDD4-0B5977D34FC3}" presName="topArc1" presStyleLbl="parChTrans1D1" presStyleIdx="10" presStyleCnt="12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MX"/>
        </a:p>
      </dgm:t>
    </dgm:pt>
    <dgm:pt modelId="{6D93A5BB-E288-488D-A304-6D89C50B5FA3}" type="pres">
      <dgm:prSet presAssocID="{9FD7E914-3F0E-4D15-BDD4-0B5977D34FC3}" presName="bottomArc1" presStyleLbl="parChTrans1D1" presStyleIdx="11" presStyleCnt="12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s-MX"/>
        </a:p>
      </dgm:t>
    </dgm:pt>
    <dgm:pt modelId="{E28DE101-E675-48FE-9731-829072A1394E}" type="pres">
      <dgm:prSet presAssocID="{9FD7E914-3F0E-4D15-BDD4-0B5977D34FC3}" presName="topConnNode1" presStyleLbl="node1" presStyleIdx="0" presStyleCnt="0"/>
      <dgm:spPr/>
      <dgm:t>
        <a:bodyPr/>
        <a:lstStyle/>
        <a:p>
          <a:endParaRPr lang="es-MX"/>
        </a:p>
      </dgm:t>
    </dgm:pt>
    <dgm:pt modelId="{CCDC0435-7595-405C-85CE-31BBE77A506F}" type="pres">
      <dgm:prSet presAssocID="{9FD7E914-3F0E-4D15-BDD4-0B5977D34FC3}" presName="hierChild2" presStyleCnt="0"/>
      <dgm:spPr/>
    </dgm:pt>
    <dgm:pt modelId="{66077EC8-D266-4345-AF84-C43CAEB53C50}" type="pres">
      <dgm:prSet presAssocID="{9FD7E914-3F0E-4D15-BDD4-0B5977D34FC3}" presName="hierChild3" presStyleCnt="0"/>
      <dgm:spPr/>
    </dgm:pt>
  </dgm:ptLst>
  <dgm:cxnLst>
    <dgm:cxn modelId="{CF538251-1C8A-4278-8BB6-49DB7FA8E056}" type="presOf" srcId="{51B81DD3-2F14-46A7-B6E9-46B54F9EA8C4}" destId="{699B4EC8-A8E2-49F0-A92A-215317F7CDB9}" srcOrd="0" destOrd="0" presId="urn:microsoft.com/office/officeart/2008/layout/HalfCircleOrganizationChart"/>
    <dgm:cxn modelId="{85DABB19-45AF-4039-8A6A-C3099F59FACB}" type="presOf" srcId="{9FD7E914-3F0E-4D15-BDD4-0B5977D34FC3}" destId="{E28DE101-E675-48FE-9731-829072A1394E}" srcOrd="1" destOrd="0" presId="urn:microsoft.com/office/officeart/2008/layout/HalfCircleOrganizationChart"/>
    <dgm:cxn modelId="{BD62CA46-326F-4DE9-B7C3-CFB6A6F89412}" type="presOf" srcId="{6AFAA89D-5578-4EC6-82F7-E7EF81283C0C}" destId="{1B07632B-10EC-4BCA-A949-86C71502B4F4}" srcOrd="0" destOrd="0" presId="urn:microsoft.com/office/officeart/2008/layout/HalfCircleOrganizationChart"/>
    <dgm:cxn modelId="{927EF70B-A338-4CEC-9D10-614AE8AEAF0E}" type="presOf" srcId="{97741E3D-E24F-4CDD-B53B-F39ADCAB0A7F}" destId="{37E3AD3B-6EC6-47A7-BC0E-90EFE1DFB596}" srcOrd="0" destOrd="0" presId="urn:microsoft.com/office/officeart/2008/layout/HalfCircleOrganizationChart"/>
    <dgm:cxn modelId="{C5B9CF7C-9738-40B2-8451-8A01F10A3EC5}" type="presOf" srcId="{42C9EDEB-EFE3-413C-A4A9-AE7D300A2A76}" destId="{5F802C49-8D93-49A8-8906-2D56D9E58D45}" srcOrd="0" destOrd="0" presId="urn:microsoft.com/office/officeart/2008/layout/HalfCircleOrganizationChart"/>
    <dgm:cxn modelId="{CA74B48A-AA8D-482B-92F5-83968B517CDB}" srcId="{6990127D-1132-426D-843A-23921ECCEEEE}" destId="{6FD04D6C-8AD4-42AF-931F-043DF7587DFA}" srcOrd="2" destOrd="0" parTransId="{97741E3D-E24F-4CDD-B53B-F39ADCAB0A7F}" sibTransId="{2EE8ED5C-1EE2-441A-8191-34F682772182}"/>
    <dgm:cxn modelId="{E1ED4972-31BF-4C4A-AF85-0FD990C3EEF6}" srcId="{6990127D-1132-426D-843A-23921ECCEEEE}" destId="{CA2E5BA4-9F53-4BF1-9908-EC088B66DB79}" srcOrd="3" destOrd="0" parTransId="{51B81DD3-2F14-46A7-B6E9-46B54F9EA8C4}" sibTransId="{D4857A58-D344-46DD-9B90-A05BD4E5B0FB}"/>
    <dgm:cxn modelId="{03DD1893-D029-4E14-8475-892957151C46}" type="presOf" srcId="{2C035E4B-2D83-4774-BCA6-7A50A6E1A797}" destId="{34F331D2-D737-4BDE-B23F-61866A3CA40C}" srcOrd="0" destOrd="0" presId="urn:microsoft.com/office/officeart/2008/layout/HalfCircleOrganizationChart"/>
    <dgm:cxn modelId="{F382AB18-10D8-407C-AD06-8D18B5B840F4}" srcId="{6990127D-1132-426D-843A-23921ECCEEEE}" destId="{6AFAA89D-5578-4EC6-82F7-E7EF81283C0C}" srcOrd="1" destOrd="0" parTransId="{67169C39-CA23-46AA-ABCA-7B078BFC7638}" sibTransId="{8A2F069D-7B15-494C-A3A1-DE1B588545B6}"/>
    <dgm:cxn modelId="{3E90F558-FF8D-42F8-BC04-AEA82153502B}" type="presOf" srcId="{8DC611CB-31AB-4620-ABE7-8D87D7D7A9B0}" destId="{549EF013-131E-4B37-A29D-B770C79F2493}" srcOrd="0" destOrd="0" presId="urn:microsoft.com/office/officeart/2008/layout/HalfCircleOrganizationChart"/>
    <dgm:cxn modelId="{B9C10A49-0FC7-411E-845A-757CB9076B00}" type="presOf" srcId="{CA2E5BA4-9F53-4BF1-9908-EC088B66DB79}" destId="{A964F42E-A0A3-4B8A-AD76-BDB2A78519C5}" srcOrd="0" destOrd="0" presId="urn:microsoft.com/office/officeart/2008/layout/HalfCircleOrganizationChart"/>
    <dgm:cxn modelId="{13567F70-39C8-4B6A-96AB-750F0C7FC91F}" srcId="{8DC611CB-31AB-4620-ABE7-8D87D7D7A9B0}" destId="{6990127D-1132-426D-843A-23921ECCEEEE}" srcOrd="0" destOrd="0" parTransId="{232A7F40-C7BB-44ED-A2E7-DCB5FA4B80CE}" sibTransId="{D4EA1A41-1CF3-4484-98D1-6881BB4337A8}"/>
    <dgm:cxn modelId="{4984C9A1-8DA2-4C31-BF22-0AD675FDBCAC}" type="presOf" srcId="{CA2E5BA4-9F53-4BF1-9908-EC088B66DB79}" destId="{6D8017F7-B225-44F1-AF4C-B7407B30F4F8}" srcOrd="1" destOrd="0" presId="urn:microsoft.com/office/officeart/2008/layout/HalfCircleOrganizationChart"/>
    <dgm:cxn modelId="{DFE1DFD8-9D02-4CB6-8528-7648E20C3589}" srcId="{6990127D-1132-426D-843A-23921ECCEEEE}" destId="{42C9EDEB-EFE3-413C-A4A9-AE7D300A2A76}" srcOrd="0" destOrd="0" parTransId="{2C035E4B-2D83-4774-BCA6-7A50A6E1A797}" sibTransId="{CFDBA6F1-BD05-4C13-AE7C-9A7CC4C7E733}"/>
    <dgm:cxn modelId="{D749CDF2-CB4A-43D5-B94D-24D463728269}" type="presOf" srcId="{42C9EDEB-EFE3-413C-A4A9-AE7D300A2A76}" destId="{CCC5F6FB-9AD4-4EF5-B048-19BEDEED1F6D}" srcOrd="1" destOrd="0" presId="urn:microsoft.com/office/officeart/2008/layout/HalfCircleOrganizationChart"/>
    <dgm:cxn modelId="{116FCD28-F690-445A-AD5C-0DC924CFFB8B}" type="presOf" srcId="{6AFAA89D-5578-4EC6-82F7-E7EF81283C0C}" destId="{2C1082F2-5F01-47BC-B4D9-78420FADA148}" srcOrd="1" destOrd="0" presId="urn:microsoft.com/office/officeart/2008/layout/HalfCircleOrganizationChart"/>
    <dgm:cxn modelId="{CA231385-B59F-4BD5-A863-FD5F86B75270}" type="presOf" srcId="{9FD7E914-3F0E-4D15-BDD4-0B5977D34FC3}" destId="{44ED8EBB-5810-4948-88DF-68AFCB7D9860}" srcOrd="0" destOrd="0" presId="urn:microsoft.com/office/officeart/2008/layout/HalfCircleOrganizationChart"/>
    <dgm:cxn modelId="{0A44900F-04E2-4488-825D-2C0FF7EFC7E0}" type="presOf" srcId="{6FD04D6C-8AD4-42AF-931F-043DF7587DFA}" destId="{E5B6F377-7F26-4ED7-89D4-7BDFD1FF19A5}" srcOrd="0" destOrd="0" presId="urn:microsoft.com/office/officeart/2008/layout/HalfCircleOrganizationChart"/>
    <dgm:cxn modelId="{E4877D95-C088-48B4-B3F7-DE05A56FCE66}" type="presOf" srcId="{67169C39-CA23-46AA-ABCA-7B078BFC7638}" destId="{3A0BEB69-969D-48EC-BEED-AF64E617B0BD}" srcOrd="0" destOrd="0" presId="urn:microsoft.com/office/officeart/2008/layout/HalfCircleOrganizationChart"/>
    <dgm:cxn modelId="{7A58A28C-E0B7-40B7-A6F1-1DD8FC77DA01}" type="presOf" srcId="{6990127D-1132-426D-843A-23921ECCEEEE}" destId="{CAA279F7-CEC9-4597-A88B-5997A6817C3A}" srcOrd="0" destOrd="0" presId="urn:microsoft.com/office/officeart/2008/layout/HalfCircleOrganizationChart"/>
    <dgm:cxn modelId="{FF542259-B4FE-482F-8DAD-1EAB2FAEDA49}" srcId="{8DC611CB-31AB-4620-ABE7-8D87D7D7A9B0}" destId="{9FD7E914-3F0E-4D15-BDD4-0B5977D34FC3}" srcOrd="1" destOrd="0" parTransId="{6B63F125-ABC2-4072-B687-D025D7975E94}" sibTransId="{E145E2A8-B06E-425D-BEAE-CAE5FC95BD0E}"/>
    <dgm:cxn modelId="{FBE314A0-DB11-4DE8-B9FA-187F0B63557E}" type="presOf" srcId="{6990127D-1132-426D-843A-23921ECCEEEE}" destId="{EE73D912-403B-4445-BB85-BD014AF9BB2C}" srcOrd="1" destOrd="0" presId="urn:microsoft.com/office/officeart/2008/layout/HalfCircleOrganizationChart"/>
    <dgm:cxn modelId="{3824D7D2-46C8-42B8-9574-EEA3459F776E}" type="presOf" srcId="{6FD04D6C-8AD4-42AF-931F-043DF7587DFA}" destId="{2F7B1E26-C2D0-44D6-BFC3-BA5E8BF806A7}" srcOrd="1" destOrd="0" presId="urn:microsoft.com/office/officeart/2008/layout/HalfCircleOrganizationChart"/>
    <dgm:cxn modelId="{E6E38A86-096E-450D-B5D4-5A2F83566D1E}" type="presParOf" srcId="{549EF013-131E-4B37-A29D-B770C79F2493}" destId="{AA617CEC-368D-43A5-A40F-1DAFEA4CDAF7}" srcOrd="0" destOrd="0" presId="urn:microsoft.com/office/officeart/2008/layout/HalfCircleOrganizationChart"/>
    <dgm:cxn modelId="{5BC38884-DC70-4424-99B4-C3B942F7D321}" type="presParOf" srcId="{AA617CEC-368D-43A5-A40F-1DAFEA4CDAF7}" destId="{5E9E2983-1577-4726-A40E-70973A942256}" srcOrd="0" destOrd="0" presId="urn:microsoft.com/office/officeart/2008/layout/HalfCircleOrganizationChart"/>
    <dgm:cxn modelId="{1AA4386C-E4C1-4454-B223-B3B282884964}" type="presParOf" srcId="{5E9E2983-1577-4726-A40E-70973A942256}" destId="{CAA279F7-CEC9-4597-A88B-5997A6817C3A}" srcOrd="0" destOrd="0" presId="urn:microsoft.com/office/officeart/2008/layout/HalfCircleOrganizationChart"/>
    <dgm:cxn modelId="{B534D9C9-4CBD-4678-8633-84DBEEE6606B}" type="presParOf" srcId="{5E9E2983-1577-4726-A40E-70973A942256}" destId="{B56955F8-0F95-4BF3-B0E5-DA6F1D0F7891}" srcOrd="1" destOrd="0" presId="urn:microsoft.com/office/officeart/2008/layout/HalfCircleOrganizationChart"/>
    <dgm:cxn modelId="{E669840A-40C6-4B03-9115-C5D5A1617326}" type="presParOf" srcId="{5E9E2983-1577-4726-A40E-70973A942256}" destId="{9AA010EB-FEC1-4748-8548-95D33551BAEC}" srcOrd="2" destOrd="0" presId="urn:microsoft.com/office/officeart/2008/layout/HalfCircleOrganizationChart"/>
    <dgm:cxn modelId="{91BF67EC-F853-48D5-8DB6-91F1AAF4473B}" type="presParOf" srcId="{5E9E2983-1577-4726-A40E-70973A942256}" destId="{EE73D912-403B-4445-BB85-BD014AF9BB2C}" srcOrd="3" destOrd="0" presId="urn:microsoft.com/office/officeart/2008/layout/HalfCircleOrganizationChart"/>
    <dgm:cxn modelId="{50B287D9-7876-443C-8897-EB8772F132ED}" type="presParOf" srcId="{AA617CEC-368D-43A5-A40F-1DAFEA4CDAF7}" destId="{E6AA9AE5-B22F-400C-9CA3-8BE5EF2DF9E5}" srcOrd="1" destOrd="0" presId="urn:microsoft.com/office/officeart/2008/layout/HalfCircleOrganizationChart"/>
    <dgm:cxn modelId="{2C0D5AE4-A024-44C2-872B-E6246D2E8242}" type="presParOf" srcId="{E6AA9AE5-B22F-400C-9CA3-8BE5EF2DF9E5}" destId="{3A0BEB69-969D-48EC-BEED-AF64E617B0BD}" srcOrd="0" destOrd="0" presId="urn:microsoft.com/office/officeart/2008/layout/HalfCircleOrganizationChart"/>
    <dgm:cxn modelId="{BD2CE9A1-91A1-42F3-ACFF-BE57C1D49BF7}" type="presParOf" srcId="{E6AA9AE5-B22F-400C-9CA3-8BE5EF2DF9E5}" destId="{C79976CE-67DA-457A-A04C-71C3C2A5C001}" srcOrd="1" destOrd="0" presId="urn:microsoft.com/office/officeart/2008/layout/HalfCircleOrganizationChart"/>
    <dgm:cxn modelId="{1947F1BD-FD18-41A0-9913-3C84871B9FE0}" type="presParOf" srcId="{C79976CE-67DA-457A-A04C-71C3C2A5C001}" destId="{18DB0F1E-0FDC-45AC-8E02-E4AF5AD9D1DB}" srcOrd="0" destOrd="0" presId="urn:microsoft.com/office/officeart/2008/layout/HalfCircleOrganizationChart"/>
    <dgm:cxn modelId="{970A705F-5363-41A0-BB66-4C5611ACFF78}" type="presParOf" srcId="{18DB0F1E-0FDC-45AC-8E02-E4AF5AD9D1DB}" destId="{1B07632B-10EC-4BCA-A949-86C71502B4F4}" srcOrd="0" destOrd="0" presId="urn:microsoft.com/office/officeart/2008/layout/HalfCircleOrganizationChart"/>
    <dgm:cxn modelId="{8A031731-B87F-4899-9E74-1DC2FE0132D6}" type="presParOf" srcId="{18DB0F1E-0FDC-45AC-8E02-E4AF5AD9D1DB}" destId="{6FBE3E75-2B36-46B0-B6A3-1815D0D8303D}" srcOrd="1" destOrd="0" presId="urn:microsoft.com/office/officeart/2008/layout/HalfCircleOrganizationChart"/>
    <dgm:cxn modelId="{58465C9F-EBA7-4A6B-9854-6A0A02475628}" type="presParOf" srcId="{18DB0F1E-0FDC-45AC-8E02-E4AF5AD9D1DB}" destId="{696241CF-E361-4D04-9689-F8304D47BA23}" srcOrd="2" destOrd="0" presId="urn:microsoft.com/office/officeart/2008/layout/HalfCircleOrganizationChart"/>
    <dgm:cxn modelId="{FD61588E-40B7-4B9A-AC2B-9C9355417E3B}" type="presParOf" srcId="{18DB0F1E-0FDC-45AC-8E02-E4AF5AD9D1DB}" destId="{2C1082F2-5F01-47BC-B4D9-78420FADA148}" srcOrd="3" destOrd="0" presId="urn:microsoft.com/office/officeart/2008/layout/HalfCircleOrganizationChart"/>
    <dgm:cxn modelId="{FB8EB4E7-0F84-43BC-AB57-0D95F849E5B7}" type="presParOf" srcId="{C79976CE-67DA-457A-A04C-71C3C2A5C001}" destId="{592D4E79-F6A6-40EF-BD8F-5C45C23AA457}" srcOrd="1" destOrd="0" presId="urn:microsoft.com/office/officeart/2008/layout/HalfCircleOrganizationChart"/>
    <dgm:cxn modelId="{80D4BF00-A6BF-4949-9607-1017C07D8599}" type="presParOf" srcId="{C79976CE-67DA-457A-A04C-71C3C2A5C001}" destId="{978E1A65-4E46-4B25-BD0F-2DCAEBCD7F32}" srcOrd="2" destOrd="0" presId="urn:microsoft.com/office/officeart/2008/layout/HalfCircleOrganizationChart"/>
    <dgm:cxn modelId="{010E238B-9E88-4357-BC35-4ACCAD208B77}" type="presParOf" srcId="{E6AA9AE5-B22F-400C-9CA3-8BE5EF2DF9E5}" destId="{37E3AD3B-6EC6-47A7-BC0E-90EFE1DFB596}" srcOrd="2" destOrd="0" presId="urn:microsoft.com/office/officeart/2008/layout/HalfCircleOrganizationChart"/>
    <dgm:cxn modelId="{64910273-066A-4D90-9007-BAC1D8C767EA}" type="presParOf" srcId="{E6AA9AE5-B22F-400C-9CA3-8BE5EF2DF9E5}" destId="{B5810C2E-C4B7-440D-8D0E-9D8E87CE3DE8}" srcOrd="3" destOrd="0" presId="urn:microsoft.com/office/officeart/2008/layout/HalfCircleOrganizationChart"/>
    <dgm:cxn modelId="{5EB4CFB2-F899-40E2-97AD-069D2908D69A}" type="presParOf" srcId="{B5810C2E-C4B7-440D-8D0E-9D8E87CE3DE8}" destId="{C28EF091-4A4B-4023-8F13-52BA5C824545}" srcOrd="0" destOrd="0" presId="urn:microsoft.com/office/officeart/2008/layout/HalfCircleOrganizationChart"/>
    <dgm:cxn modelId="{467A2FE7-6E7C-4B6C-BF59-F7E121961656}" type="presParOf" srcId="{C28EF091-4A4B-4023-8F13-52BA5C824545}" destId="{E5B6F377-7F26-4ED7-89D4-7BDFD1FF19A5}" srcOrd="0" destOrd="0" presId="urn:microsoft.com/office/officeart/2008/layout/HalfCircleOrganizationChart"/>
    <dgm:cxn modelId="{F9E392D2-7C98-4074-B70A-6891D4CE66DF}" type="presParOf" srcId="{C28EF091-4A4B-4023-8F13-52BA5C824545}" destId="{D4CEE8DB-CCE0-4558-B3E6-905811C405B3}" srcOrd="1" destOrd="0" presId="urn:microsoft.com/office/officeart/2008/layout/HalfCircleOrganizationChart"/>
    <dgm:cxn modelId="{E5E6650B-4A1C-4D95-859C-B87FC7B6FEB4}" type="presParOf" srcId="{C28EF091-4A4B-4023-8F13-52BA5C824545}" destId="{E10908BB-EFDE-49FD-B065-5489EAB1C2AA}" srcOrd="2" destOrd="0" presId="urn:microsoft.com/office/officeart/2008/layout/HalfCircleOrganizationChart"/>
    <dgm:cxn modelId="{77BEB765-1D9D-457A-A1CD-A47563820986}" type="presParOf" srcId="{C28EF091-4A4B-4023-8F13-52BA5C824545}" destId="{2F7B1E26-C2D0-44D6-BFC3-BA5E8BF806A7}" srcOrd="3" destOrd="0" presId="urn:microsoft.com/office/officeart/2008/layout/HalfCircleOrganizationChart"/>
    <dgm:cxn modelId="{9FF98793-EE86-42D7-8844-6E65F8AD0C18}" type="presParOf" srcId="{B5810C2E-C4B7-440D-8D0E-9D8E87CE3DE8}" destId="{A5162B6A-097C-43ED-AB44-E39AFFC91CC7}" srcOrd="1" destOrd="0" presId="urn:microsoft.com/office/officeart/2008/layout/HalfCircleOrganizationChart"/>
    <dgm:cxn modelId="{4FAE89D9-C4D9-4066-86BD-FB977D2D9E0B}" type="presParOf" srcId="{B5810C2E-C4B7-440D-8D0E-9D8E87CE3DE8}" destId="{E2CDEE0B-7D80-4310-A52B-90DCAC1B1F66}" srcOrd="2" destOrd="0" presId="urn:microsoft.com/office/officeart/2008/layout/HalfCircleOrganizationChart"/>
    <dgm:cxn modelId="{A0B8CBF3-07C1-469A-A1AB-2E4A5056897E}" type="presParOf" srcId="{E6AA9AE5-B22F-400C-9CA3-8BE5EF2DF9E5}" destId="{699B4EC8-A8E2-49F0-A92A-215317F7CDB9}" srcOrd="4" destOrd="0" presId="urn:microsoft.com/office/officeart/2008/layout/HalfCircleOrganizationChart"/>
    <dgm:cxn modelId="{AF64B4F6-D8CE-41EC-9D9E-E15D40360F3C}" type="presParOf" srcId="{E6AA9AE5-B22F-400C-9CA3-8BE5EF2DF9E5}" destId="{E649C578-5F21-4A22-AD9D-536D93E81C0F}" srcOrd="5" destOrd="0" presId="urn:microsoft.com/office/officeart/2008/layout/HalfCircleOrganizationChart"/>
    <dgm:cxn modelId="{8314D039-A0A0-4260-8F84-A39D4D24BDE6}" type="presParOf" srcId="{E649C578-5F21-4A22-AD9D-536D93E81C0F}" destId="{F0B30F3D-D57A-4C9D-BFF6-F565DE138316}" srcOrd="0" destOrd="0" presId="urn:microsoft.com/office/officeart/2008/layout/HalfCircleOrganizationChart"/>
    <dgm:cxn modelId="{ED45D957-C1A8-48C6-942E-E08D17A5AC27}" type="presParOf" srcId="{F0B30F3D-D57A-4C9D-BFF6-F565DE138316}" destId="{A964F42E-A0A3-4B8A-AD76-BDB2A78519C5}" srcOrd="0" destOrd="0" presId="urn:microsoft.com/office/officeart/2008/layout/HalfCircleOrganizationChart"/>
    <dgm:cxn modelId="{439D21F1-3B25-4AB2-9F40-0218AAACF5AE}" type="presParOf" srcId="{F0B30F3D-D57A-4C9D-BFF6-F565DE138316}" destId="{D970563B-C27C-4A74-97B2-693FEDAF826D}" srcOrd="1" destOrd="0" presId="urn:microsoft.com/office/officeart/2008/layout/HalfCircleOrganizationChart"/>
    <dgm:cxn modelId="{1809FFCF-C5EF-4C00-BF0E-38F1203966EB}" type="presParOf" srcId="{F0B30F3D-D57A-4C9D-BFF6-F565DE138316}" destId="{F5EEFACB-5A81-43A1-964C-0E6FFD8A56F8}" srcOrd="2" destOrd="0" presId="urn:microsoft.com/office/officeart/2008/layout/HalfCircleOrganizationChart"/>
    <dgm:cxn modelId="{04C2A3A2-EB75-4C7C-BC3B-3933458D1768}" type="presParOf" srcId="{F0B30F3D-D57A-4C9D-BFF6-F565DE138316}" destId="{6D8017F7-B225-44F1-AF4C-B7407B30F4F8}" srcOrd="3" destOrd="0" presId="urn:microsoft.com/office/officeart/2008/layout/HalfCircleOrganizationChart"/>
    <dgm:cxn modelId="{9096CE85-1DAC-4B24-8F0D-A928D4F6A95E}" type="presParOf" srcId="{E649C578-5F21-4A22-AD9D-536D93E81C0F}" destId="{6FE76AF6-B4FF-461B-B022-0B2828CBA925}" srcOrd="1" destOrd="0" presId="urn:microsoft.com/office/officeart/2008/layout/HalfCircleOrganizationChart"/>
    <dgm:cxn modelId="{55D6B105-CBC3-4A29-A1CD-8C0EF320CB4C}" type="presParOf" srcId="{E649C578-5F21-4A22-AD9D-536D93E81C0F}" destId="{3FD62643-F767-4F50-B915-B808379B53E9}" srcOrd="2" destOrd="0" presId="urn:microsoft.com/office/officeart/2008/layout/HalfCircleOrganizationChart"/>
    <dgm:cxn modelId="{485C09E0-4755-4B0C-B316-E9BCCE4E939B}" type="presParOf" srcId="{AA617CEC-368D-43A5-A40F-1DAFEA4CDAF7}" destId="{867FA7E5-FB30-45AE-8009-7E3874ABC2BE}" srcOrd="2" destOrd="0" presId="urn:microsoft.com/office/officeart/2008/layout/HalfCircleOrganizationChart"/>
    <dgm:cxn modelId="{215C0D1A-963E-4C15-BC79-EC6FD83791AE}" type="presParOf" srcId="{867FA7E5-FB30-45AE-8009-7E3874ABC2BE}" destId="{34F331D2-D737-4BDE-B23F-61866A3CA40C}" srcOrd="0" destOrd="0" presId="urn:microsoft.com/office/officeart/2008/layout/HalfCircleOrganizationChart"/>
    <dgm:cxn modelId="{198C9CD5-CBB7-4D62-99B0-DE0FF9F766C5}" type="presParOf" srcId="{867FA7E5-FB30-45AE-8009-7E3874ABC2BE}" destId="{B0F8C413-5D6D-44D2-83C6-60348C7455C6}" srcOrd="1" destOrd="0" presId="urn:microsoft.com/office/officeart/2008/layout/HalfCircleOrganizationChart"/>
    <dgm:cxn modelId="{F93FFFF6-BB5E-47BA-8980-CD84B9186A3F}" type="presParOf" srcId="{B0F8C413-5D6D-44D2-83C6-60348C7455C6}" destId="{30535B81-5C50-4B85-817B-9FFA7726DA15}" srcOrd="0" destOrd="0" presId="urn:microsoft.com/office/officeart/2008/layout/HalfCircleOrganizationChart"/>
    <dgm:cxn modelId="{A81B4075-A3C3-4ED5-9E6E-C84C7B4D5EED}" type="presParOf" srcId="{30535B81-5C50-4B85-817B-9FFA7726DA15}" destId="{5F802C49-8D93-49A8-8906-2D56D9E58D45}" srcOrd="0" destOrd="0" presId="urn:microsoft.com/office/officeart/2008/layout/HalfCircleOrganizationChart"/>
    <dgm:cxn modelId="{4EA6992B-67E5-448F-B427-C45BA69F6298}" type="presParOf" srcId="{30535B81-5C50-4B85-817B-9FFA7726DA15}" destId="{FFDC73AB-F3FB-4C68-A361-40C6BD848DEB}" srcOrd="1" destOrd="0" presId="urn:microsoft.com/office/officeart/2008/layout/HalfCircleOrganizationChart"/>
    <dgm:cxn modelId="{318FF2AB-F82B-4596-9F5A-B4BB3FDFAE72}" type="presParOf" srcId="{30535B81-5C50-4B85-817B-9FFA7726DA15}" destId="{3C64E3D3-1D42-4BCA-BF42-1C90997CD3C7}" srcOrd="2" destOrd="0" presId="urn:microsoft.com/office/officeart/2008/layout/HalfCircleOrganizationChart"/>
    <dgm:cxn modelId="{C0026461-87CB-4DF2-A82E-31C6F9A063E5}" type="presParOf" srcId="{30535B81-5C50-4B85-817B-9FFA7726DA15}" destId="{CCC5F6FB-9AD4-4EF5-B048-19BEDEED1F6D}" srcOrd="3" destOrd="0" presId="urn:microsoft.com/office/officeart/2008/layout/HalfCircleOrganizationChart"/>
    <dgm:cxn modelId="{F5FE2FB6-47C3-4B53-9423-74290A1048C2}" type="presParOf" srcId="{B0F8C413-5D6D-44D2-83C6-60348C7455C6}" destId="{2CFBC844-BC6D-453A-8C88-D69E350D45EA}" srcOrd="1" destOrd="0" presId="urn:microsoft.com/office/officeart/2008/layout/HalfCircleOrganizationChart"/>
    <dgm:cxn modelId="{C0956070-E3C9-4C92-8C90-6BA66C5EA162}" type="presParOf" srcId="{B0F8C413-5D6D-44D2-83C6-60348C7455C6}" destId="{8E73A829-144D-4D5F-A840-2C9430431D35}" srcOrd="2" destOrd="0" presId="urn:microsoft.com/office/officeart/2008/layout/HalfCircleOrganizationChart"/>
    <dgm:cxn modelId="{FF55EB25-4668-45C5-ACA6-F0653CE2C05D}" type="presParOf" srcId="{549EF013-131E-4B37-A29D-B770C79F2493}" destId="{934ED76B-3AC0-4350-B660-5BAF25CBC762}" srcOrd="1" destOrd="0" presId="urn:microsoft.com/office/officeart/2008/layout/HalfCircleOrganizationChart"/>
    <dgm:cxn modelId="{D4751BD0-C4D4-4E9A-A906-EE870F7C985B}" type="presParOf" srcId="{934ED76B-3AC0-4350-B660-5BAF25CBC762}" destId="{C3C8C7B4-9BDD-4B61-9329-77523A7F1F65}" srcOrd="0" destOrd="0" presId="urn:microsoft.com/office/officeart/2008/layout/HalfCircleOrganizationChart"/>
    <dgm:cxn modelId="{6056EAE7-20C5-4CB9-96C7-2DA5C110EEB2}" type="presParOf" srcId="{C3C8C7B4-9BDD-4B61-9329-77523A7F1F65}" destId="{44ED8EBB-5810-4948-88DF-68AFCB7D9860}" srcOrd="0" destOrd="0" presId="urn:microsoft.com/office/officeart/2008/layout/HalfCircleOrganizationChart"/>
    <dgm:cxn modelId="{A8853ABD-E4A6-4DED-9E2C-8BA7E5019024}" type="presParOf" srcId="{C3C8C7B4-9BDD-4B61-9329-77523A7F1F65}" destId="{F19B8C61-1B08-498D-9B56-6181D2D1C13E}" srcOrd="1" destOrd="0" presId="urn:microsoft.com/office/officeart/2008/layout/HalfCircleOrganizationChart"/>
    <dgm:cxn modelId="{F13D0DAB-5662-471F-B540-72F2017083A4}" type="presParOf" srcId="{C3C8C7B4-9BDD-4B61-9329-77523A7F1F65}" destId="{6D93A5BB-E288-488D-A304-6D89C50B5FA3}" srcOrd="2" destOrd="0" presId="urn:microsoft.com/office/officeart/2008/layout/HalfCircleOrganizationChart"/>
    <dgm:cxn modelId="{1A07D62B-A553-4048-9530-725FF7B9ECF6}" type="presParOf" srcId="{C3C8C7B4-9BDD-4B61-9329-77523A7F1F65}" destId="{E28DE101-E675-48FE-9731-829072A1394E}" srcOrd="3" destOrd="0" presId="urn:microsoft.com/office/officeart/2008/layout/HalfCircleOrganizationChart"/>
    <dgm:cxn modelId="{88253FF5-2376-4EA4-9A57-2CA1457ECD01}" type="presParOf" srcId="{934ED76B-3AC0-4350-B660-5BAF25CBC762}" destId="{CCDC0435-7595-405C-85CE-31BBE77A506F}" srcOrd="1" destOrd="0" presId="urn:microsoft.com/office/officeart/2008/layout/HalfCircleOrganizationChart"/>
    <dgm:cxn modelId="{0C762D25-5297-480A-97DA-159FEECE9B36}" type="presParOf" srcId="{934ED76B-3AC0-4350-B660-5BAF25CBC762}" destId="{66077EC8-D266-4345-AF84-C43CAEB53C50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2A0313-0084-458A-99AA-E0D3CBAC661A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MX"/>
        </a:p>
      </dgm:t>
    </dgm:pt>
    <dgm:pt modelId="{7C43D2CF-39B8-4D9F-845C-2B40D9DBB501}">
      <dgm:prSet phldrT="[Texto]"/>
      <dgm:spPr/>
      <dgm:t>
        <a:bodyPr/>
        <a:lstStyle/>
        <a:p>
          <a:r>
            <a:rPr lang="es-MX" dirty="0" smtClean="0">
              <a:solidFill>
                <a:schemeClr val="bg2">
                  <a:lumMod val="50000"/>
                </a:schemeClr>
              </a:solidFill>
            </a:rPr>
            <a:t>Data </a:t>
          </a:r>
          <a:r>
            <a:rPr lang="es-MX" dirty="0" err="1" smtClean="0">
              <a:solidFill>
                <a:schemeClr val="bg2">
                  <a:lumMod val="50000"/>
                </a:schemeClr>
              </a:solidFill>
            </a:rPr>
            <a:t>engineer</a:t>
          </a:r>
          <a:endParaRPr lang="es-MX" dirty="0">
            <a:solidFill>
              <a:schemeClr val="bg2">
                <a:lumMod val="50000"/>
              </a:schemeClr>
            </a:solidFill>
          </a:endParaRPr>
        </a:p>
      </dgm:t>
    </dgm:pt>
    <dgm:pt modelId="{EBABAE8B-8DD9-4232-8EC7-877C19B4B404}" type="parTrans" cxnId="{2650E907-61DD-42A3-A83E-EF382D2A71CB}">
      <dgm:prSet/>
      <dgm:spPr/>
      <dgm:t>
        <a:bodyPr/>
        <a:lstStyle/>
        <a:p>
          <a:endParaRPr lang="es-MX"/>
        </a:p>
      </dgm:t>
    </dgm:pt>
    <dgm:pt modelId="{B306C741-9E87-465C-B74A-E015E3EFAFCE}" type="sibTrans" cxnId="{2650E907-61DD-42A3-A83E-EF382D2A71CB}">
      <dgm:prSet/>
      <dgm:spPr/>
      <dgm:t>
        <a:bodyPr/>
        <a:lstStyle/>
        <a:p>
          <a:endParaRPr lang="es-MX"/>
        </a:p>
      </dgm:t>
    </dgm:pt>
    <dgm:pt modelId="{DEED50B9-187D-440E-8510-2654449DCB1A}">
      <dgm:prSet phldrT="[Texto]"/>
      <dgm:spPr/>
      <dgm:t>
        <a:bodyPr/>
        <a:lstStyle/>
        <a:p>
          <a:r>
            <a:rPr lang="es-MX" dirty="0" smtClean="0">
              <a:solidFill>
                <a:schemeClr val="bg2">
                  <a:lumMod val="50000"/>
                </a:schemeClr>
              </a:solidFill>
            </a:rPr>
            <a:t>UX/Negocio</a:t>
          </a:r>
          <a:endParaRPr lang="es-MX" dirty="0">
            <a:solidFill>
              <a:schemeClr val="bg2">
                <a:lumMod val="50000"/>
              </a:schemeClr>
            </a:solidFill>
          </a:endParaRPr>
        </a:p>
      </dgm:t>
    </dgm:pt>
    <dgm:pt modelId="{A17EF621-5BC0-40E4-AE2A-8BC33B0B759A}" type="parTrans" cxnId="{BFFE66EB-9F68-4AA8-9791-61A7E7AD0032}">
      <dgm:prSet/>
      <dgm:spPr/>
      <dgm:t>
        <a:bodyPr/>
        <a:lstStyle/>
        <a:p>
          <a:endParaRPr lang="es-MX"/>
        </a:p>
      </dgm:t>
    </dgm:pt>
    <dgm:pt modelId="{A1986126-EA7A-4E71-82C8-037C55D5677B}" type="sibTrans" cxnId="{BFFE66EB-9F68-4AA8-9791-61A7E7AD0032}">
      <dgm:prSet/>
      <dgm:spPr/>
      <dgm:t>
        <a:bodyPr/>
        <a:lstStyle/>
        <a:p>
          <a:endParaRPr lang="es-MX"/>
        </a:p>
      </dgm:t>
    </dgm:pt>
    <dgm:pt modelId="{EC232944-FAFC-4C4C-B847-BABDDA671814}">
      <dgm:prSet phldrT="[Texto]"/>
      <dgm:spPr/>
      <dgm:t>
        <a:bodyPr/>
        <a:lstStyle/>
        <a:p>
          <a:r>
            <a:rPr lang="es-MX" dirty="0" smtClean="0">
              <a:solidFill>
                <a:schemeClr val="bg2">
                  <a:lumMod val="50000"/>
                </a:schemeClr>
              </a:solidFill>
            </a:rPr>
            <a:t>Data </a:t>
          </a:r>
          <a:r>
            <a:rPr lang="es-MX" dirty="0" err="1" smtClean="0">
              <a:solidFill>
                <a:schemeClr val="bg2">
                  <a:lumMod val="50000"/>
                </a:schemeClr>
              </a:solidFill>
            </a:rPr>
            <a:t>Scientist</a:t>
          </a:r>
          <a:endParaRPr lang="es-MX" dirty="0">
            <a:solidFill>
              <a:schemeClr val="bg2">
                <a:lumMod val="50000"/>
              </a:schemeClr>
            </a:solidFill>
          </a:endParaRPr>
        </a:p>
      </dgm:t>
    </dgm:pt>
    <dgm:pt modelId="{67BD78AC-F824-41C4-8AE0-E7940C3D5EE3}" type="parTrans" cxnId="{C15D6CF8-F230-4F96-AA13-4F71E029164B}">
      <dgm:prSet/>
      <dgm:spPr/>
      <dgm:t>
        <a:bodyPr/>
        <a:lstStyle/>
        <a:p>
          <a:endParaRPr lang="es-MX"/>
        </a:p>
      </dgm:t>
    </dgm:pt>
    <dgm:pt modelId="{8734BF85-D99B-4DC4-AC0F-452C3FD070C6}" type="sibTrans" cxnId="{C15D6CF8-F230-4F96-AA13-4F71E029164B}">
      <dgm:prSet/>
      <dgm:spPr/>
      <dgm:t>
        <a:bodyPr/>
        <a:lstStyle/>
        <a:p>
          <a:endParaRPr lang="es-MX"/>
        </a:p>
      </dgm:t>
    </dgm:pt>
    <dgm:pt modelId="{50C961BA-C781-455C-8F05-62BA5CFCE03B}">
      <dgm:prSet/>
      <dgm:spPr/>
      <dgm:t>
        <a:bodyPr/>
        <a:lstStyle/>
        <a:p>
          <a:r>
            <a:rPr lang="es-MX" dirty="0" smtClean="0">
              <a:solidFill>
                <a:schemeClr val="bg2">
                  <a:lumMod val="50000"/>
                </a:schemeClr>
              </a:solidFill>
            </a:rPr>
            <a:t>Experto del producto</a:t>
          </a:r>
          <a:endParaRPr lang="es-MX" dirty="0">
            <a:solidFill>
              <a:schemeClr val="bg2">
                <a:lumMod val="50000"/>
              </a:schemeClr>
            </a:solidFill>
          </a:endParaRPr>
        </a:p>
      </dgm:t>
    </dgm:pt>
    <dgm:pt modelId="{3325B1A5-C82F-4C4B-A735-A4822129926B}" type="parTrans" cxnId="{DF4D8830-885B-4EF3-919E-ED0C25CBA27E}">
      <dgm:prSet/>
      <dgm:spPr/>
      <dgm:t>
        <a:bodyPr/>
        <a:lstStyle/>
        <a:p>
          <a:endParaRPr lang="es-MX"/>
        </a:p>
      </dgm:t>
    </dgm:pt>
    <dgm:pt modelId="{9C7FB3FC-5401-462F-B88C-8B35BE4E7F5D}" type="sibTrans" cxnId="{DF4D8830-885B-4EF3-919E-ED0C25CBA27E}">
      <dgm:prSet/>
      <dgm:spPr/>
      <dgm:t>
        <a:bodyPr/>
        <a:lstStyle/>
        <a:p>
          <a:endParaRPr lang="es-MX"/>
        </a:p>
      </dgm:t>
    </dgm:pt>
    <dgm:pt modelId="{A86E49A1-E524-4A4B-B278-D44E57621F61}" type="asst">
      <dgm:prSet/>
      <dgm:spPr/>
      <dgm:t>
        <a:bodyPr/>
        <a:lstStyle/>
        <a:p>
          <a:r>
            <a:rPr lang="es-MX" dirty="0" smtClean="0">
              <a:solidFill>
                <a:schemeClr val="bg2">
                  <a:lumMod val="50000"/>
                </a:schemeClr>
              </a:solidFill>
            </a:rPr>
            <a:t>Data </a:t>
          </a:r>
          <a:r>
            <a:rPr lang="es-MX" dirty="0" err="1" smtClean="0">
              <a:solidFill>
                <a:schemeClr val="bg2">
                  <a:lumMod val="50000"/>
                </a:schemeClr>
              </a:solidFill>
            </a:rPr>
            <a:t>Analysts</a:t>
          </a:r>
          <a:endParaRPr lang="es-MX" dirty="0">
            <a:solidFill>
              <a:schemeClr val="bg2">
                <a:lumMod val="50000"/>
              </a:schemeClr>
            </a:solidFill>
          </a:endParaRPr>
        </a:p>
      </dgm:t>
    </dgm:pt>
    <dgm:pt modelId="{0FD95810-3A68-40B2-9828-D8FBC521F44A}" type="parTrans" cxnId="{42F690B3-5961-44FE-A6FF-C70F61D9DD6A}">
      <dgm:prSet/>
      <dgm:spPr/>
      <dgm:t>
        <a:bodyPr/>
        <a:lstStyle/>
        <a:p>
          <a:endParaRPr lang="es-MX"/>
        </a:p>
      </dgm:t>
    </dgm:pt>
    <dgm:pt modelId="{C18AF656-0367-4D28-B8E3-443F70636ED1}" type="sibTrans" cxnId="{42F690B3-5961-44FE-A6FF-C70F61D9DD6A}">
      <dgm:prSet/>
      <dgm:spPr/>
      <dgm:t>
        <a:bodyPr/>
        <a:lstStyle/>
        <a:p>
          <a:endParaRPr lang="es-MX"/>
        </a:p>
      </dgm:t>
    </dgm:pt>
    <dgm:pt modelId="{19FFB365-6F66-4004-A317-AEB674717501}">
      <dgm:prSet/>
      <dgm:spPr/>
      <dgm:t>
        <a:bodyPr/>
        <a:lstStyle/>
        <a:p>
          <a:r>
            <a:rPr lang="es-MX" dirty="0" smtClean="0">
              <a:solidFill>
                <a:schemeClr val="tx2"/>
              </a:solidFill>
            </a:rPr>
            <a:t>ML</a:t>
          </a:r>
        </a:p>
        <a:p>
          <a:r>
            <a:rPr lang="es-MX" dirty="0" err="1" smtClean="0">
              <a:solidFill>
                <a:schemeClr val="tx2"/>
              </a:solidFill>
            </a:rPr>
            <a:t>Engineer</a:t>
          </a:r>
          <a:endParaRPr lang="es-MX" dirty="0">
            <a:solidFill>
              <a:schemeClr val="tx2"/>
            </a:solidFill>
          </a:endParaRPr>
        </a:p>
      </dgm:t>
    </dgm:pt>
    <dgm:pt modelId="{E4C73BF2-1FD7-4A95-8F95-1E858A52A2DF}" type="parTrans" cxnId="{F030FDA8-D3B5-4EA8-B709-E14A489FE949}">
      <dgm:prSet/>
      <dgm:spPr/>
      <dgm:t>
        <a:bodyPr/>
        <a:lstStyle/>
        <a:p>
          <a:endParaRPr lang="es-MX"/>
        </a:p>
      </dgm:t>
    </dgm:pt>
    <dgm:pt modelId="{38EAE9E4-B7DA-44F9-866A-66ED9F8273D8}" type="sibTrans" cxnId="{F030FDA8-D3B5-4EA8-B709-E14A489FE949}">
      <dgm:prSet/>
      <dgm:spPr/>
      <dgm:t>
        <a:bodyPr/>
        <a:lstStyle/>
        <a:p>
          <a:endParaRPr lang="es-MX"/>
        </a:p>
      </dgm:t>
    </dgm:pt>
    <dgm:pt modelId="{9DD40D1F-FAC1-47A8-A43D-413099C817A4}" type="pres">
      <dgm:prSet presAssocID="{922A0313-0084-458A-99AA-E0D3CBAC661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23968BFF-2E40-48C2-B62D-BE013E83B537}" type="pres">
      <dgm:prSet presAssocID="{7C43D2CF-39B8-4D9F-845C-2B40D9DBB501}" presName="hierRoot1" presStyleCnt="0">
        <dgm:presLayoutVars>
          <dgm:hierBranch val="init"/>
        </dgm:presLayoutVars>
      </dgm:prSet>
      <dgm:spPr/>
    </dgm:pt>
    <dgm:pt modelId="{CDE2C2AE-0B9D-45E7-A3AD-0585B6CA82F2}" type="pres">
      <dgm:prSet presAssocID="{7C43D2CF-39B8-4D9F-845C-2B40D9DBB501}" presName="rootComposite1" presStyleCnt="0"/>
      <dgm:spPr/>
    </dgm:pt>
    <dgm:pt modelId="{4CED1792-79C5-44A1-B483-77F74008738D}" type="pres">
      <dgm:prSet presAssocID="{7C43D2CF-39B8-4D9F-845C-2B40D9DBB501}" presName="rootText1" presStyleLbl="node0" presStyleIdx="0" presStyleCnt="1" custLinFactNeighborX="-97116" custLinFactNeighborY="-20380">
        <dgm:presLayoutVars>
          <dgm:chMax/>
          <dgm:chPref val="3"/>
        </dgm:presLayoutVars>
      </dgm:prSet>
      <dgm:spPr/>
      <dgm:t>
        <a:bodyPr/>
        <a:lstStyle/>
        <a:p>
          <a:endParaRPr lang="es-MX"/>
        </a:p>
      </dgm:t>
    </dgm:pt>
    <dgm:pt modelId="{62667D7F-449C-45A9-906A-4E8F0BC93C86}" type="pres">
      <dgm:prSet presAssocID="{7C43D2CF-39B8-4D9F-845C-2B40D9DBB501}" presName="titleText1" presStyleLbl="fgAcc0" presStyleIdx="0" presStyleCnt="1" custLinFactNeighborX="-85630" custLinFactNeighborY="-63498">
        <dgm:presLayoutVars>
          <dgm:chMax val="0"/>
          <dgm:chPref val="0"/>
        </dgm:presLayoutVars>
      </dgm:prSet>
      <dgm:spPr/>
      <dgm:t>
        <a:bodyPr/>
        <a:lstStyle/>
        <a:p>
          <a:endParaRPr lang="es-MX"/>
        </a:p>
      </dgm:t>
    </dgm:pt>
    <dgm:pt modelId="{3638C3A2-4FE7-418F-BA45-6D155B5FD614}" type="pres">
      <dgm:prSet presAssocID="{7C43D2CF-39B8-4D9F-845C-2B40D9DBB501}" presName="rootConnector1" presStyleLbl="node1" presStyleIdx="0" presStyleCnt="4"/>
      <dgm:spPr/>
      <dgm:t>
        <a:bodyPr/>
        <a:lstStyle/>
        <a:p>
          <a:endParaRPr lang="es-MX"/>
        </a:p>
      </dgm:t>
    </dgm:pt>
    <dgm:pt modelId="{4DBF08AF-8F36-46D9-919D-11C7892E7AEC}" type="pres">
      <dgm:prSet presAssocID="{7C43D2CF-39B8-4D9F-845C-2B40D9DBB501}" presName="hierChild2" presStyleCnt="0"/>
      <dgm:spPr/>
    </dgm:pt>
    <dgm:pt modelId="{07B15EB9-7321-4F8E-9BB1-9CE8F8536459}" type="pres">
      <dgm:prSet presAssocID="{A17EF621-5BC0-40E4-AE2A-8BC33B0B759A}" presName="Name37" presStyleLbl="parChTrans1D2" presStyleIdx="0" presStyleCnt="4"/>
      <dgm:spPr/>
      <dgm:t>
        <a:bodyPr/>
        <a:lstStyle/>
        <a:p>
          <a:endParaRPr lang="es-MX"/>
        </a:p>
      </dgm:t>
    </dgm:pt>
    <dgm:pt modelId="{2BC55A9A-7F02-4770-9132-4BACE1B01985}" type="pres">
      <dgm:prSet presAssocID="{DEED50B9-187D-440E-8510-2654449DCB1A}" presName="hierRoot2" presStyleCnt="0">
        <dgm:presLayoutVars>
          <dgm:hierBranch val="init"/>
        </dgm:presLayoutVars>
      </dgm:prSet>
      <dgm:spPr/>
    </dgm:pt>
    <dgm:pt modelId="{93508B9A-A031-47A7-8F12-22DD603ECEE4}" type="pres">
      <dgm:prSet presAssocID="{DEED50B9-187D-440E-8510-2654449DCB1A}" presName="rootComposite" presStyleCnt="0"/>
      <dgm:spPr/>
    </dgm:pt>
    <dgm:pt modelId="{3CAB38E4-1649-4BB8-8D5F-8816A7F605C0}" type="pres">
      <dgm:prSet presAssocID="{DEED50B9-187D-440E-8510-2654449DCB1A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es-MX"/>
        </a:p>
      </dgm:t>
    </dgm:pt>
    <dgm:pt modelId="{6E719A2C-EA53-40BA-B6A5-A494BDFA34E4}" type="pres">
      <dgm:prSet presAssocID="{DEED50B9-187D-440E-8510-2654449DCB1A}" presName="titleText2" presStyleLbl="fgAcc1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s-MX"/>
        </a:p>
      </dgm:t>
    </dgm:pt>
    <dgm:pt modelId="{5A3A6427-0F61-4BB9-AC51-57D47F6A7479}" type="pres">
      <dgm:prSet presAssocID="{DEED50B9-187D-440E-8510-2654449DCB1A}" presName="rootConnector" presStyleLbl="node2" presStyleIdx="0" presStyleCnt="0"/>
      <dgm:spPr/>
      <dgm:t>
        <a:bodyPr/>
        <a:lstStyle/>
        <a:p>
          <a:endParaRPr lang="es-MX"/>
        </a:p>
      </dgm:t>
    </dgm:pt>
    <dgm:pt modelId="{6B470FAE-2399-4362-BF47-82DA78DD21CD}" type="pres">
      <dgm:prSet presAssocID="{DEED50B9-187D-440E-8510-2654449DCB1A}" presName="hierChild4" presStyleCnt="0"/>
      <dgm:spPr/>
    </dgm:pt>
    <dgm:pt modelId="{F495CE0E-DAF1-4A7D-ACCB-0E9B1F95B748}" type="pres">
      <dgm:prSet presAssocID="{DEED50B9-187D-440E-8510-2654449DCB1A}" presName="hierChild5" presStyleCnt="0"/>
      <dgm:spPr/>
    </dgm:pt>
    <dgm:pt modelId="{3D610385-EC98-4D09-8069-0A16DC1F82AC}" type="pres">
      <dgm:prSet presAssocID="{3325B1A5-C82F-4C4B-A735-A4822129926B}" presName="Name37" presStyleLbl="parChTrans1D2" presStyleIdx="1" presStyleCnt="4"/>
      <dgm:spPr/>
      <dgm:t>
        <a:bodyPr/>
        <a:lstStyle/>
        <a:p>
          <a:endParaRPr lang="es-MX"/>
        </a:p>
      </dgm:t>
    </dgm:pt>
    <dgm:pt modelId="{582A14D7-F06F-4F0B-914D-05A8C512376D}" type="pres">
      <dgm:prSet presAssocID="{50C961BA-C781-455C-8F05-62BA5CFCE03B}" presName="hierRoot2" presStyleCnt="0">
        <dgm:presLayoutVars>
          <dgm:hierBranch val="init"/>
        </dgm:presLayoutVars>
      </dgm:prSet>
      <dgm:spPr/>
    </dgm:pt>
    <dgm:pt modelId="{8A68BA36-C7E8-4E7A-B7CA-C535CA411FC7}" type="pres">
      <dgm:prSet presAssocID="{50C961BA-C781-455C-8F05-62BA5CFCE03B}" presName="rootComposite" presStyleCnt="0"/>
      <dgm:spPr/>
    </dgm:pt>
    <dgm:pt modelId="{F5B30453-2889-42D8-BC9B-785B933DEB71}" type="pres">
      <dgm:prSet presAssocID="{50C961BA-C781-455C-8F05-62BA5CFCE03B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es-MX"/>
        </a:p>
      </dgm:t>
    </dgm:pt>
    <dgm:pt modelId="{9ECC8D2F-F0CA-4EBC-8B06-E098EF145DAD}" type="pres">
      <dgm:prSet presAssocID="{50C961BA-C781-455C-8F05-62BA5CFCE03B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s-MX"/>
        </a:p>
      </dgm:t>
    </dgm:pt>
    <dgm:pt modelId="{6DAAC4B1-C40F-4D3F-A686-7FFFBE6710EF}" type="pres">
      <dgm:prSet presAssocID="{50C961BA-C781-455C-8F05-62BA5CFCE03B}" presName="rootConnector" presStyleLbl="node2" presStyleIdx="0" presStyleCnt="0"/>
      <dgm:spPr/>
      <dgm:t>
        <a:bodyPr/>
        <a:lstStyle/>
        <a:p>
          <a:endParaRPr lang="es-MX"/>
        </a:p>
      </dgm:t>
    </dgm:pt>
    <dgm:pt modelId="{D025D8E9-A468-4A98-973D-9D4D53D051E7}" type="pres">
      <dgm:prSet presAssocID="{50C961BA-C781-455C-8F05-62BA5CFCE03B}" presName="hierChild4" presStyleCnt="0"/>
      <dgm:spPr/>
    </dgm:pt>
    <dgm:pt modelId="{34740A0F-58CF-4ADF-901A-3A272C220667}" type="pres">
      <dgm:prSet presAssocID="{50C961BA-C781-455C-8F05-62BA5CFCE03B}" presName="hierChild5" presStyleCnt="0"/>
      <dgm:spPr/>
    </dgm:pt>
    <dgm:pt modelId="{91BC4E52-ED5A-4D46-86AD-EEF7687B1494}" type="pres">
      <dgm:prSet presAssocID="{67BD78AC-F824-41C4-8AE0-E7940C3D5EE3}" presName="Name37" presStyleLbl="parChTrans1D2" presStyleIdx="2" presStyleCnt="4"/>
      <dgm:spPr/>
      <dgm:t>
        <a:bodyPr/>
        <a:lstStyle/>
        <a:p>
          <a:endParaRPr lang="es-MX"/>
        </a:p>
      </dgm:t>
    </dgm:pt>
    <dgm:pt modelId="{BE045B08-7270-4298-B6DA-CA537D8E1884}" type="pres">
      <dgm:prSet presAssocID="{EC232944-FAFC-4C4C-B847-BABDDA671814}" presName="hierRoot2" presStyleCnt="0">
        <dgm:presLayoutVars>
          <dgm:hierBranch val="init"/>
        </dgm:presLayoutVars>
      </dgm:prSet>
      <dgm:spPr/>
    </dgm:pt>
    <dgm:pt modelId="{C36981E6-B6B0-477C-951B-9E95766B4276}" type="pres">
      <dgm:prSet presAssocID="{EC232944-FAFC-4C4C-B847-BABDDA671814}" presName="rootComposite" presStyleCnt="0"/>
      <dgm:spPr/>
    </dgm:pt>
    <dgm:pt modelId="{89F9E1E9-1E44-4F59-BA86-E01315FF25C8}" type="pres">
      <dgm:prSet presAssocID="{EC232944-FAFC-4C4C-B847-BABDDA671814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es-MX"/>
        </a:p>
      </dgm:t>
    </dgm:pt>
    <dgm:pt modelId="{363800D3-4F49-4E36-96B9-9FCA2E7B6FA4}" type="pres">
      <dgm:prSet presAssocID="{EC232944-FAFC-4C4C-B847-BABDDA671814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s-MX"/>
        </a:p>
      </dgm:t>
    </dgm:pt>
    <dgm:pt modelId="{72FA82DA-D9CE-48A6-9BE9-E3F8B2B1CB28}" type="pres">
      <dgm:prSet presAssocID="{EC232944-FAFC-4C4C-B847-BABDDA671814}" presName="rootConnector" presStyleLbl="node2" presStyleIdx="0" presStyleCnt="0"/>
      <dgm:spPr/>
      <dgm:t>
        <a:bodyPr/>
        <a:lstStyle/>
        <a:p>
          <a:endParaRPr lang="es-MX"/>
        </a:p>
      </dgm:t>
    </dgm:pt>
    <dgm:pt modelId="{6C09DB01-DEBD-49E5-8946-105CC18B2D2B}" type="pres">
      <dgm:prSet presAssocID="{EC232944-FAFC-4C4C-B847-BABDDA671814}" presName="hierChild4" presStyleCnt="0"/>
      <dgm:spPr/>
    </dgm:pt>
    <dgm:pt modelId="{1B6DAE6E-FA1F-4949-B0C7-B782213F62EF}" type="pres">
      <dgm:prSet presAssocID="{EC232944-FAFC-4C4C-B847-BABDDA671814}" presName="hierChild5" presStyleCnt="0"/>
      <dgm:spPr/>
    </dgm:pt>
    <dgm:pt modelId="{8A30F132-2530-4227-891F-A658642C09B1}" type="pres">
      <dgm:prSet presAssocID="{0FD95810-3A68-40B2-9828-D8FBC521F44A}" presName="Name96" presStyleLbl="parChTrans1D3" presStyleIdx="0" presStyleCnt="1"/>
      <dgm:spPr/>
      <dgm:t>
        <a:bodyPr/>
        <a:lstStyle/>
        <a:p>
          <a:endParaRPr lang="es-MX"/>
        </a:p>
      </dgm:t>
    </dgm:pt>
    <dgm:pt modelId="{3248E3BD-2434-4F9B-B171-443EA2C1CAB9}" type="pres">
      <dgm:prSet presAssocID="{A86E49A1-E524-4A4B-B278-D44E57621F61}" presName="hierRoot3" presStyleCnt="0">
        <dgm:presLayoutVars>
          <dgm:hierBranch val="init"/>
        </dgm:presLayoutVars>
      </dgm:prSet>
      <dgm:spPr/>
    </dgm:pt>
    <dgm:pt modelId="{A51035F2-E8BC-4626-99FD-7C475359B8E2}" type="pres">
      <dgm:prSet presAssocID="{A86E49A1-E524-4A4B-B278-D44E57621F61}" presName="rootComposite3" presStyleCnt="0"/>
      <dgm:spPr/>
    </dgm:pt>
    <dgm:pt modelId="{0E4A311E-A187-4D6F-87D1-780141138C1F}" type="pres">
      <dgm:prSet presAssocID="{A86E49A1-E524-4A4B-B278-D44E57621F61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E7FB8161-BCEA-4D13-982B-C73379C06D4A}" type="pres">
      <dgm:prSet presAssocID="{A86E49A1-E524-4A4B-B278-D44E57621F61}" presName="titleText3" presStyleLbl="fgAcc2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s-MX"/>
        </a:p>
      </dgm:t>
    </dgm:pt>
    <dgm:pt modelId="{86DB59A4-B986-4D17-9608-B7D099E8E998}" type="pres">
      <dgm:prSet presAssocID="{A86E49A1-E524-4A4B-B278-D44E57621F61}" presName="rootConnector3" presStyleLbl="asst2" presStyleIdx="0" presStyleCnt="0"/>
      <dgm:spPr/>
      <dgm:t>
        <a:bodyPr/>
        <a:lstStyle/>
        <a:p>
          <a:endParaRPr lang="es-MX"/>
        </a:p>
      </dgm:t>
    </dgm:pt>
    <dgm:pt modelId="{98B0E055-C0A3-4EFB-8FE1-DF369A4AC07F}" type="pres">
      <dgm:prSet presAssocID="{A86E49A1-E524-4A4B-B278-D44E57621F61}" presName="hierChild6" presStyleCnt="0"/>
      <dgm:spPr/>
    </dgm:pt>
    <dgm:pt modelId="{E05A1B6E-9440-4A85-A822-2B0213814601}" type="pres">
      <dgm:prSet presAssocID="{A86E49A1-E524-4A4B-B278-D44E57621F61}" presName="hierChild7" presStyleCnt="0"/>
      <dgm:spPr/>
    </dgm:pt>
    <dgm:pt modelId="{9616CB00-6122-4C5E-ABBC-20ABCEFA46AB}" type="pres">
      <dgm:prSet presAssocID="{E4C73BF2-1FD7-4A95-8F95-1E858A52A2DF}" presName="Name37" presStyleLbl="parChTrans1D2" presStyleIdx="3" presStyleCnt="4"/>
      <dgm:spPr/>
      <dgm:t>
        <a:bodyPr/>
        <a:lstStyle/>
        <a:p>
          <a:endParaRPr lang="es-MX"/>
        </a:p>
      </dgm:t>
    </dgm:pt>
    <dgm:pt modelId="{F5ECBF25-E0EE-47B3-9850-674BC62FA767}" type="pres">
      <dgm:prSet presAssocID="{19FFB365-6F66-4004-A317-AEB674717501}" presName="hierRoot2" presStyleCnt="0">
        <dgm:presLayoutVars>
          <dgm:hierBranch val="init"/>
        </dgm:presLayoutVars>
      </dgm:prSet>
      <dgm:spPr/>
    </dgm:pt>
    <dgm:pt modelId="{79B084F7-EA3C-4510-907B-5D2303EFFEA6}" type="pres">
      <dgm:prSet presAssocID="{19FFB365-6F66-4004-A317-AEB674717501}" presName="rootComposite" presStyleCnt="0"/>
      <dgm:spPr/>
    </dgm:pt>
    <dgm:pt modelId="{EF23D772-9BE6-406E-B42A-B903A57ECA16}" type="pres">
      <dgm:prSet presAssocID="{19FFB365-6F66-4004-A317-AEB674717501}" presName="rootText" presStyleLbl="node1" presStyleIdx="3" presStyleCnt="4" custLinFactNeighborX="2779" custLinFactNeighborY="-41599">
        <dgm:presLayoutVars>
          <dgm:chMax/>
          <dgm:chPref val="3"/>
        </dgm:presLayoutVars>
      </dgm:prSet>
      <dgm:spPr/>
      <dgm:t>
        <a:bodyPr/>
        <a:lstStyle/>
        <a:p>
          <a:endParaRPr lang="es-MX"/>
        </a:p>
      </dgm:t>
    </dgm:pt>
    <dgm:pt modelId="{B18CCB39-205D-4DDD-9F61-D0B4CD7AD044}" type="pres">
      <dgm:prSet presAssocID="{19FFB365-6F66-4004-A317-AEB674717501}" presName="titleText2" presStyleLbl="fgAcc1" presStyleIdx="3" presStyleCnt="4" custLinFactNeighborX="7572" custLinFactNeighborY="-91786">
        <dgm:presLayoutVars>
          <dgm:chMax val="0"/>
          <dgm:chPref val="0"/>
        </dgm:presLayoutVars>
      </dgm:prSet>
      <dgm:spPr/>
      <dgm:t>
        <a:bodyPr/>
        <a:lstStyle/>
        <a:p>
          <a:endParaRPr lang="es-MX"/>
        </a:p>
      </dgm:t>
    </dgm:pt>
    <dgm:pt modelId="{9DBDB0EA-0F2F-418F-99B9-AD129ECB3249}" type="pres">
      <dgm:prSet presAssocID="{19FFB365-6F66-4004-A317-AEB674717501}" presName="rootConnector" presStyleLbl="node2" presStyleIdx="0" presStyleCnt="0"/>
      <dgm:spPr/>
      <dgm:t>
        <a:bodyPr/>
        <a:lstStyle/>
        <a:p>
          <a:endParaRPr lang="es-MX"/>
        </a:p>
      </dgm:t>
    </dgm:pt>
    <dgm:pt modelId="{92AA2A59-5D36-4EA9-98CA-C09496C094EF}" type="pres">
      <dgm:prSet presAssocID="{19FFB365-6F66-4004-A317-AEB674717501}" presName="hierChild4" presStyleCnt="0"/>
      <dgm:spPr/>
    </dgm:pt>
    <dgm:pt modelId="{CC0CB92D-4BA4-4012-8832-13AA4B803B5B}" type="pres">
      <dgm:prSet presAssocID="{19FFB365-6F66-4004-A317-AEB674717501}" presName="hierChild5" presStyleCnt="0"/>
      <dgm:spPr/>
    </dgm:pt>
    <dgm:pt modelId="{E1D37AD3-4252-44DA-B58B-54FEF0F73BE1}" type="pres">
      <dgm:prSet presAssocID="{7C43D2CF-39B8-4D9F-845C-2B40D9DBB501}" presName="hierChild3" presStyleCnt="0"/>
      <dgm:spPr/>
    </dgm:pt>
  </dgm:ptLst>
  <dgm:cxnLst>
    <dgm:cxn modelId="{2650E907-61DD-42A3-A83E-EF382D2A71CB}" srcId="{922A0313-0084-458A-99AA-E0D3CBAC661A}" destId="{7C43D2CF-39B8-4D9F-845C-2B40D9DBB501}" srcOrd="0" destOrd="0" parTransId="{EBABAE8B-8DD9-4232-8EC7-877C19B4B404}" sibTransId="{B306C741-9E87-465C-B74A-E015E3EFAFCE}"/>
    <dgm:cxn modelId="{DD7A1C5E-30D2-4EC5-823E-1B6C53B7F31D}" type="presOf" srcId="{19FFB365-6F66-4004-A317-AEB674717501}" destId="{9DBDB0EA-0F2F-418F-99B9-AD129ECB3249}" srcOrd="1" destOrd="0" presId="urn:microsoft.com/office/officeart/2008/layout/NameandTitleOrganizationalChart"/>
    <dgm:cxn modelId="{F1462BDE-F281-47CE-8DF2-821C62D3AE56}" type="presOf" srcId="{DEED50B9-187D-440E-8510-2654449DCB1A}" destId="{5A3A6427-0F61-4BB9-AC51-57D47F6A7479}" srcOrd="1" destOrd="0" presId="urn:microsoft.com/office/officeart/2008/layout/NameandTitleOrganizationalChart"/>
    <dgm:cxn modelId="{D414715D-AA68-4EC2-A5CD-5ACE5669F6A8}" type="presOf" srcId="{3325B1A5-C82F-4C4B-A735-A4822129926B}" destId="{3D610385-EC98-4D09-8069-0A16DC1F82AC}" srcOrd="0" destOrd="0" presId="urn:microsoft.com/office/officeart/2008/layout/NameandTitleOrganizationalChart"/>
    <dgm:cxn modelId="{FFBBD126-9BA3-49A4-8755-A3428B18596A}" type="presOf" srcId="{922A0313-0084-458A-99AA-E0D3CBAC661A}" destId="{9DD40D1F-FAC1-47A8-A43D-413099C817A4}" srcOrd="0" destOrd="0" presId="urn:microsoft.com/office/officeart/2008/layout/NameandTitleOrganizationalChart"/>
    <dgm:cxn modelId="{BFFE66EB-9F68-4AA8-9791-61A7E7AD0032}" srcId="{7C43D2CF-39B8-4D9F-845C-2B40D9DBB501}" destId="{DEED50B9-187D-440E-8510-2654449DCB1A}" srcOrd="0" destOrd="0" parTransId="{A17EF621-5BC0-40E4-AE2A-8BC33B0B759A}" sibTransId="{A1986126-EA7A-4E71-82C8-037C55D5677B}"/>
    <dgm:cxn modelId="{C15D6CF8-F230-4F96-AA13-4F71E029164B}" srcId="{7C43D2CF-39B8-4D9F-845C-2B40D9DBB501}" destId="{EC232944-FAFC-4C4C-B847-BABDDA671814}" srcOrd="2" destOrd="0" parTransId="{67BD78AC-F824-41C4-8AE0-E7940C3D5EE3}" sibTransId="{8734BF85-D99B-4DC4-AC0F-452C3FD070C6}"/>
    <dgm:cxn modelId="{81D0AC47-CDBC-4200-9FA4-FC20F8C2050B}" type="presOf" srcId="{9C7FB3FC-5401-462F-B88C-8B35BE4E7F5D}" destId="{9ECC8D2F-F0CA-4EBC-8B06-E098EF145DAD}" srcOrd="0" destOrd="0" presId="urn:microsoft.com/office/officeart/2008/layout/NameandTitleOrganizationalChart"/>
    <dgm:cxn modelId="{A586FD6F-D6D8-40F8-B531-4EEC1A137399}" type="presOf" srcId="{0FD95810-3A68-40B2-9828-D8FBC521F44A}" destId="{8A30F132-2530-4227-891F-A658642C09B1}" srcOrd="0" destOrd="0" presId="urn:microsoft.com/office/officeart/2008/layout/NameandTitleOrganizationalChart"/>
    <dgm:cxn modelId="{4D40F817-BB14-4724-A7D6-B42750720225}" type="presOf" srcId="{A86E49A1-E524-4A4B-B278-D44E57621F61}" destId="{0E4A311E-A187-4D6F-87D1-780141138C1F}" srcOrd="0" destOrd="0" presId="urn:microsoft.com/office/officeart/2008/layout/NameandTitleOrganizationalChart"/>
    <dgm:cxn modelId="{6DAD9F6F-187E-4349-AC6F-49436F8669DC}" type="presOf" srcId="{19FFB365-6F66-4004-A317-AEB674717501}" destId="{EF23D772-9BE6-406E-B42A-B903A57ECA16}" srcOrd="0" destOrd="0" presId="urn:microsoft.com/office/officeart/2008/layout/NameandTitleOrganizationalChart"/>
    <dgm:cxn modelId="{71A696FC-7EA3-4C0F-BCD1-99CD23D4500F}" type="presOf" srcId="{DEED50B9-187D-440E-8510-2654449DCB1A}" destId="{3CAB38E4-1649-4BB8-8D5F-8816A7F605C0}" srcOrd="0" destOrd="0" presId="urn:microsoft.com/office/officeart/2008/layout/NameandTitleOrganizationalChart"/>
    <dgm:cxn modelId="{2C29B739-F6A1-4277-A07A-FA5CC07F197D}" type="presOf" srcId="{7C43D2CF-39B8-4D9F-845C-2B40D9DBB501}" destId="{4CED1792-79C5-44A1-B483-77F74008738D}" srcOrd="0" destOrd="0" presId="urn:microsoft.com/office/officeart/2008/layout/NameandTitleOrganizationalChart"/>
    <dgm:cxn modelId="{D898F03D-B890-4623-A008-5842BBA90766}" type="presOf" srcId="{C18AF656-0367-4D28-B8E3-443F70636ED1}" destId="{E7FB8161-BCEA-4D13-982B-C73379C06D4A}" srcOrd="0" destOrd="0" presId="urn:microsoft.com/office/officeart/2008/layout/NameandTitleOrganizationalChart"/>
    <dgm:cxn modelId="{E43D53AB-FB72-40E7-B44E-AB8B23431D6A}" type="presOf" srcId="{7C43D2CF-39B8-4D9F-845C-2B40D9DBB501}" destId="{3638C3A2-4FE7-418F-BA45-6D155B5FD614}" srcOrd="1" destOrd="0" presId="urn:microsoft.com/office/officeart/2008/layout/NameandTitleOrganizationalChart"/>
    <dgm:cxn modelId="{732FAF54-41D3-4826-9EF9-3AF0BCAA1FB5}" type="presOf" srcId="{8734BF85-D99B-4DC4-AC0F-452C3FD070C6}" destId="{363800D3-4F49-4E36-96B9-9FCA2E7B6FA4}" srcOrd="0" destOrd="0" presId="urn:microsoft.com/office/officeart/2008/layout/NameandTitleOrganizationalChart"/>
    <dgm:cxn modelId="{2A50557C-E2B3-4DA1-AD80-025C781C3F98}" type="presOf" srcId="{A86E49A1-E524-4A4B-B278-D44E57621F61}" destId="{86DB59A4-B986-4D17-9608-B7D099E8E998}" srcOrd="1" destOrd="0" presId="urn:microsoft.com/office/officeart/2008/layout/NameandTitleOrganizationalChart"/>
    <dgm:cxn modelId="{DD42B044-060E-4192-BBD7-3A756276D6DC}" type="presOf" srcId="{38EAE9E4-B7DA-44F9-866A-66ED9F8273D8}" destId="{B18CCB39-205D-4DDD-9F61-D0B4CD7AD044}" srcOrd="0" destOrd="0" presId="urn:microsoft.com/office/officeart/2008/layout/NameandTitleOrganizationalChart"/>
    <dgm:cxn modelId="{C8C44006-F2A6-4755-9753-1AA63C7DB494}" type="presOf" srcId="{50C961BA-C781-455C-8F05-62BA5CFCE03B}" destId="{F5B30453-2889-42D8-BC9B-785B933DEB71}" srcOrd="0" destOrd="0" presId="urn:microsoft.com/office/officeart/2008/layout/NameandTitleOrganizationalChart"/>
    <dgm:cxn modelId="{7733140F-0FE5-4332-AD11-7E1429C97254}" type="presOf" srcId="{EC232944-FAFC-4C4C-B847-BABDDA671814}" destId="{89F9E1E9-1E44-4F59-BA86-E01315FF25C8}" srcOrd="0" destOrd="0" presId="urn:microsoft.com/office/officeart/2008/layout/NameandTitleOrganizationalChart"/>
    <dgm:cxn modelId="{537EAE08-CFB9-4D2E-AA06-E08FDBED01F8}" type="presOf" srcId="{B306C741-9E87-465C-B74A-E015E3EFAFCE}" destId="{62667D7F-449C-45A9-906A-4E8F0BC93C86}" srcOrd="0" destOrd="0" presId="urn:microsoft.com/office/officeart/2008/layout/NameandTitleOrganizationalChart"/>
    <dgm:cxn modelId="{6BC13302-584A-4978-AF52-DDF535A36E0A}" type="presOf" srcId="{E4C73BF2-1FD7-4A95-8F95-1E858A52A2DF}" destId="{9616CB00-6122-4C5E-ABBC-20ABCEFA46AB}" srcOrd="0" destOrd="0" presId="urn:microsoft.com/office/officeart/2008/layout/NameandTitleOrganizationalChart"/>
    <dgm:cxn modelId="{6DFEC36F-13DC-430B-B0E7-85C0D356B863}" type="presOf" srcId="{EC232944-FAFC-4C4C-B847-BABDDA671814}" destId="{72FA82DA-D9CE-48A6-9BE9-E3F8B2B1CB28}" srcOrd="1" destOrd="0" presId="urn:microsoft.com/office/officeart/2008/layout/NameandTitleOrganizationalChart"/>
    <dgm:cxn modelId="{DEFAFD51-1E20-4B81-980D-EB82B645693F}" type="presOf" srcId="{50C961BA-C781-455C-8F05-62BA5CFCE03B}" destId="{6DAAC4B1-C40F-4D3F-A686-7FFFBE6710EF}" srcOrd="1" destOrd="0" presId="urn:microsoft.com/office/officeart/2008/layout/NameandTitleOrganizationalChart"/>
    <dgm:cxn modelId="{9AABEF44-04A9-4AC5-AA66-971CC3F5289E}" type="presOf" srcId="{A1986126-EA7A-4E71-82C8-037C55D5677B}" destId="{6E719A2C-EA53-40BA-B6A5-A494BDFA34E4}" srcOrd="0" destOrd="0" presId="urn:microsoft.com/office/officeart/2008/layout/NameandTitleOrganizationalChart"/>
    <dgm:cxn modelId="{42F690B3-5961-44FE-A6FF-C70F61D9DD6A}" srcId="{EC232944-FAFC-4C4C-B847-BABDDA671814}" destId="{A86E49A1-E524-4A4B-B278-D44E57621F61}" srcOrd="0" destOrd="0" parTransId="{0FD95810-3A68-40B2-9828-D8FBC521F44A}" sibTransId="{C18AF656-0367-4D28-B8E3-443F70636ED1}"/>
    <dgm:cxn modelId="{F030FDA8-D3B5-4EA8-B709-E14A489FE949}" srcId="{7C43D2CF-39B8-4D9F-845C-2B40D9DBB501}" destId="{19FFB365-6F66-4004-A317-AEB674717501}" srcOrd="3" destOrd="0" parTransId="{E4C73BF2-1FD7-4A95-8F95-1E858A52A2DF}" sibTransId="{38EAE9E4-B7DA-44F9-866A-66ED9F8273D8}"/>
    <dgm:cxn modelId="{8ADD17BC-D6AE-472B-B072-04589F5902C8}" type="presOf" srcId="{67BD78AC-F824-41C4-8AE0-E7940C3D5EE3}" destId="{91BC4E52-ED5A-4D46-86AD-EEF7687B1494}" srcOrd="0" destOrd="0" presId="urn:microsoft.com/office/officeart/2008/layout/NameandTitleOrganizationalChart"/>
    <dgm:cxn modelId="{DF4D8830-885B-4EF3-919E-ED0C25CBA27E}" srcId="{7C43D2CF-39B8-4D9F-845C-2B40D9DBB501}" destId="{50C961BA-C781-455C-8F05-62BA5CFCE03B}" srcOrd="1" destOrd="0" parTransId="{3325B1A5-C82F-4C4B-A735-A4822129926B}" sibTransId="{9C7FB3FC-5401-462F-B88C-8B35BE4E7F5D}"/>
    <dgm:cxn modelId="{BF8F0F6F-859D-43EF-A1E7-7D955F4DCAD4}" type="presOf" srcId="{A17EF621-5BC0-40E4-AE2A-8BC33B0B759A}" destId="{07B15EB9-7321-4F8E-9BB1-9CE8F8536459}" srcOrd="0" destOrd="0" presId="urn:microsoft.com/office/officeart/2008/layout/NameandTitleOrganizationalChart"/>
    <dgm:cxn modelId="{79796F40-7048-43CA-92F7-FF8335F27943}" type="presParOf" srcId="{9DD40D1F-FAC1-47A8-A43D-413099C817A4}" destId="{23968BFF-2E40-48C2-B62D-BE013E83B537}" srcOrd="0" destOrd="0" presId="urn:microsoft.com/office/officeart/2008/layout/NameandTitleOrganizationalChart"/>
    <dgm:cxn modelId="{516D372C-9769-46AF-8C8D-3A2B4C07BC17}" type="presParOf" srcId="{23968BFF-2E40-48C2-B62D-BE013E83B537}" destId="{CDE2C2AE-0B9D-45E7-A3AD-0585B6CA82F2}" srcOrd="0" destOrd="0" presId="urn:microsoft.com/office/officeart/2008/layout/NameandTitleOrganizationalChart"/>
    <dgm:cxn modelId="{0EB8231F-4156-4C75-B7E2-FDAC03BAB7E1}" type="presParOf" srcId="{CDE2C2AE-0B9D-45E7-A3AD-0585B6CA82F2}" destId="{4CED1792-79C5-44A1-B483-77F74008738D}" srcOrd="0" destOrd="0" presId="urn:microsoft.com/office/officeart/2008/layout/NameandTitleOrganizationalChart"/>
    <dgm:cxn modelId="{69109B53-5D33-4667-A556-345D1593797D}" type="presParOf" srcId="{CDE2C2AE-0B9D-45E7-A3AD-0585B6CA82F2}" destId="{62667D7F-449C-45A9-906A-4E8F0BC93C86}" srcOrd="1" destOrd="0" presId="urn:microsoft.com/office/officeart/2008/layout/NameandTitleOrganizationalChart"/>
    <dgm:cxn modelId="{B8130623-3248-4765-89F2-77232E962819}" type="presParOf" srcId="{CDE2C2AE-0B9D-45E7-A3AD-0585B6CA82F2}" destId="{3638C3A2-4FE7-418F-BA45-6D155B5FD614}" srcOrd="2" destOrd="0" presId="urn:microsoft.com/office/officeart/2008/layout/NameandTitleOrganizationalChart"/>
    <dgm:cxn modelId="{13E0E0E9-D6DB-4CD9-ACA1-FC91DFEE26DD}" type="presParOf" srcId="{23968BFF-2E40-48C2-B62D-BE013E83B537}" destId="{4DBF08AF-8F36-46D9-919D-11C7892E7AEC}" srcOrd="1" destOrd="0" presId="urn:microsoft.com/office/officeart/2008/layout/NameandTitleOrganizationalChart"/>
    <dgm:cxn modelId="{2CF950CF-ACC4-46A5-8F5B-1E9431E0745B}" type="presParOf" srcId="{4DBF08AF-8F36-46D9-919D-11C7892E7AEC}" destId="{07B15EB9-7321-4F8E-9BB1-9CE8F8536459}" srcOrd="0" destOrd="0" presId="urn:microsoft.com/office/officeart/2008/layout/NameandTitleOrganizationalChart"/>
    <dgm:cxn modelId="{7CC3B7F9-725B-4577-8B81-13405798EFCF}" type="presParOf" srcId="{4DBF08AF-8F36-46D9-919D-11C7892E7AEC}" destId="{2BC55A9A-7F02-4770-9132-4BACE1B01985}" srcOrd="1" destOrd="0" presId="urn:microsoft.com/office/officeart/2008/layout/NameandTitleOrganizationalChart"/>
    <dgm:cxn modelId="{BDF84463-1D1C-4976-8F2A-ACDFE657F62A}" type="presParOf" srcId="{2BC55A9A-7F02-4770-9132-4BACE1B01985}" destId="{93508B9A-A031-47A7-8F12-22DD603ECEE4}" srcOrd="0" destOrd="0" presId="urn:microsoft.com/office/officeart/2008/layout/NameandTitleOrganizationalChart"/>
    <dgm:cxn modelId="{45CAB7F6-6590-4940-8EBC-6C3F06ED9EE3}" type="presParOf" srcId="{93508B9A-A031-47A7-8F12-22DD603ECEE4}" destId="{3CAB38E4-1649-4BB8-8D5F-8816A7F605C0}" srcOrd="0" destOrd="0" presId="urn:microsoft.com/office/officeart/2008/layout/NameandTitleOrganizationalChart"/>
    <dgm:cxn modelId="{79EB3B85-3FBD-4B20-870B-A3F65DEA23AD}" type="presParOf" srcId="{93508B9A-A031-47A7-8F12-22DD603ECEE4}" destId="{6E719A2C-EA53-40BA-B6A5-A494BDFA34E4}" srcOrd="1" destOrd="0" presId="urn:microsoft.com/office/officeart/2008/layout/NameandTitleOrganizationalChart"/>
    <dgm:cxn modelId="{EEA0BB97-F011-4467-A767-D918EC194B58}" type="presParOf" srcId="{93508B9A-A031-47A7-8F12-22DD603ECEE4}" destId="{5A3A6427-0F61-4BB9-AC51-57D47F6A7479}" srcOrd="2" destOrd="0" presId="urn:microsoft.com/office/officeart/2008/layout/NameandTitleOrganizationalChart"/>
    <dgm:cxn modelId="{A2B73E22-0D41-41C6-AB88-553070A18C5E}" type="presParOf" srcId="{2BC55A9A-7F02-4770-9132-4BACE1B01985}" destId="{6B470FAE-2399-4362-BF47-82DA78DD21CD}" srcOrd="1" destOrd="0" presId="urn:microsoft.com/office/officeart/2008/layout/NameandTitleOrganizationalChart"/>
    <dgm:cxn modelId="{71F295DF-B267-4FB8-A8A9-307EF79B7794}" type="presParOf" srcId="{2BC55A9A-7F02-4770-9132-4BACE1B01985}" destId="{F495CE0E-DAF1-4A7D-ACCB-0E9B1F95B748}" srcOrd="2" destOrd="0" presId="urn:microsoft.com/office/officeart/2008/layout/NameandTitleOrganizationalChart"/>
    <dgm:cxn modelId="{DD4CC894-3ABB-4809-A8E4-51A8A630BDE8}" type="presParOf" srcId="{4DBF08AF-8F36-46D9-919D-11C7892E7AEC}" destId="{3D610385-EC98-4D09-8069-0A16DC1F82AC}" srcOrd="2" destOrd="0" presId="urn:microsoft.com/office/officeart/2008/layout/NameandTitleOrganizationalChart"/>
    <dgm:cxn modelId="{3F957111-8CA4-4982-B0D9-359F1928CB98}" type="presParOf" srcId="{4DBF08AF-8F36-46D9-919D-11C7892E7AEC}" destId="{582A14D7-F06F-4F0B-914D-05A8C512376D}" srcOrd="3" destOrd="0" presId="urn:microsoft.com/office/officeart/2008/layout/NameandTitleOrganizationalChart"/>
    <dgm:cxn modelId="{26B23EE4-C70A-4B29-95C3-5A7E3DB76C91}" type="presParOf" srcId="{582A14D7-F06F-4F0B-914D-05A8C512376D}" destId="{8A68BA36-C7E8-4E7A-B7CA-C535CA411FC7}" srcOrd="0" destOrd="0" presId="urn:microsoft.com/office/officeart/2008/layout/NameandTitleOrganizationalChart"/>
    <dgm:cxn modelId="{FB618A39-AB82-4911-8F77-BB9C0C208574}" type="presParOf" srcId="{8A68BA36-C7E8-4E7A-B7CA-C535CA411FC7}" destId="{F5B30453-2889-42D8-BC9B-785B933DEB71}" srcOrd="0" destOrd="0" presId="urn:microsoft.com/office/officeart/2008/layout/NameandTitleOrganizationalChart"/>
    <dgm:cxn modelId="{FB9F0AF1-FADE-40B7-83C8-B59E6127866E}" type="presParOf" srcId="{8A68BA36-C7E8-4E7A-B7CA-C535CA411FC7}" destId="{9ECC8D2F-F0CA-4EBC-8B06-E098EF145DAD}" srcOrd="1" destOrd="0" presId="urn:microsoft.com/office/officeart/2008/layout/NameandTitleOrganizationalChart"/>
    <dgm:cxn modelId="{D19AC44B-FB77-4A87-9E6F-7878323D4B3B}" type="presParOf" srcId="{8A68BA36-C7E8-4E7A-B7CA-C535CA411FC7}" destId="{6DAAC4B1-C40F-4D3F-A686-7FFFBE6710EF}" srcOrd="2" destOrd="0" presId="urn:microsoft.com/office/officeart/2008/layout/NameandTitleOrganizationalChart"/>
    <dgm:cxn modelId="{B2E1B2BF-CBE5-425B-AA8F-9890B6523D67}" type="presParOf" srcId="{582A14D7-F06F-4F0B-914D-05A8C512376D}" destId="{D025D8E9-A468-4A98-973D-9D4D53D051E7}" srcOrd="1" destOrd="0" presId="urn:microsoft.com/office/officeart/2008/layout/NameandTitleOrganizationalChart"/>
    <dgm:cxn modelId="{A3C92C1A-8318-42B6-8C54-0E305C022C3E}" type="presParOf" srcId="{582A14D7-F06F-4F0B-914D-05A8C512376D}" destId="{34740A0F-58CF-4ADF-901A-3A272C220667}" srcOrd="2" destOrd="0" presId="urn:microsoft.com/office/officeart/2008/layout/NameandTitleOrganizationalChart"/>
    <dgm:cxn modelId="{3273C407-0F54-45C8-B26E-5975F1352F5E}" type="presParOf" srcId="{4DBF08AF-8F36-46D9-919D-11C7892E7AEC}" destId="{91BC4E52-ED5A-4D46-86AD-EEF7687B1494}" srcOrd="4" destOrd="0" presId="urn:microsoft.com/office/officeart/2008/layout/NameandTitleOrganizationalChart"/>
    <dgm:cxn modelId="{9A4DC731-19FC-4ECD-A3A8-851A99896E7F}" type="presParOf" srcId="{4DBF08AF-8F36-46D9-919D-11C7892E7AEC}" destId="{BE045B08-7270-4298-B6DA-CA537D8E1884}" srcOrd="5" destOrd="0" presId="urn:microsoft.com/office/officeart/2008/layout/NameandTitleOrganizationalChart"/>
    <dgm:cxn modelId="{B95C44F9-EA0B-43D5-ABA9-E1619295861D}" type="presParOf" srcId="{BE045B08-7270-4298-B6DA-CA537D8E1884}" destId="{C36981E6-B6B0-477C-951B-9E95766B4276}" srcOrd="0" destOrd="0" presId="urn:microsoft.com/office/officeart/2008/layout/NameandTitleOrganizationalChart"/>
    <dgm:cxn modelId="{39FCA746-75AE-4921-8674-693339B3F766}" type="presParOf" srcId="{C36981E6-B6B0-477C-951B-9E95766B4276}" destId="{89F9E1E9-1E44-4F59-BA86-E01315FF25C8}" srcOrd="0" destOrd="0" presId="urn:microsoft.com/office/officeart/2008/layout/NameandTitleOrganizationalChart"/>
    <dgm:cxn modelId="{3A078E1F-C3C0-4C24-8440-6997038E9F9B}" type="presParOf" srcId="{C36981E6-B6B0-477C-951B-9E95766B4276}" destId="{363800D3-4F49-4E36-96B9-9FCA2E7B6FA4}" srcOrd="1" destOrd="0" presId="urn:microsoft.com/office/officeart/2008/layout/NameandTitleOrganizationalChart"/>
    <dgm:cxn modelId="{70FC5C0E-94C6-4E42-8A10-5E9695AA4E61}" type="presParOf" srcId="{C36981E6-B6B0-477C-951B-9E95766B4276}" destId="{72FA82DA-D9CE-48A6-9BE9-E3F8B2B1CB28}" srcOrd="2" destOrd="0" presId="urn:microsoft.com/office/officeart/2008/layout/NameandTitleOrganizationalChart"/>
    <dgm:cxn modelId="{C802DA0D-8834-4FDF-9248-C1C1BF2D440E}" type="presParOf" srcId="{BE045B08-7270-4298-B6DA-CA537D8E1884}" destId="{6C09DB01-DEBD-49E5-8946-105CC18B2D2B}" srcOrd="1" destOrd="0" presId="urn:microsoft.com/office/officeart/2008/layout/NameandTitleOrganizationalChart"/>
    <dgm:cxn modelId="{C8B6DE00-6589-44EE-84F5-62570939496F}" type="presParOf" srcId="{BE045B08-7270-4298-B6DA-CA537D8E1884}" destId="{1B6DAE6E-FA1F-4949-B0C7-B782213F62EF}" srcOrd="2" destOrd="0" presId="urn:microsoft.com/office/officeart/2008/layout/NameandTitleOrganizationalChart"/>
    <dgm:cxn modelId="{7F8E9C45-9426-49F2-A96B-25581F75210F}" type="presParOf" srcId="{1B6DAE6E-FA1F-4949-B0C7-B782213F62EF}" destId="{8A30F132-2530-4227-891F-A658642C09B1}" srcOrd="0" destOrd="0" presId="urn:microsoft.com/office/officeart/2008/layout/NameandTitleOrganizationalChart"/>
    <dgm:cxn modelId="{67170AE2-F543-42C1-98F3-728C0EBCF885}" type="presParOf" srcId="{1B6DAE6E-FA1F-4949-B0C7-B782213F62EF}" destId="{3248E3BD-2434-4F9B-B171-443EA2C1CAB9}" srcOrd="1" destOrd="0" presId="urn:microsoft.com/office/officeart/2008/layout/NameandTitleOrganizationalChart"/>
    <dgm:cxn modelId="{CE37660C-F166-44A4-8248-84E9772E5CC8}" type="presParOf" srcId="{3248E3BD-2434-4F9B-B171-443EA2C1CAB9}" destId="{A51035F2-E8BC-4626-99FD-7C475359B8E2}" srcOrd="0" destOrd="0" presId="urn:microsoft.com/office/officeart/2008/layout/NameandTitleOrganizationalChart"/>
    <dgm:cxn modelId="{2A3FA3D7-C5C6-4F2D-A9C3-6ECE3784A88A}" type="presParOf" srcId="{A51035F2-E8BC-4626-99FD-7C475359B8E2}" destId="{0E4A311E-A187-4D6F-87D1-780141138C1F}" srcOrd="0" destOrd="0" presId="urn:microsoft.com/office/officeart/2008/layout/NameandTitleOrganizationalChart"/>
    <dgm:cxn modelId="{394C019A-A466-48B0-BBDF-3B0F6CF281C6}" type="presParOf" srcId="{A51035F2-E8BC-4626-99FD-7C475359B8E2}" destId="{E7FB8161-BCEA-4D13-982B-C73379C06D4A}" srcOrd="1" destOrd="0" presId="urn:microsoft.com/office/officeart/2008/layout/NameandTitleOrganizationalChart"/>
    <dgm:cxn modelId="{3F620F5C-482F-4BB1-B022-6C10E65A50AA}" type="presParOf" srcId="{A51035F2-E8BC-4626-99FD-7C475359B8E2}" destId="{86DB59A4-B986-4D17-9608-B7D099E8E998}" srcOrd="2" destOrd="0" presId="urn:microsoft.com/office/officeart/2008/layout/NameandTitleOrganizationalChart"/>
    <dgm:cxn modelId="{E4228F30-C5D4-4297-A20C-D04BC2197BD4}" type="presParOf" srcId="{3248E3BD-2434-4F9B-B171-443EA2C1CAB9}" destId="{98B0E055-C0A3-4EFB-8FE1-DF369A4AC07F}" srcOrd="1" destOrd="0" presId="urn:microsoft.com/office/officeart/2008/layout/NameandTitleOrganizationalChart"/>
    <dgm:cxn modelId="{006C89FF-A2B2-47AD-AE25-302A05C0D683}" type="presParOf" srcId="{3248E3BD-2434-4F9B-B171-443EA2C1CAB9}" destId="{E05A1B6E-9440-4A85-A822-2B0213814601}" srcOrd="2" destOrd="0" presId="urn:microsoft.com/office/officeart/2008/layout/NameandTitleOrganizationalChart"/>
    <dgm:cxn modelId="{7C24E832-63AA-41CE-BF9F-EE0A6F03743A}" type="presParOf" srcId="{4DBF08AF-8F36-46D9-919D-11C7892E7AEC}" destId="{9616CB00-6122-4C5E-ABBC-20ABCEFA46AB}" srcOrd="6" destOrd="0" presId="urn:microsoft.com/office/officeart/2008/layout/NameandTitleOrganizationalChart"/>
    <dgm:cxn modelId="{DF1C1B28-1399-4F83-AB64-A47830E5AD3C}" type="presParOf" srcId="{4DBF08AF-8F36-46D9-919D-11C7892E7AEC}" destId="{F5ECBF25-E0EE-47B3-9850-674BC62FA767}" srcOrd="7" destOrd="0" presId="urn:microsoft.com/office/officeart/2008/layout/NameandTitleOrganizationalChart"/>
    <dgm:cxn modelId="{6F406C19-9F9A-4CB6-B4E9-47D7EE135DD4}" type="presParOf" srcId="{F5ECBF25-E0EE-47B3-9850-674BC62FA767}" destId="{79B084F7-EA3C-4510-907B-5D2303EFFEA6}" srcOrd="0" destOrd="0" presId="urn:microsoft.com/office/officeart/2008/layout/NameandTitleOrganizationalChart"/>
    <dgm:cxn modelId="{3A226683-0958-4FB6-B608-C45C7C399B26}" type="presParOf" srcId="{79B084F7-EA3C-4510-907B-5D2303EFFEA6}" destId="{EF23D772-9BE6-406E-B42A-B903A57ECA16}" srcOrd="0" destOrd="0" presId="urn:microsoft.com/office/officeart/2008/layout/NameandTitleOrganizationalChart"/>
    <dgm:cxn modelId="{670E5103-CECC-4CA5-988A-DDFCE5F90D6B}" type="presParOf" srcId="{79B084F7-EA3C-4510-907B-5D2303EFFEA6}" destId="{B18CCB39-205D-4DDD-9F61-D0B4CD7AD044}" srcOrd="1" destOrd="0" presId="urn:microsoft.com/office/officeart/2008/layout/NameandTitleOrganizationalChart"/>
    <dgm:cxn modelId="{173B07CA-367A-44EF-A10B-6704F57BF34E}" type="presParOf" srcId="{79B084F7-EA3C-4510-907B-5D2303EFFEA6}" destId="{9DBDB0EA-0F2F-418F-99B9-AD129ECB3249}" srcOrd="2" destOrd="0" presId="urn:microsoft.com/office/officeart/2008/layout/NameandTitleOrganizationalChart"/>
    <dgm:cxn modelId="{9FC87E34-1182-4F00-A139-9C76F4884F0F}" type="presParOf" srcId="{F5ECBF25-E0EE-47B3-9850-674BC62FA767}" destId="{92AA2A59-5D36-4EA9-98CA-C09496C094EF}" srcOrd="1" destOrd="0" presId="urn:microsoft.com/office/officeart/2008/layout/NameandTitleOrganizationalChart"/>
    <dgm:cxn modelId="{103766CB-4261-4EF9-BF60-EE7AA826ABC0}" type="presParOf" srcId="{F5ECBF25-E0EE-47B3-9850-674BC62FA767}" destId="{CC0CB92D-4BA4-4012-8832-13AA4B803B5B}" srcOrd="2" destOrd="0" presId="urn:microsoft.com/office/officeart/2008/layout/NameandTitleOrganizationalChart"/>
    <dgm:cxn modelId="{68A5BA6E-8A38-4F41-A330-36086D990966}" type="presParOf" srcId="{23968BFF-2E40-48C2-B62D-BE013E83B537}" destId="{E1D37AD3-4252-44DA-B58B-54FEF0F73BE1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2A0313-0084-458A-99AA-E0D3CBAC661A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MX"/>
        </a:p>
      </dgm:t>
    </dgm:pt>
    <dgm:pt modelId="{9DD40D1F-FAC1-47A8-A43D-413099C817A4}" type="pres">
      <dgm:prSet presAssocID="{922A0313-0084-458A-99AA-E0D3CBAC661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</dgm:ptLst>
  <dgm:cxnLst>
    <dgm:cxn modelId="{0F39129A-AD20-4DD7-9F11-DB90F3D41D5E}" type="presOf" srcId="{922A0313-0084-458A-99AA-E0D3CBAC661A}" destId="{9DD40D1F-FAC1-47A8-A43D-413099C817A4}" srcOrd="0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22A0313-0084-458A-99AA-E0D3CBAC661A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MX"/>
        </a:p>
      </dgm:t>
    </dgm:pt>
    <dgm:pt modelId="{A427DCC9-181E-49E6-B01A-22E112A3A2FA}">
      <dgm:prSet phldrT="[Texto]"/>
      <dgm:spPr/>
      <dgm:t>
        <a:bodyPr/>
        <a:lstStyle/>
        <a:p>
          <a:r>
            <a:rPr lang="es-MX" dirty="0" smtClean="0">
              <a:solidFill>
                <a:schemeClr val="bg2">
                  <a:lumMod val="50000"/>
                </a:schemeClr>
              </a:solidFill>
            </a:rPr>
            <a:t>Head of Data </a:t>
          </a:r>
          <a:r>
            <a:rPr lang="es-MX" dirty="0" err="1" smtClean="0">
              <a:solidFill>
                <a:schemeClr val="bg2">
                  <a:lumMod val="50000"/>
                </a:schemeClr>
              </a:solidFill>
            </a:rPr>
            <a:t>Science</a:t>
          </a:r>
          <a:endParaRPr lang="es-MX" dirty="0">
            <a:solidFill>
              <a:schemeClr val="bg2">
                <a:lumMod val="50000"/>
              </a:schemeClr>
            </a:solidFill>
          </a:endParaRPr>
        </a:p>
      </dgm:t>
    </dgm:pt>
    <dgm:pt modelId="{305B13CD-0E55-4F71-9842-7118052FC8E7}" type="parTrans" cxnId="{CCC6015B-DEE5-4F38-AF13-2AD6BCAA3E0A}">
      <dgm:prSet/>
      <dgm:spPr/>
      <dgm:t>
        <a:bodyPr/>
        <a:lstStyle/>
        <a:p>
          <a:endParaRPr lang="es-MX"/>
        </a:p>
      </dgm:t>
    </dgm:pt>
    <dgm:pt modelId="{DEF6C614-7CFD-4C64-89A7-37D2EBA2921F}" type="sibTrans" cxnId="{CCC6015B-DEE5-4F38-AF13-2AD6BCAA3E0A}">
      <dgm:prSet/>
      <dgm:spPr/>
      <dgm:t>
        <a:bodyPr/>
        <a:lstStyle/>
        <a:p>
          <a:endParaRPr lang="es-MX" dirty="0"/>
        </a:p>
      </dgm:t>
    </dgm:pt>
    <dgm:pt modelId="{72AAA730-F708-4DF7-9BDA-D3E630C9E07F}" type="asst">
      <dgm:prSet phldrT="[Texto]"/>
      <dgm:spPr/>
      <dgm:t>
        <a:bodyPr/>
        <a:lstStyle/>
        <a:p>
          <a:r>
            <a:rPr lang="es-MX" dirty="0" smtClean="0">
              <a:solidFill>
                <a:schemeClr val="bg2">
                  <a:lumMod val="50000"/>
                </a:schemeClr>
              </a:solidFill>
            </a:rPr>
            <a:t>Lead of Data </a:t>
          </a:r>
          <a:r>
            <a:rPr lang="es-MX" dirty="0" err="1" smtClean="0">
              <a:solidFill>
                <a:schemeClr val="bg2">
                  <a:lumMod val="50000"/>
                </a:schemeClr>
              </a:solidFill>
            </a:rPr>
            <a:t>Scientist</a:t>
          </a:r>
          <a:endParaRPr lang="es-MX" dirty="0">
            <a:solidFill>
              <a:schemeClr val="bg2">
                <a:lumMod val="50000"/>
              </a:schemeClr>
            </a:solidFill>
          </a:endParaRPr>
        </a:p>
      </dgm:t>
    </dgm:pt>
    <dgm:pt modelId="{74B7AC3B-6025-44DC-9FC6-E7ED00A75057}" type="parTrans" cxnId="{13A1228E-27C5-4B24-9DAE-4A4729F89199}">
      <dgm:prSet/>
      <dgm:spPr/>
      <dgm:t>
        <a:bodyPr/>
        <a:lstStyle/>
        <a:p>
          <a:endParaRPr lang="es-MX"/>
        </a:p>
      </dgm:t>
    </dgm:pt>
    <dgm:pt modelId="{9D92FCBF-4F43-4702-8434-843B83477901}" type="sibTrans" cxnId="{13A1228E-27C5-4B24-9DAE-4A4729F89199}">
      <dgm:prSet/>
      <dgm:spPr/>
      <dgm:t>
        <a:bodyPr/>
        <a:lstStyle/>
        <a:p>
          <a:endParaRPr lang="es-MX"/>
        </a:p>
      </dgm:t>
    </dgm:pt>
    <dgm:pt modelId="{DEED50B9-187D-440E-8510-2654449DCB1A}">
      <dgm:prSet phldrT="[Texto]"/>
      <dgm:spPr/>
      <dgm:t>
        <a:bodyPr/>
        <a:lstStyle/>
        <a:p>
          <a:r>
            <a:rPr lang="es-MX" dirty="0" smtClean="0">
              <a:solidFill>
                <a:schemeClr val="bg2">
                  <a:lumMod val="50000"/>
                </a:schemeClr>
              </a:solidFill>
            </a:rPr>
            <a:t>Data </a:t>
          </a:r>
          <a:r>
            <a:rPr lang="es-MX" dirty="0" err="1" smtClean="0">
              <a:solidFill>
                <a:schemeClr val="bg2">
                  <a:lumMod val="50000"/>
                </a:schemeClr>
              </a:solidFill>
            </a:rPr>
            <a:t>Scientist</a:t>
          </a:r>
          <a:r>
            <a:rPr lang="es-MX" dirty="0" smtClean="0">
              <a:solidFill>
                <a:schemeClr val="bg2">
                  <a:lumMod val="50000"/>
                </a:schemeClr>
              </a:solidFill>
            </a:rPr>
            <a:t> Junior</a:t>
          </a:r>
          <a:endParaRPr lang="es-MX" dirty="0">
            <a:solidFill>
              <a:schemeClr val="bg2">
                <a:lumMod val="50000"/>
              </a:schemeClr>
            </a:solidFill>
          </a:endParaRPr>
        </a:p>
      </dgm:t>
    </dgm:pt>
    <dgm:pt modelId="{A17EF621-5BC0-40E4-AE2A-8BC33B0B759A}" type="parTrans" cxnId="{BFFE66EB-9F68-4AA8-9791-61A7E7AD0032}">
      <dgm:prSet/>
      <dgm:spPr/>
      <dgm:t>
        <a:bodyPr/>
        <a:lstStyle/>
        <a:p>
          <a:endParaRPr lang="es-MX"/>
        </a:p>
      </dgm:t>
    </dgm:pt>
    <dgm:pt modelId="{A1986126-EA7A-4E71-82C8-037C55D5677B}" type="sibTrans" cxnId="{BFFE66EB-9F68-4AA8-9791-61A7E7AD0032}">
      <dgm:prSet/>
      <dgm:spPr/>
      <dgm:t>
        <a:bodyPr/>
        <a:lstStyle/>
        <a:p>
          <a:endParaRPr lang="es-MX"/>
        </a:p>
      </dgm:t>
    </dgm:pt>
    <dgm:pt modelId="{EC232944-FAFC-4C4C-B847-BABDDA671814}">
      <dgm:prSet phldrT="[Texto]"/>
      <dgm:spPr/>
      <dgm:t>
        <a:bodyPr/>
        <a:lstStyle/>
        <a:p>
          <a:r>
            <a:rPr lang="es-MX" dirty="0" smtClean="0">
              <a:solidFill>
                <a:schemeClr val="bg2">
                  <a:lumMod val="50000"/>
                </a:schemeClr>
              </a:solidFill>
            </a:rPr>
            <a:t>Senior Data </a:t>
          </a:r>
          <a:r>
            <a:rPr lang="es-MX" dirty="0" err="1" smtClean="0">
              <a:solidFill>
                <a:schemeClr val="bg2">
                  <a:lumMod val="50000"/>
                </a:schemeClr>
              </a:solidFill>
            </a:rPr>
            <a:t>Scientist</a:t>
          </a:r>
          <a:endParaRPr lang="es-MX" dirty="0">
            <a:solidFill>
              <a:schemeClr val="bg2">
                <a:lumMod val="50000"/>
              </a:schemeClr>
            </a:solidFill>
          </a:endParaRPr>
        </a:p>
      </dgm:t>
    </dgm:pt>
    <dgm:pt modelId="{67BD78AC-F824-41C4-8AE0-E7940C3D5EE3}" type="parTrans" cxnId="{C15D6CF8-F230-4F96-AA13-4F71E029164B}">
      <dgm:prSet/>
      <dgm:spPr/>
      <dgm:t>
        <a:bodyPr/>
        <a:lstStyle/>
        <a:p>
          <a:endParaRPr lang="es-MX"/>
        </a:p>
      </dgm:t>
    </dgm:pt>
    <dgm:pt modelId="{8734BF85-D99B-4DC4-AC0F-452C3FD070C6}" type="sibTrans" cxnId="{C15D6CF8-F230-4F96-AA13-4F71E029164B}">
      <dgm:prSet/>
      <dgm:spPr/>
      <dgm:t>
        <a:bodyPr/>
        <a:lstStyle/>
        <a:p>
          <a:endParaRPr lang="es-MX"/>
        </a:p>
      </dgm:t>
    </dgm:pt>
    <dgm:pt modelId="{50C961BA-C781-455C-8F05-62BA5CFCE03B}">
      <dgm:prSet/>
      <dgm:spPr/>
      <dgm:t>
        <a:bodyPr/>
        <a:lstStyle/>
        <a:p>
          <a:r>
            <a:rPr lang="es-MX" dirty="0" smtClean="0">
              <a:solidFill>
                <a:schemeClr val="bg2">
                  <a:lumMod val="50000"/>
                </a:schemeClr>
              </a:solidFill>
            </a:rPr>
            <a:t>Data </a:t>
          </a:r>
          <a:r>
            <a:rPr lang="es-MX" dirty="0" err="1" smtClean="0">
              <a:solidFill>
                <a:schemeClr val="bg2">
                  <a:lumMod val="50000"/>
                </a:schemeClr>
              </a:solidFill>
            </a:rPr>
            <a:t>Scientist</a:t>
          </a:r>
          <a:endParaRPr lang="es-MX" dirty="0">
            <a:solidFill>
              <a:schemeClr val="bg2">
                <a:lumMod val="50000"/>
              </a:schemeClr>
            </a:solidFill>
          </a:endParaRPr>
        </a:p>
      </dgm:t>
    </dgm:pt>
    <dgm:pt modelId="{3325B1A5-C82F-4C4B-A735-A4822129926B}" type="parTrans" cxnId="{DF4D8830-885B-4EF3-919E-ED0C25CBA27E}">
      <dgm:prSet/>
      <dgm:spPr/>
      <dgm:t>
        <a:bodyPr/>
        <a:lstStyle/>
        <a:p>
          <a:endParaRPr lang="es-MX"/>
        </a:p>
      </dgm:t>
    </dgm:pt>
    <dgm:pt modelId="{9C7FB3FC-5401-462F-B88C-8B35BE4E7F5D}" type="sibTrans" cxnId="{DF4D8830-885B-4EF3-919E-ED0C25CBA27E}">
      <dgm:prSet/>
      <dgm:spPr/>
      <dgm:t>
        <a:bodyPr/>
        <a:lstStyle/>
        <a:p>
          <a:endParaRPr lang="es-MX"/>
        </a:p>
      </dgm:t>
    </dgm:pt>
    <dgm:pt modelId="{19FFB365-6F66-4004-A317-AEB674717501}">
      <dgm:prSet/>
      <dgm:spPr/>
      <dgm:t>
        <a:bodyPr/>
        <a:lstStyle/>
        <a:p>
          <a:r>
            <a:rPr lang="es-MX" dirty="0" smtClean="0">
              <a:solidFill>
                <a:schemeClr val="tx2"/>
              </a:solidFill>
            </a:rPr>
            <a:t>ML</a:t>
          </a:r>
        </a:p>
        <a:p>
          <a:r>
            <a:rPr lang="es-MX" dirty="0" err="1" smtClean="0">
              <a:solidFill>
                <a:schemeClr val="tx2"/>
              </a:solidFill>
            </a:rPr>
            <a:t>Engineer</a:t>
          </a:r>
          <a:endParaRPr lang="es-MX" dirty="0">
            <a:solidFill>
              <a:schemeClr val="tx2"/>
            </a:solidFill>
          </a:endParaRPr>
        </a:p>
      </dgm:t>
    </dgm:pt>
    <dgm:pt modelId="{E4C73BF2-1FD7-4A95-8F95-1E858A52A2DF}" type="parTrans" cxnId="{F030FDA8-D3B5-4EA8-B709-E14A489FE949}">
      <dgm:prSet/>
      <dgm:spPr/>
      <dgm:t>
        <a:bodyPr/>
        <a:lstStyle/>
        <a:p>
          <a:endParaRPr lang="es-MX"/>
        </a:p>
      </dgm:t>
    </dgm:pt>
    <dgm:pt modelId="{38EAE9E4-B7DA-44F9-866A-66ED9F8273D8}" type="sibTrans" cxnId="{F030FDA8-D3B5-4EA8-B709-E14A489FE949}">
      <dgm:prSet/>
      <dgm:spPr/>
      <dgm:t>
        <a:bodyPr/>
        <a:lstStyle/>
        <a:p>
          <a:endParaRPr lang="es-MX"/>
        </a:p>
      </dgm:t>
    </dgm:pt>
    <dgm:pt modelId="{AF11160B-2685-4413-B063-8A8737651939}">
      <dgm:prSet phldrT="[Texto]"/>
      <dgm:spPr/>
      <dgm:t>
        <a:bodyPr/>
        <a:lstStyle/>
        <a:p>
          <a:r>
            <a:rPr lang="es-MX" dirty="0" smtClean="0">
              <a:solidFill>
                <a:schemeClr val="bg2">
                  <a:lumMod val="50000"/>
                </a:schemeClr>
              </a:solidFill>
            </a:rPr>
            <a:t>CDO</a:t>
          </a:r>
          <a:endParaRPr lang="es-MX" dirty="0">
            <a:solidFill>
              <a:schemeClr val="bg2">
                <a:lumMod val="50000"/>
              </a:schemeClr>
            </a:solidFill>
          </a:endParaRPr>
        </a:p>
      </dgm:t>
    </dgm:pt>
    <dgm:pt modelId="{385209F9-B4A7-4DC9-979E-5F6B75A472F4}" type="parTrans" cxnId="{4D8CAC3B-A3DD-46C0-87C3-201F26669E59}">
      <dgm:prSet/>
      <dgm:spPr/>
      <dgm:t>
        <a:bodyPr/>
        <a:lstStyle/>
        <a:p>
          <a:endParaRPr lang="es-MX"/>
        </a:p>
      </dgm:t>
    </dgm:pt>
    <dgm:pt modelId="{077D1966-EB44-4669-A938-1875D043B0C0}" type="sibTrans" cxnId="{4D8CAC3B-A3DD-46C0-87C3-201F26669E59}">
      <dgm:prSet/>
      <dgm:spPr/>
      <dgm:t>
        <a:bodyPr/>
        <a:lstStyle/>
        <a:p>
          <a:endParaRPr lang="es-MX"/>
        </a:p>
      </dgm:t>
    </dgm:pt>
    <dgm:pt modelId="{9DD40D1F-FAC1-47A8-A43D-413099C817A4}" type="pres">
      <dgm:prSet presAssocID="{922A0313-0084-458A-99AA-E0D3CBAC661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39EBE6D0-5190-4F3F-8DE2-225AD5F6B279}" type="pres">
      <dgm:prSet presAssocID="{A427DCC9-181E-49E6-B01A-22E112A3A2FA}" presName="hierRoot1" presStyleCnt="0">
        <dgm:presLayoutVars>
          <dgm:hierBranch val="init"/>
        </dgm:presLayoutVars>
      </dgm:prSet>
      <dgm:spPr/>
    </dgm:pt>
    <dgm:pt modelId="{A4755F48-48F3-4526-9C57-83064AD61C23}" type="pres">
      <dgm:prSet presAssocID="{A427DCC9-181E-49E6-B01A-22E112A3A2FA}" presName="rootComposite1" presStyleCnt="0"/>
      <dgm:spPr/>
    </dgm:pt>
    <dgm:pt modelId="{9DE038B4-7D73-4754-A8AF-33056BECA07F}" type="pres">
      <dgm:prSet presAssocID="{A427DCC9-181E-49E6-B01A-22E112A3A2FA}" presName="rootText1" presStyleLbl="node0" presStyleIdx="0" presStyleCnt="2" custLinFactNeighborX="2751" custLinFactNeighborY="56325">
        <dgm:presLayoutVars>
          <dgm:chMax/>
          <dgm:chPref val="3"/>
        </dgm:presLayoutVars>
      </dgm:prSet>
      <dgm:spPr/>
      <dgm:t>
        <a:bodyPr/>
        <a:lstStyle/>
        <a:p>
          <a:endParaRPr lang="es-MX"/>
        </a:p>
      </dgm:t>
    </dgm:pt>
    <dgm:pt modelId="{B0C09BF6-A5DA-4AE3-B038-373650F170AE}" type="pres">
      <dgm:prSet presAssocID="{A427DCC9-181E-49E6-B01A-22E112A3A2FA}" presName="titleText1" presStyleLbl="fgAcc0" presStyleIdx="0" presStyleCnt="2" custLinFactY="81721" custLinFactNeighborX="14370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es-MX"/>
        </a:p>
      </dgm:t>
    </dgm:pt>
    <dgm:pt modelId="{EA427076-EB23-4A9A-9578-9D836C02E292}" type="pres">
      <dgm:prSet presAssocID="{A427DCC9-181E-49E6-B01A-22E112A3A2FA}" presName="rootConnector1" presStyleLbl="node1" presStyleIdx="0" presStyleCnt="4"/>
      <dgm:spPr/>
      <dgm:t>
        <a:bodyPr/>
        <a:lstStyle/>
        <a:p>
          <a:endParaRPr lang="es-MX"/>
        </a:p>
      </dgm:t>
    </dgm:pt>
    <dgm:pt modelId="{4E7B9E19-06A4-4604-8E89-C471DC4A7CFD}" type="pres">
      <dgm:prSet presAssocID="{A427DCC9-181E-49E6-B01A-22E112A3A2FA}" presName="hierChild2" presStyleCnt="0"/>
      <dgm:spPr/>
    </dgm:pt>
    <dgm:pt modelId="{07B15EB9-7321-4F8E-9BB1-9CE8F8536459}" type="pres">
      <dgm:prSet presAssocID="{A17EF621-5BC0-40E4-AE2A-8BC33B0B759A}" presName="Name37" presStyleLbl="parChTrans1D2" presStyleIdx="0" presStyleCnt="5"/>
      <dgm:spPr/>
      <dgm:t>
        <a:bodyPr/>
        <a:lstStyle/>
        <a:p>
          <a:endParaRPr lang="es-MX"/>
        </a:p>
      </dgm:t>
    </dgm:pt>
    <dgm:pt modelId="{2BC55A9A-7F02-4770-9132-4BACE1B01985}" type="pres">
      <dgm:prSet presAssocID="{DEED50B9-187D-440E-8510-2654449DCB1A}" presName="hierRoot2" presStyleCnt="0">
        <dgm:presLayoutVars>
          <dgm:hierBranch val="init"/>
        </dgm:presLayoutVars>
      </dgm:prSet>
      <dgm:spPr/>
    </dgm:pt>
    <dgm:pt modelId="{93508B9A-A031-47A7-8F12-22DD603ECEE4}" type="pres">
      <dgm:prSet presAssocID="{DEED50B9-187D-440E-8510-2654449DCB1A}" presName="rootComposite" presStyleCnt="0"/>
      <dgm:spPr/>
    </dgm:pt>
    <dgm:pt modelId="{3CAB38E4-1649-4BB8-8D5F-8816A7F605C0}" type="pres">
      <dgm:prSet presAssocID="{DEED50B9-187D-440E-8510-2654449DCB1A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es-MX"/>
        </a:p>
      </dgm:t>
    </dgm:pt>
    <dgm:pt modelId="{6E719A2C-EA53-40BA-B6A5-A494BDFA34E4}" type="pres">
      <dgm:prSet presAssocID="{DEED50B9-187D-440E-8510-2654449DCB1A}" presName="titleText2" presStyleLbl="fgAcc1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s-MX"/>
        </a:p>
      </dgm:t>
    </dgm:pt>
    <dgm:pt modelId="{5A3A6427-0F61-4BB9-AC51-57D47F6A7479}" type="pres">
      <dgm:prSet presAssocID="{DEED50B9-187D-440E-8510-2654449DCB1A}" presName="rootConnector" presStyleLbl="node2" presStyleIdx="0" presStyleCnt="0"/>
      <dgm:spPr/>
      <dgm:t>
        <a:bodyPr/>
        <a:lstStyle/>
        <a:p>
          <a:endParaRPr lang="es-MX"/>
        </a:p>
      </dgm:t>
    </dgm:pt>
    <dgm:pt modelId="{6B470FAE-2399-4362-BF47-82DA78DD21CD}" type="pres">
      <dgm:prSet presAssocID="{DEED50B9-187D-440E-8510-2654449DCB1A}" presName="hierChild4" presStyleCnt="0"/>
      <dgm:spPr/>
    </dgm:pt>
    <dgm:pt modelId="{F495CE0E-DAF1-4A7D-ACCB-0E9B1F95B748}" type="pres">
      <dgm:prSet presAssocID="{DEED50B9-187D-440E-8510-2654449DCB1A}" presName="hierChild5" presStyleCnt="0"/>
      <dgm:spPr/>
    </dgm:pt>
    <dgm:pt modelId="{3D610385-EC98-4D09-8069-0A16DC1F82AC}" type="pres">
      <dgm:prSet presAssocID="{3325B1A5-C82F-4C4B-A735-A4822129926B}" presName="Name37" presStyleLbl="parChTrans1D2" presStyleIdx="1" presStyleCnt="5"/>
      <dgm:spPr/>
      <dgm:t>
        <a:bodyPr/>
        <a:lstStyle/>
        <a:p>
          <a:endParaRPr lang="es-MX"/>
        </a:p>
      </dgm:t>
    </dgm:pt>
    <dgm:pt modelId="{582A14D7-F06F-4F0B-914D-05A8C512376D}" type="pres">
      <dgm:prSet presAssocID="{50C961BA-C781-455C-8F05-62BA5CFCE03B}" presName="hierRoot2" presStyleCnt="0">
        <dgm:presLayoutVars>
          <dgm:hierBranch val="init"/>
        </dgm:presLayoutVars>
      </dgm:prSet>
      <dgm:spPr/>
    </dgm:pt>
    <dgm:pt modelId="{8A68BA36-C7E8-4E7A-B7CA-C535CA411FC7}" type="pres">
      <dgm:prSet presAssocID="{50C961BA-C781-455C-8F05-62BA5CFCE03B}" presName="rootComposite" presStyleCnt="0"/>
      <dgm:spPr/>
    </dgm:pt>
    <dgm:pt modelId="{F5B30453-2889-42D8-BC9B-785B933DEB71}" type="pres">
      <dgm:prSet presAssocID="{50C961BA-C781-455C-8F05-62BA5CFCE03B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es-MX"/>
        </a:p>
      </dgm:t>
    </dgm:pt>
    <dgm:pt modelId="{9ECC8D2F-F0CA-4EBC-8B06-E098EF145DAD}" type="pres">
      <dgm:prSet presAssocID="{50C961BA-C781-455C-8F05-62BA5CFCE03B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s-MX"/>
        </a:p>
      </dgm:t>
    </dgm:pt>
    <dgm:pt modelId="{6DAAC4B1-C40F-4D3F-A686-7FFFBE6710EF}" type="pres">
      <dgm:prSet presAssocID="{50C961BA-C781-455C-8F05-62BA5CFCE03B}" presName="rootConnector" presStyleLbl="node2" presStyleIdx="0" presStyleCnt="0"/>
      <dgm:spPr/>
      <dgm:t>
        <a:bodyPr/>
        <a:lstStyle/>
        <a:p>
          <a:endParaRPr lang="es-MX"/>
        </a:p>
      </dgm:t>
    </dgm:pt>
    <dgm:pt modelId="{D025D8E9-A468-4A98-973D-9D4D53D051E7}" type="pres">
      <dgm:prSet presAssocID="{50C961BA-C781-455C-8F05-62BA5CFCE03B}" presName="hierChild4" presStyleCnt="0"/>
      <dgm:spPr/>
    </dgm:pt>
    <dgm:pt modelId="{34740A0F-58CF-4ADF-901A-3A272C220667}" type="pres">
      <dgm:prSet presAssocID="{50C961BA-C781-455C-8F05-62BA5CFCE03B}" presName="hierChild5" presStyleCnt="0"/>
      <dgm:spPr/>
    </dgm:pt>
    <dgm:pt modelId="{91BC4E52-ED5A-4D46-86AD-EEF7687B1494}" type="pres">
      <dgm:prSet presAssocID="{67BD78AC-F824-41C4-8AE0-E7940C3D5EE3}" presName="Name37" presStyleLbl="parChTrans1D2" presStyleIdx="2" presStyleCnt="5"/>
      <dgm:spPr/>
      <dgm:t>
        <a:bodyPr/>
        <a:lstStyle/>
        <a:p>
          <a:endParaRPr lang="es-MX"/>
        </a:p>
      </dgm:t>
    </dgm:pt>
    <dgm:pt modelId="{BE045B08-7270-4298-B6DA-CA537D8E1884}" type="pres">
      <dgm:prSet presAssocID="{EC232944-FAFC-4C4C-B847-BABDDA671814}" presName="hierRoot2" presStyleCnt="0">
        <dgm:presLayoutVars>
          <dgm:hierBranch val="init"/>
        </dgm:presLayoutVars>
      </dgm:prSet>
      <dgm:spPr/>
    </dgm:pt>
    <dgm:pt modelId="{C36981E6-B6B0-477C-951B-9E95766B4276}" type="pres">
      <dgm:prSet presAssocID="{EC232944-FAFC-4C4C-B847-BABDDA671814}" presName="rootComposite" presStyleCnt="0"/>
      <dgm:spPr/>
    </dgm:pt>
    <dgm:pt modelId="{89F9E1E9-1E44-4F59-BA86-E01315FF25C8}" type="pres">
      <dgm:prSet presAssocID="{EC232944-FAFC-4C4C-B847-BABDDA671814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es-MX"/>
        </a:p>
      </dgm:t>
    </dgm:pt>
    <dgm:pt modelId="{363800D3-4F49-4E36-96B9-9FCA2E7B6FA4}" type="pres">
      <dgm:prSet presAssocID="{EC232944-FAFC-4C4C-B847-BABDDA671814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s-MX"/>
        </a:p>
      </dgm:t>
    </dgm:pt>
    <dgm:pt modelId="{72FA82DA-D9CE-48A6-9BE9-E3F8B2B1CB28}" type="pres">
      <dgm:prSet presAssocID="{EC232944-FAFC-4C4C-B847-BABDDA671814}" presName="rootConnector" presStyleLbl="node2" presStyleIdx="0" presStyleCnt="0"/>
      <dgm:spPr/>
      <dgm:t>
        <a:bodyPr/>
        <a:lstStyle/>
        <a:p>
          <a:endParaRPr lang="es-MX"/>
        </a:p>
      </dgm:t>
    </dgm:pt>
    <dgm:pt modelId="{6C09DB01-DEBD-49E5-8946-105CC18B2D2B}" type="pres">
      <dgm:prSet presAssocID="{EC232944-FAFC-4C4C-B847-BABDDA671814}" presName="hierChild4" presStyleCnt="0"/>
      <dgm:spPr/>
    </dgm:pt>
    <dgm:pt modelId="{1B6DAE6E-FA1F-4949-B0C7-B782213F62EF}" type="pres">
      <dgm:prSet presAssocID="{EC232944-FAFC-4C4C-B847-BABDDA671814}" presName="hierChild5" presStyleCnt="0"/>
      <dgm:spPr/>
    </dgm:pt>
    <dgm:pt modelId="{9616CB00-6122-4C5E-ABBC-20ABCEFA46AB}" type="pres">
      <dgm:prSet presAssocID="{E4C73BF2-1FD7-4A95-8F95-1E858A52A2DF}" presName="Name37" presStyleLbl="parChTrans1D2" presStyleIdx="3" presStyleCnt="5"/>
      <dgm:spPr/>
      <dgm:t>
        <a:bodyPr/>
        <a:lstStyle/>
        <a:p>
          <a:endParaRPr lang="es-MX"/>
        </a:p>
      </dgm:t>
    </dgm:pt>
    <dgm:pt modelId="{F5ECBF25-E0EE-47B3-9850-674BC62FA767}" type="pres">
      <dgm:prSet presAssocID="{19FFB365-6F66-4004-A317-AEB674717501}" presName="hierRoot2" presStyleCnt="0">
        <dgm:presLayoutVars>
          <dgm:hierBranch val="init"/>
        </dgm:presLayoutVars>
      </dgm:prSet>
      <dgm:spPr/>
    </dgm:pt>
    <dgm:pt modelId="{79B084F7-EA3C-4510-907B-5D2303EFFEA6}" type="pres">
      <dgm:prSet presAssocID="{19FFB365-6F66-4004-A317-AEB674717501}" presName="rootComposite" presStyleCnt="0"/>
      <dgm:spPr/>
    </dgm:pt>
    <dgm:pt modelId="{EF23D772-9BE6-406E-B42A-B903A57ECA16}" type="pres">
      <dgm:prSet presAssocID="{19FFB365-6F66-4004-A317-AEB674717501}" presName="rootText" presStyleLbl="node1" presStyleIdx="3" presStyleCnt="4" custLinFactNeighborX="-12628" custLinFactNeighborY="-51164">
        <dgm:presLayoutVars>
          <dgm:chMax/>
          <dgm:chPref val="3"/>
        </dgm:presLayoutVars>
      </dgm:prSet>
      <dgm:spPr/>
      <dgm:t>
        <a:bodyPr/>
        <a:lstStyle/>
        <a:p>
          <a:endParaRPr lang="es-MX"/>
        </a:p>
      </dgm:t>
    </dgm:pt>
    <dgm:pt modelId="{B18CCB39-205D-4DDD-9F61-D0B4CD7AD044}" type="pres">
      <dgm:prSet presAssocID="{19FFB365-6F66-4004-A317-AEB674717501}" presName="titleText2" presStyleLbl="fgAcc1" presStyleIdx="3" presStyleCnt="4" custLinFactY="-26856" custLinFactNeighborX="-3379" custLinFactNeighborY="-100000">
        <dgm:presLayoutVars>
          <dgm:chMax val="0"/>
          <dgm:chPref val="0"/>
        </dgm:presLayoutVars>
      </dgm:prSet>
      <dgm:spPr/>
      <dgm:t>
        <a:bodyPr/>
        <a:lstStyle/>
        <a:p>
          <a:endParaRPr lang="es-MX"/>
        </a:p>
      </dgm:t>
    </dgm:pt>
    <dgm:pt modelId="{9DBDB0EA-0F2F-418F-99B9-AD129ECB3249}" type="pres">
      <dgm:prSet presAssocID="{19FFB365-6F66-4004-A317-AEB674717501}" presName="rootConnector" presStyleLbl="node2" presStyleIdx="0" presStyleCnt="0"/>
      <dgm:spPr/>
      <dgm:t>
        <a:bodyPr/>
        <a:lstStyle/>
        <a:p>
          <a:endParaRPr lang="es-MX"/>
        </a:p>
      </dgm:t>
    </dgm:pt>
    <dgm:pt modelId="{92AA2A59-5D36-4EA9-98CA-C09496C094EF}" type="pres">
      <dgm:prSet presAssocID="{19FFB365-6F66-4004-A317-AEB674717501}" presName="hierChild4" presStyleCnt="0"/>
      <dgm:spPr/>
    </dgm:pt>
    <dgm:pt modelId="{CC0CB92D-4BA4-4012-8832-13AA4B803B5B}" type="pres">
      <dgm:prSet presAssocID="{19FFB365-6F66-4004-A317-AEB674717501}" presName="hierChild5" presStyleCnt="0"/>
      <dgm:spPr/>
    </dgm:pt>
    <dgm:pt modelId="{A59BB507-5BCF-40A1-9A01-71AE36ECFE5A}" type="pres">
      <dgm:prSet presAssocID="{A427DCC9-181E-49E6-B01A-22E112A3A2FA}" presName="hierChild3" presStyleCnt="0"/>
      <dgm:spPr/>
    </dgm:pt>
    <dgm:pt modelId="{8FDC75D2-AFB9-4DDF-970E-6E959E329366}" type="pres">
      <dgm:prSet presAssocID="{74B7AC3B-6025-44DC-9FC6-E7ED00A75057}" presName="Name96" presStyleLbl="parChTrans1D2" presStyleIdx="4" presStyleCnt="5"/>
      <dgm:spPr/>
      <dgm:t>
        <a:bodyPr/>
        <a:lstStyle/>
        <a:p>
          <a:endParaRPr lang="es-MX"/>
        </a:p>
      </dgm:t>
    </dgm:pt>
    <dgm:pt modelId="{AEFD004A-E837-4B04-B5E6-BC0373468F61}" type="pres">
      <dgm:prSet presAssocID="{72AAA730-F708-4DF7-9BDA-D3E630C9E07F}" presName="hierRoot3" presStyleCnt="0">
        <dgm:presLayoutVars>
          <dgm:hierBranch val="init"/>
        </dgm:presLayoutVars>
      </dgm:prSet>
      <dgm:spPr/>
    </dgm:pt>
    <dgm:pt modelId="{1E975839-9540-474F-8C3D-411244ADC00E}" type="pres">
      <dgm:prSet presAssocID="{72AAA730-F708-4DF7-9BDA-D3E630C9E07F}" presName="rootComposite3" presStyleCnt="0"/>
      <dgm:spPr/>
    </dgm:pt>
    <dgm:pt modelId="{B3A86B31-DD52-4477-AABE-AC0B550EBCC1}" type="pres">
      <dgm:prSet presAssocID="{72AAA730-F708-4DF7-9BDA-D3E630C9E07F}" presName="rootText3" presStyleLbl="asst1" presStyleIdx="0" presStyleCnt="1" custScaleX="117818" custLinFactNeighborX="-8895" custLinFactNeighborY="15113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FA6EDD67-7EDC-4187-8233-BF8F4A9A2645}" type="pres">
      <dgm:prSet presAssocID="{72AAA730-F708-4DF7-9BDA-D3E630C9E07F}" presName="titleText3" presStyleLbl="fgAcc2" presStyleIdx="0" presStyleCnt="1" custLinFactNeighborX="36" custLinFactNeighborY="43150">
        <dgm:presLayoutVars>
          <dgm:chMax val="0"/>
          <dgm:chPref val="0"/>
        </dgm:presLayoutVars>
      </dgm:prSet>
      <dgm:spPr/>
      <dgm:t>
        <a:bodyPr/>
        <a:lstStyle/>
        <a:p>
          <a:endParaRPr lang="es-MX"/>
        </a:p>
      </dgm:t>
    </dgm:pt>
    <dgm:pt modelId="{3E684D38-B7C8-4460-A7F7-E5275BC9C01A}" type="pres">
      <dgm:prSet presAssocID="{72AAA730-F708-4DF7-9BDA-D3E630C9E07F}" presName="rootConnector3" presStyleLbl="asst1" presStyleIdx="0" presStyleCnt="1"/>
      <dgm:spPr/>
      <dgm:t>
        <a:bodyPr/>
        <a:lstStyle/>
        <a:p>
          <a:endParaRPr lang="es-MX"/>
        </a:p>
      </dgm:t>
    </dgm:pt>
    <dgm:pt modelId="{C600B948-93B5-48EE-B625-E4F64AB5F2E2}" type="pres">
      <dgm:prSet presAssocID="{72AAA730-F708-4DF7-9BDA-D3E630C9E07F}" presName="hierChild6" presStyleCnt="0"/>
      <dgm:spPr/>
    </dgm:pt>
    <dgm:pt modelId="{567B7AAB-323C-45D0-902F-4B1990F2EC64}" type="pres">
      <dgm:prSet presAssocID="{72AAA730-F708-4DF7-9BDA-D3E630C9E07F}" presName="hierChild7" presStyleCnt="0"/>
      <dgm:spPr/>
    </dgm:pt>
    <dgm:pt modelId="{957809B1-2B19-4A76-B2F0-77EB48C23823}" type="pres">
      <dgm:prSet presAssocID="{AF11160B-2685-4413-B063-8A8737651939}" presName="hierRoot1" presStyleCnt="0">
        <dgm:presLayoutVars>
          <dgm:hierBranch val="init"/>
        </dgm:presLayoutVars>
      </dgm:prSet>
      <dgm:spPr/>
    </dgm:pt>
    <dgm:pt modelId="{70AD0208-1B7F-4914-B1CE-0318605E8D91}" type="pres">
      <dgm:prSet presAssocID="{AF11160B-2685-4413-B063-8A8737651939}" presName="rootComposite1" presStyleCnt="0"/>
      <dgm:spPr/>
    </dgm:pt>
    <dgm:pt modelId="{F42F8609-7047-426E-8ECD-1D1048F35D8C}" type="pres">
      <dgm:prSet presAssocID="{AF11160B-2685-4413-B063-8A8737651939}" presName="rootText1" presStyleLbl="node0" presStyleIdx="1" presStyleCnt="2" custScaleX="314352" custLinFactX="-64884" custLinFactY="-3095" custLinFactNeighborX="-100000" custLinFactNeighborY="-100000">
        <dgm:presLayoutVars>
          <dgm:chMax/>
          <dgm:chPref val="3"/>
        </dgm:presLayoutVars>
      </dgm:prSet>
      <dgm:spPr/>
      <dgm:t>
        <a:bodyPr/>
        <a:lstStyle/>
        <a:p>
          <a:endParaRPr lang="es-MX"/>
        </a:p>
      </dgm:t>
    </dgm:pt>
    <dgm:pt modelId="{8800405A-EF5F-4973-9408-632526119695}" type="pres">
      <dgm:prSet presAssocID="{AF11160B-2685-4413-B063-8A8737651939}" presName="titleText1" presStyleLbl="fgAcc0" presStyleIdx="1" presStyleCnt="2" custLinFactX="-43625" custLinFactY="-100000" custLinFactNeighborX="-100000" custLinFactNeighborY="-188425">
        <dgm:presLayoutVars>
          <dgm:chMax val="0"/>
          <dgm:chPref val="0"/>
        </dgm:presLayoutVars>
      </dgm:prSet>
      <dgm:spPr/>
      <dgm:t>
        <a:bodyPr/>
        <a:lstStyle/>
        <a:p>
          <a:endParaRPr lang="es-MX"/>
        </a:p>
      </dgm:t>
    </dgm:pt>
    <dgm:pt modelId="{61CC3391-D4CC-4B70-958B-A5937FF73B51}" type="pres">
      <dgm:prSet presAssocID="{AF11160B-2685-4413-B063-8A8737651939}" presName="rootConnector1" presStyleLbl="node1" presStyleIdx="3" presStyleCnt="4"/>
      <dgm:spPr/>
      <dgm:t>
        <a:bodyPr/>
        <a:lstStyle/>
        <a:p>
          <a:endParaRPr lang="es-MX"/>
        </a:p>
      </dgm:t>
    </dgm:pt>
    <dgm:pt modelId="{98195235-2E37-444F-A6EE-B22249FD839B}" type="pres">
      <dgm:prSet presAssocID="{AF11160B-2685-4413-B063-8A8737651939}" presName="hierChild2" presStyleCnt="0"/>
      <dgm:spPr/>
    </dgm:pt>
    <dgm:pt modelId="{CEC0B5AF-264D-41D1-BEDB-247C1BA42F56}" type="pres">
      <dgm:prSet presAssocID="{AF11160B-2685-4413-B063-8A8737651939}" presName="hierChild3" presStyleCnt="0"/>
      <dgm:spPr/>
    </dgm:pt>
  </dgm:ptLst>
  <dgm:cxnLst>
    <dgm:cxn modelId="{25A2AE64-22D6-4CA9-85DE-4E0749EFEF8B}" type="presOf" srcId="{AF11160B-2685-4413-B063-8A8737651939}" destId="{61CC3391-D4CC-4B70-958B-A5937FF73B51}" srcOrd="1" destOrd="0" presId="urn:microsoft.com/office/officeart/2008/layout/NameandTitleOrganizationalChart"/>
    <dgm:cxn modelId="{F030FDA8-D3B5-4EA8-B709-E14A489FE949}" srcId="{A427DCC9-181E-49E6-B01A-22E112A3A2FA}" destId="{19FFB365-6F66-4004-A317-AEB674717501}" srcOrd="4" destOrd="0" parTransId="{E4C73BF2-1FD7-4A95-8F95-1E858A52A2DF}" sibTransId="{38EAE9E4-B7DA-44F9-866A-66ED9F8273D8}"/>
    <dgm:cxn modelId="{CCC8AD6C-1AEA-4EEB-A0B8-153116B74516}" type="presOf" srcId="{9D92FCBF-4F43-4702-8434-843B83477901}" destId="{FA6EDD67-7EDC-4187-8233-BF8F4A9A2645}" srcOrd="0" destOrd="0" presId="urn:microsoft.com/office/officeart/2008/layout/NameandTitleOrganizationalChart"/>
    <dgm:cxn modelId="{3A3655F0-AD38-4D17-B4B8-34FD9E4237CF}" type="presOf" srcId="{077D1966-EB44-4669-A938-1875D043B0C0}" destId="{8800405A-EF5F-4973-9408-632526119695}" srcOrd="0" destOrd="0" presId="urn:microsoft.com/office/officeart/2008/layout/NameandTitleOrganizationalChart"/>
    <dgm:cxn modelId="{7FA9ED80-9A4D-4F7A-9C50-56A1FD835090}" type="presOf" srcId="{3325B1A5-C82F-4C4B-A735-A4822129926B}" destId="{3D610385-EC98-4D09-8069-0A16DC1F82AC}" srcOrd="0" destOrd="0" presId="urn:microsoft.com/office/officeart/2008/layout/NameandTitleOrganizationalChart"/>
    <dgm:cxn modelId="{FB0E9F07-DC94-4EBF-BDA2-307A77450053}" type="presOf" srcId="{A17EF621-5BC0-40E4-AE2A-8BC33B0B759A}" destId="{07B15EB9-7321-4F8E-9BB1-9CE8F8536459}" srcOrd="0" destOrd="0" presId="urn:microsoft.com/office/officeart/2008/layout/NameandTitleOrganizationalChart"/>
    <dgm:cxn modelId="{D95D65F4-CD2E-49C1-B935-D8AE33DC37E0}" type="presOf" srcId="{72AAA730-F708-4DF7-9BDA-D3E630C9E07F}" destId="{3E684D38-B7C8-4460-A7F7-E5275BC9C01A}" srcOrd="1" destOrd="0" presId="urn:microsoft.com/office/officeart/2008/layout/NameandTitleOrganizationalChart"/>
    <dgm:cxn modelId="{09A0269C-EEAF-438E-B208-71D0433316E4}" type="presOf" srcId="{74B7AC3B-6025-44DC-9FC6-E7ED00A75057}" destId="{8FDC75D2-AFB9-4DDF-970E-6E959E329366}" srcOrd="0" destOrd="0" presId="urn:microsoft.com/office/officeart/2008/layout/NameandTitleOrganizationalChart"/>
    <dgm:cxn modelId="{BFFE66EB-9F68-4AA8-9791-61A7E7AD0032}" srcId="{A427DCC9-181E-49E6-B01A-22E112A3A2FA}" destId="{DEED50B9-187D-440E-8510-2654449DCB1A}" srcOrd="1" destOrd="0" parTransId="{A17EF621-5BC0-40E4-AE2A-8BC33B0B759A}" sibTransId="{A1986126-EA7A-4E71-82C8-037C55D5677B}"/>
    <dgm:cxn modelId="{8B625B1F-88EB-4B3C-A7BA-D866E5C8F1A9}" type="presOf" srcId="{A1986126-EA7A-4E71-82C8-037C55D5677B}" destId="{6E719A2C-EA53-40BA-B6A5-A494BDFA34E4}" srcOrd="0" destOrd="0" presId="urn:microsoft.com/office/officeart/2008/layout/NameandTitleOrganizationalChart"/>
    <dgm:cxn modelId="{15BE0972-8F60-4A07-A442-7CE8CA570371}" type="presOf" srcId="{50C961BA-C781-455C-8F05-62BA5CFCE03B}" destId="{F5B30453-2889-42D8-BC9B-785B933DEB71}" srcOrd="0" destOrd="0" presId="urn:microsoft.com/office/officeart/2008/layout/NameandTitleOrganizationalChart"/>
    <dgm:cxn modelId="{F27DF0EC-9410-4389-9636-80A1F7D10B0E}" type="presOf" srcId="{EC232944-FAFC-4C4C-B847-BABDDA671814}" destId="{72FA82DA-D9CE-48A6-9BE9-E3F8B2B1CB28}" srcOrd="1" destOrd="0" presId="urn:microsoft.com/office/officeart/2008/layout/NameandTitleOrganizationalChart"/>
    <dgm:cxn modelId="{F702D272-31FB-4D62-8353-B194EA87B77B}" type="presOf" srcId="{AF11160B-2685-4413-B063-8A8737651939}" destId="{F42F8609-7047-426E-8ECD-1D1048F35D8C}" srcOrd="0" destOrd="0" presId="urn:microsoft.com/office/officeart/2008/layout/NameandTitleOrganizationalChart"/>
    <dgm:cxn modelId="{13A1228E-27C5-4B24-9DAE-4A4729F89199}" srcId="{A427DCC9-181E-49E6-B01A-22E112A3A2FA}" destId="{72AAA730-F708-4DF7-9BDA-D3E630C9E07F}" srcOrd="0" destOrd="0" parTransId="{74B7AC3B-6025-44DC-9FC6-E7ED00A75057}" sibTransId="{9D92FCBF-4F43-4702-8434-843B83477901}"/>
    <dgm:cxn modelId="{CCC6015B-DEE5-4F38-AF13-2AD6BCAA3E0A}" srcId="{922A0313-0084-458A-99AA-E0D3CBAC661A}" destId="{A427DCC9-181E-49E6-B01A-22E112A3A2FA}" srcOrd="0" destOrd="0" parTransId="{305B13CD-0E55-4F71-9842-7118052FC8E7}" sibTransId="{DEF6C614-7CFD-4C64-89A7-37D2EBA2921F}"/>
    <dgm:cxn modelId="{0852551D-27D8-46A8-B3D2-5B1C6DB7651A}" type="presOf" srcId="{A427DCC9-181E-49E6-B01A-22E112A3A2FA}" destId="{9DE038B4-7D73-4754-A8AF-33056BECA07F}" srcOrd="0" destOrd="0" presId="urn:microsoft.com/office/officeart/2008/layout/NameandTitleOrganizationalChart"/>
    <dgm:cxn modelId="{4D8CAC3B-A3DD-46C0-87C3-201F26669E59}" srcId="{922A0313-0084-458A-99AA-E0D3CBAC661A}" destId="{AF11160B-2685-4413-B063-8A8737651939}" srcOrd="1" destOrd="0" parTransId="{385209F9-B4A7-4DC9-979E-5F6B75A472F4}" sibTransId="{077D1966-EB44-4669-A938-1875D043B0C0}"/>
    <dgm:cxn modelId="{8D9A2B1B-A326-49F1-B288-2F54025B0207}" type="presOf" srcId="{19FFB365-6F66-4004-A317-AEB674717501}" destId="{9DBDB0EA-0F2F-418F-99B9-AD129ECB3249}" srcOrd="1" destOrd="0" presId="urn:microsoft.com/office/officeart/2008/layout/NameandTitleOrganizationalChart"/>
    <dgm:cxn modelId="{1BA253D1-1D2F-42A8-B8CB-ADAF2E6F89AF}" type="presOf" srcId="{A427DCC9-181E-49E6-B01A-22E112A3A2FA}" destId="{EA427076-EB23-4A9A-9578-9D836C02E292}" srcOrd="1" destOrd="0" presId="urn:microsoft.com/office/officeart/2008/layout/NameandTitleOrganizationalChart"/>
    <dgm:cxn modelId="{90EAF3F5-C710-4CD4-926B-B778CAC261C7}" type="presOf" srcId="{922A0313-0084-458A-99AA-E0D3CBAC661A}" destId="{9DD40D1F-FAC1-47A8-A43D-413099C817A4}" srcOrd="0" destOrd="0" presId="urn:microsoft.com/office/officeart/2008/layout/NameandTitleOrganizationalChart"/>
    <dgm:cxn modelId="{A98357A9-4943-4AEB-B260-02DC7FD831F5}" type="presOf" srcId="{19FFB365-6F66-4004-A317-AEB674717501}" destId="{EF23D772-9BE6-406E-B42A-B903A57ECA16}" srcOrd="0" destOrd="0" presId="urn:microsoft.com/office/officeart/2008/layout/NameandTitleOrganizationalChart"/>
    <dgm:cxn modelId="{F3DBA7E3-110E-446A-8738-DB628284554F}" type="presOf" srcId="{38EAE9E4-B7DA-44F9-866A-66ED9F8273D8}" destId="{B18CCB39-205D-4DDD-9F61-D0B4CD7AD044}" srcOrd="0" destOrd="0" presId="urn:microsoft.com/office/officeart/2008/layout/NameandTitleOrganizationalChart"/>
    <dgm:cxn modelId="{E0A21697-5ED0-4069-9474-489E2F59AD0E}" type="presOf" srcId="{DEED50B9-187D-440E-8510-2654449DCB1A}" destId="{5A3A6427-0F61-4BB9-AC51-57D47F6A7479}" srcOrd="1" destOrd="0" presId="urn:microsoft.com/office/officeart/2008/layout/NameandTitleOrganizationalChart"/>
    <dgm:cxn modelId="{B6B9CBAC-EC7E-4ABD-9CB0-9900B774549E}" type="presOf" srcId="{67BD78AC-F824-41C4-8AE0-E7940C3D5EE3}" destId="{91BC4E52-ED5A-4D46-86AD-EEF7687B1494}" srcOrd="0" destOrd="0" presId="urn:microsoft.com/office/officeart/2008/layout/NameandTitleOrganizationalChart"/>
    <dgm:cxn modelId="{06BB3E7F-DA5D-4372-B768-2F020A8822EB}" type="presOf" srcId="{EC232944-FAFC-4C4C-B847-BABDDA671814}" destId="{89F9E1E9-1E44-4F59-BA86-E01315FF25C8}" srcOrd="0" destOrd="0" presId="urn:microsoft.com/office/officeart/2008/layout/NameandTitleOrganizationalChart"/>
    <dgm:cxn modelId="{C15D6CF8-F230-4F96-AA13-4F71E029164B}" srcId="{A427DCC9-181E-49E6-B01A-22E112A3A2FA}" destId="{EC232944-FAFC-4C4C-B847-BABDDA671814}" srcOrd="3" destOrd="0" parTransId="{67BD78AC-F824-41C4-8AE0-E7940C3D5EE3}" sibTransId="{8734BF85-D99B-4DC4-AC0F-452C3FD070C6}"/>
    <dgm:cxn modelId="{8DB1AAAB-9528-4400-AF9C-4B3368F8B8CE}" type="presOf" srcId="{8734BF85-D99B-4DC4-AC0F-452C3FD070C6}" destId="{363800D3-4F49-4E36-96B9-9FCA2E7B6FA4}" srcOrd="0" destOrd="0" presId="urn:microsoft.com/office/officeart/2008/layout/NameandTitleOrganizationalChart"/>
    <dgm:cxn modelId="{44F07A6E-494C-42F4-831B-03CE9826DAF0}" type="presOf" srcId="{72AAA730-F708-4DF7-9BDA-D3E630C9E07F}" destId="{B3A86B31-DD52-4477-AABE-AC0B550EBCC1}" srcOrd="0" destOrd="0" presId="urn:microsoft.com/office/officeart/2008/layout/NameandTitleOrganizationalChart"/>
    <dgm:cxn modelId="{68F369D1-21BB-456E-AB04-E4605FAC9C8D}" type="presOf" srcId="{E4C73BF2-1FD7-4A95-8F95-1E858A52A2DF}" destId="{9616CB00-6122-4C5E-ABBC-20ABCEFA46AB}" srcOrd="0" destOrd="0" presId="urn:microsoft.com/office/officeart/2008/layout/NameandTitleOrganizationalChart"/>
    <dgm:cxn modelId="{05ACCB1A-2BDB-4EB7-ABFA-0A17F1EC921E}" type="presOf" srcId="{DEF6C614-7CFD-4C64-89A7-37D2EBA2921F}" destId="{B0C09BF6-A5DA-4AE3-B038-373650F170AE}" srcOrd="0" destOrd="0" presId="urn:microsoft.com/office/officeart/2008/layout/NameandTitleOrganizationalChart"/>
    <dgm:cxn modelId="{FBE36FD3-9459-4968-9F19-6E10052EE68C}" type="presOf" srcId="{50C961BA-C781-455C-8F05-62BA5CFCE03B}" destId="{6DAAC4B1-C40F-4D3F-A686-7FFFBE6710EF}" srcOrd="1" destOrd="0" presId="urn:microsoft.com/office/officeart/2008/layout/NameandTitleOrganizationalChart"/>
    <dgm:cxn modelId="{054FAF48-95D5-458F-80A4-2EF2C3FC0F12}" type="presOf" srcId="{9C7FB3FC-5401-462F-B88C-8B35BE4E7F5D}" destId="{9ECC8D2F-F0CA-4EBC-8B06-E098EF145DAD}" srcOrd="0" destOrd="0" presId="urn:microsoft.com/office/officeart/2008/layout/NameandTitleOrganizationalChart"/>
    <dgm:cxn modelId="{DF4D8830-885B-4EF3-919E-ED0C25CBA27E}" srcId="{A427DCC9-181E-49E6-B01A-22E112A3A2FA}" destId="{50C961BA-C781-455C-8F05-62BA5CFCE03B}" srcOrd="2" destOrd="0" parTransId="{3325B1A5-C82F-4C4B-A735-A4822129926B}" sibTransId="{9C7FB3FC-5401-462F-B88C-8B35BE4E7F5D}"/>
    <dgm:cxn modelId="{57569E36-0F60-4013-BB4C-25D90F9EF435}" type="presOf" srcId="{DEED50B9-187D-440E-8510-2654449DCB1A}" destId="{3CAB38E4-1649-4BB8-8D5F-8816A7F605C0}" srcOrd="0" destOrd="0" presId="urn:microsoft.com/office/officeart/2008/layout/NameandTitleOrganizationalChart"/>
    <dgm:cxn modelId="{B2FF3BA0-62FF-4FD0-9EB2-D433F75B4FAB}" type="presParOf" srcId="{9DD40D1F-FAC1-47A8-A43D-413099C817A4}" destId="{39EBE6D0-5190-4F3F-8DE2-225AD5F6B279}" srcOrd="0" destOrd="0" presId="urn:microsoft.com/office/officeart/2008/layout/NameandTitleOrganizationalChart"/>
    <dgm:cxn modelId="{EF46E460-C687-443D-811B-F68A361E0FD6}" type="presParOf" srcId="{39EBE6D0-5190-4F3F-8DE2-225AD5F6B279}" destId="{A4755F48-48F3-4526-9C57-83064AD61C23}" srcOrd="0" destOrd="0" presId="urn:microsoft.com/office/officeart/2008/layout/NameandTitleOrganizationalChart"/>
    <dgm:cxn modelId="{F6DE3D06-0138-4032-B666-1A28FC81C421}" type="presParOf" srcId="{A4755F48-48F3-4526-9C57-83064AD61C23}" destId="{9DE038B4-7D73-4754-A8AF-33056BECA07F}" srcOrd="0" destOrd="0" presId="urn:microsoft.com/office/officeart/2008/layout/NameandTitleOrganizationalChart"/>
    <dgm:cxn modelId="{947E46CD-A4DE-46CF-91C2-06A5FE631287}" type="presParOf" srcId="{A4755F48-48F3-4526-9C57-83064AD61C23}" destId="{B0C09BF6-A5DA-4AE3-B038-373650F170AE}" srcOrd="1" destOrd="0" presId="urn:microsoft.com/office/officeart/2008/layout/NameandTitleOrganizationalChart"/>
    <dgm:cxn modelId="{474E2B3A-6607-40C9-A4A4-86E4A7865CB2}" type="presParOf" srcId="{A4755F48-48F3-4526-9C57-83064AD61C23}" destId="{EA427076-EB23-4A9A-9578-9D836C02E292}" srcOrd="2" destOrd="0" presId="urn:microsoft.com/office/officeart/2008/layout/NameandTitleOrganizationalChart"/>
    <dgm:cxn modelId="{4F7199FD-B03A-4E96-895C-45051FF2C837}" type="presParOf" srcId="{39EBE6D0-5190-4F3F-8DE2-225AD5F6B279}" destId="{4E7B9E19-06A4-4604-8E89-C471DC4A7CFD}" srcOrd="1" destOrd="0" presId="urn:microsoft.com/office/officeart/2008/layout/NameandTitleOrganizationalChart"/>
    <dgm:cxn modelId="{41CFD3EF-6A65-40AB-89DD-7B5FEEE2EF0B}" type="presParOf" srcId="{4E7B9E19-06A4-4604-8E89-C471DC4A7CFD}" destId="{07B15EB9-7321-4F8E-9BB1-9CE8F8536459}" srcOrd="0" destOrd="0" presId="urn:microsoft.com/office/officeart/2008/layout/NameandTitleOrganizationalChart"/>
    <dgm:cxn modelId="{86E9F099-C7ED-4E5B-8457-4D817E9F5AB6}" type="presParOf" srcId="{4E7B9E19-06A4-4604-8E89-C471DC4A7CFD}" destId="{2BC55A9A-7F02-4770-9132-4BACE1B01985}" srcOrd="1" destOrd="0" presId="urn:microsoft.com/office/officeart/2008/layout/NameandTitleOrganizationalChart"/>
    <dgm:cxn modelId="{865C5C7F-2D05-418B-A7BE-A576AE2FB852}" type="presParOf" srcId="{2BC55A9A-7F02-4770-9132-4BACE1B01985}" destId="{93508B9A-A031-47A7-8F12-22DD603ECEE4}" srcOrd="0" destOrd="0" presId="urn:microsoft.com/office/officeart/2008/layout/NameandTitleOrganizationalChart"/>
    <dgm:cxn modelId="{AD11EABF-4C49-462D-8D64-C176CD4EF3A8}" type="presParOf" srcId="{93508B9A-A031-47A7-8F12-22DD603ECEE4}" destId="{3CAB38E4-1649-4BB8-8D5F-8816A7F605C0}" srcOrd="0" destOrd="0" presId="urn:microsoft.com/office/officeart/2008/layout/NameandTitleOrganizationalChart"/>
    <dgm:cxn modelId="{81CC0D3B-4EE4-4E5F-9381-AEB4837C285A}" type="presParOf" srcId="{93508B9A-A031-47A7-8F12-22DD603ECEE4}" destId="{6E719A2C-EA53-40BA-B6A5-A494BDFA34E4}" srcOrd="1" destOrd="0" presId="urn:microsoft.com/office/officeart/2008/layout/NameandTitleOrganizationalChart"/>
    <dgm:cxn modelId="{1BFA698D-3307-4D0F-BE07-53528AAF57F6}" type="presParOf" srcId="{93508B9A-A031-47A7-8F12-22DD603ECEE4}" destId="{5A3A6427-0F61-4BB9-AC51-57D47F6A7479}" srcOrd="2" destOrd="0" presId="urn:microsoft.com/office/officeart/2008/layout/NameandTitleOrganizationalChart"/>
    <dgm:cxn modelId="{C9B6F57D-B06A-473B-B4FB-4A5CD7655B9A}" type="presParOf" srcId="{2BC55A9A-7F02-4770-9132-4BACE1B01985}" destId="{6B470FAE-2399-4362-BF47-82DA78DD21CD}" srcOrd="1" destOrd="0" presId="urn:microsoft.com/office/officeart/2008/layout/NameandTitleOrganizationalChart"/>
    <dgm:cxn modelId="{6772BBA9-2422-4D86-BA5D-CFAE052700E6}" type="presParOf" srcId="{2BC55A9A-7F02-4770-9132-4BACE1B01985}" destId="{F495CE0E-DAF1-4A7D-ACCB-0E9B1F95B748}" srcOrd="2" destOrd="0" presId="urn:microsoft.com/office/officeart/2008/layout/NameandTitleOrganizationalChart"/>
    <dgm:cxn modelId="{F9F35EDD-5B5A-4EC3-A73A-CE7E1FA215EC}" type="presParOf" srcId="{4E7B9E19-06A4-4604-8E89-C471DC4A7CFD}" destId="{3D610385-EC98-4D09-8069-0A16DC1F82AC}" srcOrd="2" destOrd="0" presId="urn:microsoft.com/office/officeart/2008/layout/NameandTitleOrganizationalChart"/>
    <dgm:cxn modelId="{B81868E2-F5F9-4BA9-96B8-A7E79478ADA8}" type="presParOf" srcId="{4E7B9E19-06A4-4604-8E89-C471DC4A7CFD}" destId="{582A14D7-F06F-4F0B-914D-05A8C512376D}" srcOrd="3" destOrd="0" presId="urn:microsoft.com/office/officeart/2008/layout/NameandTitleOrganizationalChart"/>
    <dgm:cxn modelId="{4A0A4AD8-7E0F-4996-BAF6-EAF3D557676C}" type="presParOf" srcId="{582A14D7-F06F-4F0B-914D-05A8C512376D}" destId="{8A68BA36-C7E8-4E7A-B7CA-C535CA411FC7}" srcOrd="0" destOrd="0" presId="urn:microsoft.com/office/officeart/2008/layout/NameandTitleOrganizationalChart"/>
    <dgm:cxn modelId="{D2D7D549-C0D6-4D2E-910F-AC0C8FCD2C26}" type="presParOf" srcId="{8A68BA36-C7E8-4E7A-B7CA-C535CA411FC7}" destId="{F5B30453-2889-42D8-BC9B-785B933DEB71}" srcOrd="0" destOrd="0" presId="urn:microsoft.com/office/officeart/2008/layout/NameandTitleOrganizationalChart"/>
    <dgm:cxn modelId="{8BBD4B98-FE68-4D63-B07E-2D1272B380A1}" type="presParOf" srcId="{8A68BA36-C7E8-4E7A-B7CA-C535CA411FC7}" destId="{9ECC8D2F-F0CA-4EBC-8B06-E098EF145DAD}" srcOrd="1" destOrd="0" presId="urn:microsoft.com/office/officeart/2008/layout/NameandTitleOrganizationalChart"/>
    <dgm:cxn modelId="{99F5B34A-4ACD-497F-8588-C8A9D3D90442}" type="presParOf" srcId="{8A68BA36-C7E8-4E7A-B7CA-C535CA411FC7}" destId="{6DAAC4B1-C40F-4D3F-A686-7FFFBE6710EF}" srcOrd="2" destOrd="0" presId="urn:microsoft.com/office/officeart/2008/layout/NameandTitleOrganizationalChart"/>
    <dgm:cxn modelId="{CB196ACC-EA8E-4D5B-AA41-589915B20037}" type="presParOf" srcId="{582A14D7-F06F-4F0B-914D-05A8C512376D}" destId="{D025D8E9-A468-4A98-973D-9D4D53D051E7}" srcOrd="1" destOrd="0" presId="urn:microsoft.com/office/officeart/2008/layout/NameandTitleOrganizationalChart"/>
    <dgm:cxn modelId="{5580C3DD-7BE7-49D9-B21A-344CF7046FC1}" type="presParOf" srcId="{582A14D7-F06F-4F0B-914D-05A8C512376D}" destId="{34740A0F-58CF-4ADF-901A-3A272C220667}" srcOrd="2" destOrd="0" presId="urn:microsoft.com/office/officeart/2008/layout/NameandTitleOrganizationalChart"/>
    <dgm:cxn modelId="{E282C530-128E-4D42-96DC-AB3F3E24188B}" type="presParOf" srcId="{4E7B9E19-06A4-4604-8E89-C471DC4A7CFD}" destId="{91BC4E52-ED5A-4D46-86AD-EEF7687B1494}" srcOrd="4" destOrd="0" presId="urn:microsoft.com/office/officeart/2008/layout/NameandTitleOrganizationalChart"/>
    <dgm:cxn modelId="{D0223857-3746-431D-AB9A-FC5EA513D693}" type="presParOf" srcId="{4E7B9E19-06A4-4604-8E89-C471DC4A7CFD}" destId="{BE045B08-7270-4298-B6DA-CA537D8E1884}" srcOrd="5" destOrd="0" presId="urn:microsoft.com/office/officeart/2008/layout/NameandTitleOrganizationalChart"/>
    <dgm:cxn modelId="{F4A97AA1-BEC4-4476-8B01-D56EDC567F70}" type="presParOf" srcId="{BE045B08-7270-4298-B6DA-CA537D8E1884}" destId="{C36981E6-B6B0-477C-951B-9E95766B4276}" srcOrd="0" destOrd="0" presId="urn:microsoft.com/office/officeart/2008/layout/NameandTitleOrganizationalChart"/>
    <dgm:cxn modelId="{C2B8E499-3034-47C6-BC8E-93628BB6A9B2}" type="presParOf" srcId="{C36981E6-B6B0-477C-951B-9E95766B4276}" destId="{89F9E1E9-1E44-4F59-BA86-E01315FF25C8}" srcOrd="0" destOrd="0" presId="urn:microsoft.com/office/officeart/2008/layout/NameandTitleOrganizationalChart"/>
    <dgm:cxn modelId="{DCDF7425-4D79-452A-80C3-565F5BC68E5F}" type="presParOf" srcId="{C36981E6-B6B0-477C-951B-9E95766B4276}" destId="{363800D3-4F49-4E36-96B9-9FCA2E7B6FA4}" srcOrd="1" destOrd="0" presId="urn:microsoft.com/office/officeart/2008/layout/NameandTitleOrganizationalChart"/>
    <dgm:cxn modelId="{11737462-E9FA-4156-9020-188896B02CA0}" type="presParOf" srcId="{C36981E6-B6B0-477C-951B-9E95766B4276}" destId="{72FA82DA-D9CE-48A6-9BE9-E3F8B2B1CB28}" srcOrd="2" destOrd="0" presId="urn:microsoft.com/office/officeart/2008/layout/NameandTitleOrganizationalChart"/>
    <dgm:cxn modelId="{40562320-2BE9-4F29-91F9-7029C3B0C277}" type="presParOf" srcId="{BE045B08-7270-4298-B6DA-CA537D8E1884}" destId="{6C09DB01-DEBD-49E5-8946-105CC18B2D2B}" srcOrd="1" destOrd="0" presId="urn:microsoft.com/office/officeart/2008/layout/NameandTitleOrganizationalChart"/>
    <dgm:cxn modelId="{1C870E1F-C69A-4DF4-B264-4D5F46A581B8}" type="presParOf" srcId="{BE045B08-7270-4298-B6DA-CA537D8E1884}" destId="{1B6DAE6E-FA1F-4949-B0C7-B782213F62EF}" srcOrd="2" destOrd="0" presId="urn:microsoft.com/office/officeart/2008/layout/NameandTitleOrganizationalChart"/>
    <dgm:cxn modelId="{CDE5ED09-D7DE-4890-961F-9B68CD0AAF20}" type="presParOf" srcId="{4E7B9E19-06A4-4604-8E89-C471DC4A7CFD}" destId="{9616CB00-6122-4C5E-ABBC-20ABCEFA46AB}" srcOrd="6" destOrd="0" presId="urn:microsoft.com/office/officeart/2008/layout/NameandTitleOrganizationalChart"/>
    <dgm:cxn modelId="{36F75502-7717-475E-8BB0-EBC51CCE2E2C}" type="presParOf" srcId="{4E7B9E19-06A4-4604-8E89-C471DC4A7CFD}" destId="{F5ECBF25-E0EE-47B3-9850-674BC62FA767}" srcOrd="7" destOrd="0" presId="urn:microsoft.com/office/officeart/2008/layout/NameandTitleOrganizationalChart"/>
    <dgm:cxn modelId="{74C6E837-2D0E-4A3E-9474-CFFF8B6BF363}" type="presParOf" srcId="{F5ECBF25-E0EE-47B3-9850-674BC62FA767}" destId="{79B084F7-EA3C-4510-907B-5D2303EFFEA6}" srcOrd="0" destOrd="0" presId="urn:microsoft.com/office/officeart/2008/layout/NameandTitleOrganizationalChart"/>
    <dgm:cxn modelId="{AFA88F3D-B624-45A0-96AB-F504E8EDDC1B}" type="presParOf" srcId="{79B084F7-EA3C-4510-907B-5D2303EFFEA6}" destId="{EF23D772-9BE6-406E-B42A-B903A57ECA16}" srcOrd="0" destOrd="0" presId="urn:microsoft.com/office/officeart/2008/layout/NameandTitleOrganizationalChart"/>
    <dgm:cxn modelId="{A2B76449-CFFA-48AB-9962-C30DE7A4A1A1}" type="presParOf" srcId="{79B084F7-EA3C-4510-907B-5D2303EFFEA6}" destId="{B18CCB39-205D-4DDD-9F61-D0B4CD7AD044}" srcOrd="1" destOrd="0" presId="urn:microsoft.com/office/officeart/2008/layout/NameandTitleOrganizationalChart"/>
    <dgm:cxn modelId="{CC0B6A34-2ACB-4A4C-9F04-F34123FCAD5D}" type="presParOf" srcId="{79B084F7-EA3C-4510-907B-5D2303EFFEA6}" destId="{9DBDB0EA-0F2F-418F-99B9-AD129ECB3249}" srcOrd="2" destOrd="0" presId="urn:microsoft.com/office/officeart/2008/layout/NameandTitleOrganizationalChart"/>
    <dgm:cxn modelId="{33614FB1-A222-4152-A022-F21C5BE1684E}" type="presParOf" srcId="{F5ECBF25-E0EE-47B3-9850-674BC62FA767}" destId="{92AA2A59-5D36-4EA9-98CA-C09496C094EF}" srcOrd="1" destOrd="0" presId="urn:microsoft.com/office/officeart/2008/layout/NameandTitleOrganizationalChart"/>
    <dgm:cxn modelId="{628F0F52-93CB-4084-BBDE-C3AEF69C3737}" type="presParOf" srcId="{F5ECBF25-E0EE-47B3-9850-674BC62FA767}" destId="{CC0CB92D-4BA4-4012-8832-13AA4B803B5B}" srcOrd="2" destOrd="0" presId="urn:microsoft.com/office/officeart/2008/layout/NameandTitleOrganizationalChart"/>
    <dgm:cxn modelId="{00E9A4AA-6802-4A4A-B8CE-96BD1888FABA}" type="presParOf" srcId="{39EBE6D0-5190-4F3F-8DE2-225AD5F6B279}" destId="{A59BB507-5BCF-40A1-9A01-71AE36ECFE5A}" srcOrd="2" destOrd="0" presId="urn:microsoft.com/office/officeart/2008/layout/NameandTitleOrganizationalChart"/>
    <dgm:cxn modelId="{23DF26ED-4404-41E0-8B79-65D7AB6B5E42}" type="presParOf" srcId="{A59BB507-5BCF-40A1-9A01-71AE36ECFE5A}" destId="{8FDC75D2-AFB9-4DDF-970E-6E959E329366}" srcOrd="0" destOrd="0" presId="urn:microsoft.com/office/officeart/2008/layout/NameandTitleOrganizationalChart"/>
    <dgm:cxn modelId="{DCD06702-9B0B-4A3A-BEB2-E85FDB3D5542}" type="presParOf" srcId="{A59BB507-5BCF-40A1-9A01-71AE36ECFE5A}" destId="{AEFD004A-E837-4B04-B5E6-BC0373468F61}" srcOrd="1" destOrd="0" presId="urn:microsoft.com/office/officeart/2008/layout/NameandTitleOrganizationalChart"/>
    <dgm:cxn modelId="{AB932518-4003-4C92-BA25-91EFD8CE5E21}" type="presParOf" srcId="{AEFD004A-E837-4B04-B5E6-BC0373468F61}" destId="{1E975839-9540-474F-8C3D-411244ADC00E}" srcOrd="0" destOrd="0" presId="urn:microsoft.com/office/officeart/2008/layout/NameandTitleOrganizationalChart"/>
    <dgm:cxn modelId="{6DC3DF30-5D87-4C8E-970C-CE8FC7085753}" type="presParOf" srcId="{1E975839-9540-474F-8C3D-411244ADC00E}" destId="{B3A86B31-DD52-4477-AABE-AC0B550EBCC1}" srcOrd="0" destOrd="0" presId="urn:microsoft.com/office/officeart/2008/layout/NameandTitleOrganizationalChart"/>
    <dgm:cxn modelId="{E3EEA9AF-5449-4FCE-B9F6-EE05774B972B}" type="presParOf" srcId="{1E975839-9540-474F-8C3D-411244ADC00E}" destId="{FA6EDD67-7EDC-4187-8233-BF8F4A9A2645}" srcOrd="1" destOrd="0" presId="urn:microsoft.com/office/officeart/2008/layout/NameandTitleOrganizationalChart"/>
    <dgm:cxn modelId="{F711E50E-C188-494A-8242-BCFBB6B0A758}" type="presParOf" srcId="{1E975839-9540-474F-8C3D-411244ADC00E}" destId="{3E684D38-B7C8-4460-A7F7-E5275BC9C01A}" srcOrd="2" destOrd="0" presId="urn:microsoft.com/office/officeart/2008/layout/NameandTitleOrganizationalChart"/>
    <dgm:cxn modelId="{C5B85C1A-14EC-48C0-8238-2EF2A18F5D74}" type="presParOf" srcId="{AEFD004A-E837-4B04-B5E6-BC0373468F61}" destId="{C600B948-93B5-48EE-B625-E4F64AB5F2E2}" srcOrd="1" destOrd="0" presId="urn:microsoft.com/office/officeart/2008/layout/NameandTitleOrganizationalChart"/>
    <dgm:cxn modelId="{780502A6-61FA-446F-9AC8-6813CB119184}" type="presParOf" srcId="{AEFD004A-E837-4B04-B5E6-BC0373468F61}" destId="{567B7AAB-323C-45D0-902F-4B1990F2EC64}" srcOrd="2" destOrd="0" presId="urn:microsoft.com/office/officeart/2008/layout/NameandTitleOrganizationalChart"/>
    <dgm:cxn modelId="{4262DDFF-57FB-45B3-8D29-820FC17960E5}" type="presParOf" srcId="{9DD40D1F-FAC1-47A8-A43D-413099C817A4}" destId="{957809B1-2B19-4A76-B2F0-77EB48C23823}" srcOrd="1" destOrd="0" presId="urn:microsoft.com/office/officeart/2008/layout/NameandTitleOrganizationalChart"/>
    <dgm:cxn modelId="{B512FACA-D11E-4B57-A1C0-1BF1E7885A4C}" type="presParOf" srcId="{957809B1-2B19-4A76-B2F0-77EB48C23823}" destId="{70AD0208-1B7F-4914-B1CE-0318605E8D91}" srcOrd="0" destOrd="0" presId="urn:microsoft.com/office/officeart/2008/layout/NameandTitleOrganizationalChart"/>
    <dgm:cxn modelId="{976EA304-6CA5-4505-B8F9-A84F23271032}" type="presParOf" srcId="{70AD0208-1B7F-4914-B1CE-0318605E8D91}" destId="{F42F8609-7047-426E-8ECD-1D1048F35D8C}" srcOrd="0" destOrd="0" presId="urn:microsoft.com/office/officeart/2008/layout/NameandTitleOrganizationalChart"/>
    <dgm:cxn modelId="{CF4A8C26-6410-4E56-A251-867774766F19}" type="presParOf" srcId="{70AD0208-1B7F-4914-B1CE-0318605E8D91}" destId="{8800405A-EF5F-4973-9408-632526119695}" srcOrd="1" destOrd="0" presId="urn:microsoft.com/office/officeart/2008/layout/NameandTitleOrganizationalChart"/>
    <dgm:cxn modelId="{5384A947-2866-45D6-95E5-35C647AC1991}" type="presParOf" srcId="{70AD0208-1B7F-4914-B1CE-0318605E8D91}" destId="{61CC3391-D4CC-4B70-958B-A5937FF73B51}" srcOrd="2" destOrd="0" presId="urn:microsoft.com/office/officeart/2008/layout/NameandTitleOrganizationalChart"/>
    <dgm:cxn modelId="{0B6DDAF4-EBDA-4909-9BB4-CD8BFABCD9CD}" type="presParOf" srcId="{957809B1-2B19-4A76-B2F0-77EB48C23823}" destId="{98195235-2E37-444F-A6EE-B22249FD839B}" srcOrd="1" destOrd="0" presId="urn:microsoft.com/office/officeart/2008/layout/NameandTitleOrganizationalChart"/>
    <dgm:cxn modelId="{90E7DCB9-D7BC-4B0F-8857-1D8C4F4F2ADA}" type="presParOf" srcId="{957809B1-2B19-4A76-B2F0-77EB48C23823}" destId="{CEC0B5AF-264D-41D1-BEDB-247C1BA42F56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16CB00-6122-4C5E-ABBC-20ABCEFA46AB}">
      <dsp:nvSpPr>
        <dsp:cNvPr id="0" name=""/>
        <dsp:cNvSpPr/>
      </dsp:nvSpPr>
      <dsp:spPr>
        <a:xfrm>
          <a:off x="6968294" y="2264286"/>
          <a:ext cx="13169512" cy="827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460"/>
              </a:lnTo>
              <a:lnTo>
                <a:pt x="13169512" y="299460"/>
              </a:lnTo>
              <a:lnTo>
                <a:pt x="13169512" y="8277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30F132-2530-4227-891F-A658642C09B1}">
      <dsp:nvSpPr>
        <dsp:cNvPr id="0" name=""/>
        <dsp:cNvSpPr/>
      </dsp:nvSpPr>
      <dsp:spPr>
        <a:xfrm>
          <a:off x="13402044" y="6298268"/>
          <a:ext cx="746993" cy="2440385"/>
        </a:xfrm>
        <a:custGeom>
          <a:avLst/>
          <a:gdLst/>
          <a:ahLst/>
          <a:cxnLst/>
          <a:rect l="0" t="0" r="0" b="0"/>
          <a:pathLst>
            <a:path>
              <a:moveTo>
                <a:pt x="746993" y="0"/>
              </a:moveTo>
              <a:lnTo>
                <a:pt x="746993" y="2440385"/>
              </a:lnTo>
              <a:lnTo>
                <a:pt x="0" y="24403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C4E52-ED5A-4D46-86AD-EEF7687B1494}">
      <dsp:nvSpPr>
        <dsp:cNvPr id="0" name=""/>
        <dsp:cNvSpPr/>
      </dsp:nvSpPr>
      <dsp:spPr>
        <a:xfrm>
          <a:off x="6968294" y="2264286"/>
          <a:ext cx="7180743" cy="1769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1376"/>
              </a:lnTo>
              <a:lnTo>
                <a:pt x="7180743" y="1241376"/>
              </a:lnTo>
              <a:lnTo>
                <a:pt x="7180743" y="17697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610385-EC98-4D09-8069-0A16DC1F82AC}">
      <dsp:nvSpPr>
        <dsp:cNvPr id="0" name=""/>
        <dsp:cNvSpPr/>
      </dsp:nvSpPr>
      <dsp:spPr>
        <a:xfrm>
          <a:off x="6968294" y="2264286"/>
          <a:ext cx="1313507" cy="1769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1376"/>
              </a:lnTo>
              <a:lnTo>
                <a:pt x="1313507" y="1241376"/>
              </a:lnTo>
              <a:lnTo>
                <a:pt x="1313507" y="17697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B15EB9-7321-4F8E-9BB1-9CE8F8536459}">
      <dsp:nvSpPr>
        <dsp:cNvPr id="0" name=""/>
        <dsp:cNvSpPr/>
      </dsp:nvSpPr>
      <dsp:spPr>
        <a:xfrm>
          <a:off x="2414565" y="2264286"/>
          <a:ext cx="4553729" cy="1769706"/>
        </a:xfrm>
        <a:custGeom>
          <a:avLst/>
          <a:gdLst/>
          <a:ahLst/>
          <a:cxnLst/>
          <a:rect l="0" t="0" r="0" b="0"/>
          <a:pathLst>
            <a:path>
              <a:moveTo>
                <a:pt x="4553729" y="0"/>
              </a:moveTo>
              <a:lnTo>
                <a:pt x="4553729" y="1241376"/>
              </a:lnTo>
              <a:lnTo>
                <a:pt x="0" y="1241376"/>
              </a:lnTo>
              <a:lnTo>
                <a:pt x="0" y="17697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D1792-79C5-44A1-B483-77F74008738D}">
      <dsp:nvSpPr>
        <dsp:cNvPr id="0" name=""/>
        <dsp:cNvSpPr/>
      </dsp:nvSpPr>
      <dsp:spPr>
        <a:xfrm>
          <a:off x="4781669" y="11"/>
          <a:ext cx="4373249" cy="22642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19514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6000" kern="1200" dirty="0" smtClean="0">
              <a:solidFill>
                <a:schemeClr val="bg2">
                  <a:lumMod val="50000"/>
                </a:schemeClr>
              </a:solidFill>
            </a:rPr>
            <a:t>Data </a:t>
          </a:r>
          <a:r>
            <a:rPr lang="es-MX" sz="6000" kern="1200" dirty="0" err="1" smtClean="0">
              <a:solidFill>
                <a:schemeClr val="bg2">
                  <a:lumMod val="50000"/>
                </a:schemeClr>
              </a:solidFill>
            </a:rPr>
            <a:t>engineer</a:t>
          </a:r>
          <a:endParaRPr lang="es-MX" sz="60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4781669" y="11"/>
        <a:ext cx="4373249" cy="2264274"/>
      </dsp:txXfrm>
    </dsp:sp>
    <dsp:sp modelId="{62667D7F-449C-45A9-906A-4E8F0BC93C86}">
      <dsp:nvSpPr>
        <dsp:cNvPr id="0" name=""/>
        <dsp:cNvSpPr/>
      </dsp:nvSpPr>
      <dsp:spPr>
        <a:xfrm>
          <a:off x="6533112" y="1743317"/>
          <a:ext cx="3935924" cy="7547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080" tIns="33020" rIns="132080" bIns="33020" numCol="1" spcCol="1270" anchor="ctr" anchorCtr="0">
          <a:noAutofit/>
        </a:bodyPr>
        <a:lstStyle/>
        <a:p>
          <a:pPr lvl="0" algn="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200" kern="1200"/>
        </a:p>
      </dsp:txBody>
      <dsp:txXfrm>
        <a:off x="6533112" y="1743317"/>
        <a:ext cx="3935924" cy="754758"/>
      </dsp:txXfrm>
    </dsp:sp>
    <dsp:sp modelId="{3CAB38E4-1649-4BB8-8D5F-8816A7F605C0}">
      <dsp:nvSpPr>
        <dsp:cNvPr id="0" name=""/>
        <dsp:cNvSpPr/>
      </dsp:nvSpPr>
      <dsp:spPr>
        <a:xfrm>
          <a:off x="227940" y="4033993"/>
          <a:ext cx="4373249" cy="22642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19514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6000" kern="1200" dirty="0" smtClean="0">
              <a:solidFill>
                <a:schemeClr val="bg2">
                  <a:lumMod val="50000"/>
                </a:schemeClr>
              </a:solidFill>
            </a:rPr>
            <a:t>UX/Negocio</a:t>
          </a:r>
          <a:endParaRPr lang="es-MX" sz="60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227940" y="4033993"/>
        <a:ext cx="4373249" cy="2264274"/>
      </dsp:txXfrm>
    </dsp:sp>
    <dsp:sp modelId="{6E719A2C-EA53-40BA-B6A5-A494BDFA34E4}">
      <dsp:nvSpPr>
        <dsp:cNvPr id="0" name=""/>
        <dsp:cNvSpPr/>
      </dsp:nvSpPr>
      <dsp:spPr>
        <a:xfrm>
          <a:off x="1102590" y="5795096"/>
          <a:ext cx="3935924" cy="7547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080" tIns="33020" rIns="132080" bIns="33020" numCol="1" spcCol="1270" anchor="ctr" anchorCtr="0">
          <a:noAutofit/>
        </a:bodyPr>
        <a:lstStyle/>
        <a:p>
          <a:pPr lvl="0" algn="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200" kern="1200"/>
        </a:p>
      </dsp:txBody>
      <dsp:txXfrm>
        <a:off x="1102590" y="5795096"/>
        <a:ext cx="3935924" cy="754758"/>
      </dsp:txXfrm>
    </dsp:sp>
    <dsp:sp modelId="{F5B30453-2889-42D8-BC9B-785B933DEB71}">
      <dsp:nvSpPr>
        <dsp:cNvPr id="0" name=""/>
        <dsp:cNvSpPr/>
      </dsp:nvSpPr>
      <dsp:spPr>
        <a:xfrm>
          <a:off x="6095176" y="4033993"/>
          <a:ext cx="4373249" cy="22642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19514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6000" kern="1200" dirty="0" smtClean="0">
              <a:solidFill>
                <a:schemeClr val="bg2">
                  <a:lumMod val="50000"/>
                </a:schemeClr>
              </a:solidFill>
            </a:rPr>
            <a:t>Experto del producto</a:t>
          </a:r>
          <a:endParaRPr lang="es-MX" sz="60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6095176" y="4033993"/>
        <a:ext cx="4373249" cy="2264274"/>
      </dsp:txXfrm>
    </dsp:sp>
    <dsp:sp modelId="{9ECC8D2F-F0CA-4EBC-8B06-E098EF145DAD}">
      <dsp:nvSpPr>
        <dsp:cNvPr id="0" name=""/>
        <dsp:cNvSpPr/>
      </dsp:nvSpPr>
      <dsp:spPr>
        <a:xfrm>
          <a:off x="6969826" y="5795096"/>
          <a:ext cx="3935924" cy="7547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080" tIns="33020" rIns="132080" bIns="33020" numCol="1" spcCol="1270" anchor="ctr" anchorCtr="0">
          <a:noAutofit/>
        </a:bodyPr>
        <a:lstStyle/>
        <a:p>
          <a:pPr lvl="0" algn="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200" kern="1200"/>
        </a:p>
      </dsp:txBody>
      <dsp:txXfrm>
        <a:off x="6969826" y="5795096"/>
        <a:ext cx="3935924" cy="754758"/>
      </dsp:txXfrm>
    </dsp:sp>
    <dsp:sp modelId="{89F9E1E9-1E44-4F59-BA86-E01315FF25C8}">
      <dsp:nvSpPr>
        <dsp:cNvPr id="0" name=""/>
        <dsp:cNvSpPr/>
      </dsp:nvSpPr>
      <dsp:spPr>
        <a:xfrm>
          <a:off x="11962412" y="4033993"/>
          <a:ext cx="4373249" cy="22642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19514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6000" kern="1200" dirty="0" smtClean="0">
              <a:solidFill>
                <a:schemeClr val="bg2">
                  <a:lumMod val="50000"/>
                </a:schemeClr>
              </a:solidFill>
            </a:rPr>
            <a:t>Data </a:t>
          </a:r>
          <a:r>
            <a:rPr lang="es-MX" sz="6000" kern="1200" dirty="0" err="1" smtClean="0">
              <a:solidFill>
                <a:schemeClr val="bg2">
                  <a:lumMod val="50000"/>
                </a:schemeClr>
              </a:solidFill>
            </a:rPr>
            <a:t>Scientist</a:t>
          </a:r>
          <a:endParaRPr lang="es-MX" sz="60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11962412" y="4033993"/>
        <a:ext cx="4373249" cy="2264274"/>
      </dsp:txXfrm>
    </dsp:sp>
    <dsp:sp modelId="{363800D3-4F49-4E36-96B9-9FCA2E7B6FA4}">
      <dsp:nvSpPr>
        <dsp:cNvPr id="0" name=""/>
        <dsp:cNvSpPr/>
      </dsp:nvSpPr>
      <dsp:spPr>
        <a:xfrm>
          <a:off x="12837062" y="5795096"/>
          <a:ext cx="3935924" cy="7547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080" tIns="33020" rIns="132080" bIns="33020" numCol="1" spcCol="1270" anchor="ctr" anchorCtr="0">
          <a:noAutofit/>
        </a:bodyPr>
        <a:lstStyle/>
        <a:p>
          <a:pPr lvl="0" algn="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200" kern="1200"/>
        </a:p>
      </dsp:txBody>
      <dsp:txXfrm>
        <a:off x="12837062" y="5795096"/>
        <a:ext cx="3935924" cy="754758"/>
      </dsp:txXfrm>
    </dsp:sp>
    <dsp:sp modelId="{0E4A311E-A187-4D6F-87D1-780141138C1F}">
      <dsp:nvSpPr>
        <dsp:cNvPr id="0" name=""/>
        <dsp:cNvSpPr/>
      </dsp:nvSpPr>
      <dsp:spPr>
        <a:xfrm>
          <a:off x="9028794" y="7606516"/>
          <a:ext cx="4373249" cy="22642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19514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6000" kern="1200" dirty="0" smtClean="0">
              <a:solidFill>
                <a:schemeClr val="bg2">
                  <a:lumMod val="50000"/>
                </a:schemeClr>
              </a:solidFill>
            </a:rPr>
            <a:t>Data </a:t>
          </a:r>
          <a:r>
            <a:rPr lang="es-MX" sz="6000" kern="1200" dirty="0" err="1" smtClean="0">
              <a:solidFill>
                <a:schemeClr val="bg2">
                  <a:lumMod val="50000"/>
                </a:schemeClr>
              </a:solidFill>
            </a:rPr>
            <a:t>Analysts</a:t>
          </a:r>
          <a:endParaRPr lang="es-MX" sz="60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9028794" y="7606516"/>
        <a:ext cx="4373249" cy="2264274"/>
      </dsp:txXfrm>
    </dsp:sp>
    <dsp:sp modelId="{E7FB8161-BCEA-4D13-982B-C73379C06D4A}">
      <dsp:nvSpPr>
        <dsp:cNvPr id="0" name=""/>
        <dsp:cNvSpPr/>
      </dsp:nvSpPr>
      <dsp:spPr>
        <a:xfrm>
          <a:off x="9903444" y="9367618"/>
          <a:ext cx="3935924" cy="7547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080" tIns="33020" rIns="132080" bIns="33020" numCol="1" spcCol="1270" anchor="ctr" anchorCtr="0">
          <a:noAutofit/>
        </a:bodyPr>
        <a:lstStyle/>
        <a:p>
          <a:pPr lvl="0" algn="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200" kern="1200"/>
        </a:p>
      </dsp:txBody>
      <dsp:txXfrm>
        <a:off x="9903444" y="9367618"/>
        <a:ext cx="3935924" cy="754758"/>
      </dsp:txXfrm>
    </dsp:sp>
    <dsp:sp modelId="{EF23D772-9BE6-406E-B42A-B903A57ECA16}">
      <dsp:nvSpPr>
        <dsp:cNvPr id="0" name=""/>
        <dsp:cNvSpPr/>
      </dsp:nvSpPr>
      <dsp:spPr>
        <a:xfrm>
          <a:off x="17951181" y="3092077"/>
          <a:ext cx="4373249" cy="22642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19514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6000" kern="1200" dirty="0" smtClean="0">
              <a:solidFill>
                <a:schemeClr val="tx2"/>
              </a:solidFill>
            </a:rPr>
            <a:t>ML</a:t>
          </a:r>
        </a:p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6000" kern="1200" dirty="0" err="1" smtClean="0">
              <a:solidFill>
                <a:schemeClr val="tx2"/>
              </a:solidFill>
            </a:rPr>
            <a:t>Engineer</a:t>
          </a:r>
          <a:endParaRPr lang="es-MX" sz="6000" kern="1200" dirty="0">
            <a:solidFill>
              <a:schemeClr val="tx2"/>
            </a:solidFill>
          </a:endParaRPr>
        </a:p>
      </dsp:txBody>
      <dsp:txXfrm>
        <a:off x="17951181" y="3092077"/>
        <a:ext cx="4373249" cy="2264274"/>
      </dsp:txXfrm>
    </dsp:sp>
    <dsp:sp modelId="{B18CCB39-205D-4DDD-9F61-D0B4CD7AD044}">
      <dsp:nvSpPr>
        <dsp:cNvPr id="0" name=""/>
        <dsp:cNvSpPr/>
      </dsp:nvSpPr>
      <dsp:spPr>
        <a:xfrm>
          <a:off x="18932239" y="5102333"/>
          <a:ext cx="3935924" cy="7547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080" tIns="33020" rIns="132080" bIns="33020" numCol="1" spcCol="1270" anchor="ctr" anchorCtr="0">
          <a:noAutofit/>
        </a:bodyPr>
        <a:lstStyle/>
        <a:p>
          <a:pPr lvl="0" algn="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200" kern="1200"/>
        </a:p>
      </dsp:txBody>
      <dsp:txXfrm>
        <a:off x="18932239" y="5102333"/>
        <a:ext cx="3935924" cy="754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DC75D2-AFB9-4DDF-970E-6E959E329366}">
      <dsp:nvSpPr>
        <dsp:cNvPr id="0" name=""/>
        <dsp:cNvSpPr/>
      </dsp:nvSpPr>
      <dsp:spPr>
        <a:xfrm>
          <a:off x="8309179" y="5204682"/>
          <a:ext cx="682773" cy="1187389"/>
        </a:xfrm>
        <a:custGeom>
          <a:avLst/>
          <a:gdLst/>
          <a:ahLst/>
          <a:cxnLst/>
          <a:rect l="0" t="0" r="0" b="0"/>
          <a:pathLst>
            <a:path>
              <a:moveTo>
                <a:pt x="682773" y="0"/>
              </a:moveTo>
              <a:lnTo>
                <a:pt x="682773" y="1187389"/>
              </a:lnTo>
              <a:lnTo>
                <a:pt x="0" y="11873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16CB00-6122-4C5E-ABBC-20ABCEFA46AB}">
      <dsp:nvSpPr>
        <dsp:cNvPr id="0" name=""/>
        <dsp:cNvSpPr/>
      </dsp:nvSpPr>
      <dsp:spPr>
        <a:xfrm>
          <a:off x="8991952" y="5204682"/>
          <a:ext cx="6403425" cy="1927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1457"/>
              </a:lnTo>
              <a:lnTo>
                <a:pt x="6403425" y="1511457"/>
              </a:lnTo>
              <a:lnTo>
                <a:pt x="6403425" y="19276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C4E52-ED5A-4D46-86AD-EEF7687B1494}">
      <dsp:nvSpPr>
        <dsp:cNvPr id="0" name=""/>
        <dsp:cNvSpPr/>
      </dsp:nvSpPr>
      <dsp:spPr>
        <a:xfrm>
          <a:off x="8991952" y="5204682"/>
          <a:ext cx="2216310" cy="2840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4112"/>
              </a:lnTo>
              <a:lnTo>
                <a:pt x="2216310" y="2424112"/>
              </a:lnTo>
              <a:lnTo>
                <a:pt x="2216310" y="28403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610385-EC98-4D09-8069-0A16DC1F82AC}">
      <dsp:nvSpPr>
        <dsp:cNvPr id="0" name=""/>
        <dsp:cNvSpPr/>
      </dsp:nvSpPr>
      <dsp:spPr>
        <a:xfrm>
          <a:off x="6586085" y="5204682"/>
          <a:ext cx="2405866" cy="2840328"/>
        </a:xfrm>
        <a:custGeom>
          <a:avLst/>
          <a:gdLst/>
          <a:ahLst/>
          <a:cxnLst/>
          <a:rect l="0" t="0" r="0" b="0"/>
          <a:pathLst>
            <a:path>
              <a:moveTo>
                <a:pt x="2405866" y="0"/>
              </a:moveTo>
              <a:lnTo>
                <a:pt x="2405866" y="2424112"/>
              </a:lnTo>
              <a:lnTo>
                <a:pt x="0" y="2424112"/>
              </a:lnTo>
              <a:lnTo>
                <a:pt x="0" y="28403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B15EB9-7321-4F8E-9BB1-9CE8F8536459}">
      <dsp:nvSpPr>
        <dsp:cNvPr id="0" name=""/>
        <dsp:cNvSpPr/>
      </dsp:nvSpPr>
      <dsp:spPr>
        <a:xfrm>
          <a:off x="1963907" y="5204682"/>
          <a:ext cx="7028044" cy="2840328"/>
        </a:xfrm>
        <a:custGeom>
          <a:avLst/>
          <a:gdLst/>
          <a:ahLst/>
          <a:cxnLst/>
          <a:rect l="0" t="0" r="0" b="0"/>
          <a:pathLst>
            <a:path>
              <a:moveTo>
                <a:pt x="7028044" y="0"/>
              </a:moveTo>
              <a:lnTo>
                <a:pt x="7028044" y="2424112"/>
              </a:lnTo>
              <a:lnTo>
                <a:pt x="0" y="2424112"/>
              </a:lnTo>
              <a:lnTo>
                <a:pt x="0" y="28403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038B4-7D73-4754-A8AF-33056BECA07F}">
      <dsp:nvSpPr>
        <dsp:cNvPr id="0" name=""/>
        <dsp:cNvSpPr/>
      </dsp:nvSpPr>
      <dsp:spPr>
        <a:xfrm>
          <a:off x="7269340" y="3420898"/>
          <a:ext cx="3445223" cy="17837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51712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300" kern="1200" dirty="0" smtClean="0">
              <a:solidFill>
                <a:schemeClr val="bg2">
                  <a:lumMod val="50000"/>
                </a:schemeClr>
              </a:solidFill>
            </a:rPr>
            <a:t>Head of Data </a:t>
          </a:r>
          <a:r>
            <a:rPr lang="es-MX" sz="4300" kern="1200" dirty="0" err="1" smtClean="0">
              <a:solidFill>
                <a:schemeClr val="bg2">
                  <a:lumMod val="50000"/>
                </a:schemeClr>
              </a:solidFill>
            </a:rPr>
            <a:t>Science</a:t>
          </a:r>
          <a:endParaRPr lang="es-MX" sz="43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7269340" y="3420898"/>
        <a:ext cx="3445223" cy="1783783"/>
      </dsp:txXfrm>
    </dsp:sp>
    <dsp:sp modelId="{B0C09BF6-A5DA-4AE3-B038-373650F170AE}">
      <dsp:nvSpPr>
        <dsp:cNvPr id="0" name=""/>
        <dsp:cNvSpPr/>
      </dsp:nvSpPr>
      <dsp:spPr>
        <a:xfrm>
          <a:off x="8309178" y="4884073"/>
          <a:ext cx="3100700" cy="5945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140" tIns="26035" rIns="104140" bIns="26035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4100" kern="1200" dirty="0"/>
        </a:p>
      </dsp:txBody>
      <dsp:txXfrm>
        <a:off x="8309178" y="4884073"/>
        <a:ext cx="3100700" cy="594594"/>
      </dsp:txXfrm>
    </dsp:sp>
    <dsp:sp modelId="{3CAB38E4-1649-4BB8-8D5F-8816A7F605C0}">
      <dsp:nvSpPr>
        <dsp:cNvPr id="0" name=""/>
        <dsp:cNvSpPr/>
      </dsp:nvSpPr>
      <dsp:spPr>
        <a:xfrm>
          <a:off x="241296" y="8045011"/>
          <a:ext cx="3445223" cy="17837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51712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300" kern="1200" dirty="0" smtClean="0">
              <a:solidFill>
                <a:schemeClr val="bg2">
                  <a:lumMod val="50000"/>
                </a:schemeClr>
              </a:solidFill>
            </a:rPr>
            <a:t>Data </a:t>
          </a:r>
          <a:r>
            <a:rPr lang="es-MX" sz="4300" kern="1200" dirty="0" err="1" smtClean="0">
              <a:solidFill>
                <a:schemeClr val="bg2">
                  <a:lumMod val="50000"/>
                </a:schemeClr>
              </a:solidFill>
            </a:rPr>
            <a:t>Scientist</a:t>
          </a:r>
          <a:r>
            <a:rPr lang="es-MX" sz="4300" kern="1200" dirty="0" smtClean="0">
              <a:solidFill>
                <a:schemeClr val="bg2">
                  <a:lumMod val="50000"/>
                </a:schemeClr>
              </a:solidFill>
            </a:rPr>
            <a:t> Junior</a:t>
          </a:r>
          <a:endParaRPr lang="es-MX" sz="43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241296" y="8045011"/>
        <a:ext cx="3445223" cy="1783783"/>
      </dsp:txXfrm>
    </dsp:sp>
    <dsp:sp modelId="{6E719A2C-EA53-40BA-B6A5-A494BDFA34E4}">
      <dsp:nvSpPr>
        <dsp:cNvPr id="0" name=""/>
        <dsp:cNvSpPr/>
      </dsp:nvSpPr>
      <dsp:spPr>
        <a:xfrm>
          <a:off x="930340" y="9432398"/>
          <a:ext cx="3100700" cy="5945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140" tIns="26035" rIns="104140" bIns="26035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4100" kern="1200"/>
        </a:p>
      </dsp:txBody>
      <dsp:txXfrm>
        <a:off x="930340" y="9432398"/>
        <a:ext cx="3100700" cy="594594"/>
      </dsp:txXfrm>
    </dsp:sp>
    <dsp:sp modelId="{F5B30453-2889-42D8-BC9B-785B933DEB71}">
      <dsp:nvSpPr>
        <dsp:cNvPr id="0" name=""/>
        <dsp:cNvSpPr/>
      </dsp:nvSpPr>
      <dsp:spPr>
        <a:xfrm>
          <a:off x="4863473" y="8045011"/>
          <a:ext cx="3445223" cy="17837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51712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300" kern="1200" dirty="0" smtClean="0">
              <a:solidFill>
                <a:schemeClr val="bg2">
                  <a:lumMod val="50000"/>
                </a:schemeClr>
              </a:solidFill>
            </a:rPr>
            <a:t>Data </a:t>
          </a:r>
          <a:r>
            <a:rPr lang="es-MX" sz="4300" kern="1200" dirty="0" err="1" smtClean="0">
              <a:solidFill>
                <a:schemeClr val="bg2">
                  <a:lumMod val="50000"/>
                </a:schemeClr>
              </a:solidFill>
            </a:rPr>
            <a:t>Scientist</a:t>
          </a:r>
          <a:endParaRPr lang="es-MX" sz="43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4863473" y="8045011"/>
        <a:ext cx="3445223" cy="1783783"/>
      </dsp:txXfrm>
    </dsp:sp>
    <dsp:sp modelId="{9ECC8D2F-F0CA-4EBC-8B06-E098EF145DAD}">
      <dsp:nvSpPr>
        <dsp:cNvPr id="0" name=""/>
        <dsp:cNvSpPr/>
      </dsp:nvSpPr>
      <dsp:spPr>
        <a:xfrm>
          <a:off x="5552518" y="9432398"/>
          <a:ext cx="3100700" cy="5945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140" tIns="26035" rIns="104140" bIns="26035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4100" kern="1200"/>
        </a:p>
      </dsp:txBody>
      <dsp:txXfrm>
        <a:off x="5552518" y="9432398"/>
        <a:ext cx="3100700" cy="594594"/>
      </dsp:txXfrm>
    </dsp:sp>
    <dsp:sp modelId="{89F9E1E9-1E44-4F59-BA86-E01315FF25C8}">
      <dsp:nvSpPr>
        <dsp:cNvPr id="0" name=""/>
        <dsp:cNvSpPr/>
      </dsp:nvSpPr>
      <dsp:spPr>
        <a:xfrm>
          <a:off x="9485651" y="8045011"/>
          <a:ext cx="3445223" cy="17837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51712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300" kern="1200" dirty="0" smtClean="0">
              <a:solidFill>
                <a:schemeClr val="bg2">
                  <a:lumMod val="50000"/>
                </a:schemeClr>
              </a:solidFill>
            </a:rPr>
            <a:t>Senior Data </a:t>
          </a:r>
          <a:r>
            <a:rPr lang="es-MX" sz="4300" kern="1200" dirty="0" err="1" smtClean="0">
              <a:solidFill>
                <a:schemeClr val="bg2">
                  <a:lumMod val="50000"/>
                </a:schemeClr>
              </a:solidFill>
            </a:rPr>
            <a:t>Scientist</a:t>
          </a:r>
          <a:endParaRPr lang="es-MX" sz="43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9485651" y="8045011"/>
        <a:ext cx="3445223" cy="1783783"/>
      </dsp:txXfrm>
    </dsp:sp>
    <dsp:sp modelId="{363800D3-4F49-4E36-96B9-9FCA2E7B6FA4}">
      <dsp:nvSpPr>
        <dsp:cNvPr id="0" name=""/>
        <dsp:cNvSpPr/>
      </dsp:nvSpPr>
      <dsp:spPr>
        <a:xfrm>
          <a:off x="10174696" y="9432398"/>
          <a:ext cx="3100700" cy="5945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140" tIns="26035" rIns="104140" bIns="26035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4100" kern="1200"/>
        </a:p>
      </dsp:txBody>
      <dsp:txXfrm>
        <a:off x="10174696" y="9432398"/>
        <a:ext cx="3100700" cy="594594"/>
      </dsp:txXfrm>
    </dsp:sp>
    <dsp:sp modelId="{EF23D772-9BE6-406E-B42A-B903A57ECA16}">
      <dsp:nvSpPr>
        <dsp:cNvPr id="0" name=""/>
        <dsp:cNvSpPr/>
      </dsp:nvSpPr>
      <dsp:spPr>
        <a:xfrm>
          <a:off x="13672766" y="7132356"/>
          <a:ext cx="3445223" cy="17837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51712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300" kern="1200" dirty="0" smtClean="0">
              <a:solidFill>
                <a:schemeClr val="tx2"/>
              </a:solidFill>
            </a:rPr>
            <a:t>ML</a:t>
          </a:r>
        </a:p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300" kern="1200" dirty="0" err="1" smtClean="0">
              <a:solidFill>
                <a:schemeClr val="tx2"/>
              </a:solidFill>
            </a:rPr>
            <a:t>Engineer</a:t>
          </a:r>
          <a:endParaRPr lang="es-MX" sz="4300" kern="1200" dirty="0">
            <a:solidFill>
              <a:schemeClr val="tx2"/>
            </a:solidFill>
          </a:endParaRPr>
        </a:p>
      </dsp:txBody>
      <dsp:txXfrm>
        <a:off x="13672766" y="7132356"/>
        <a:ext cx="3445223" cy="1783783"/>
      </dsp:txXfrm>
    </dsp:sp>
    <dsp:sp modelId="{B18CCB39-205D-4DDD-9F61-D0B4CD7AD044}">
      <dsp:nvSpPr>
        <dsp:cNvPr id="0" name=""/>
        <dsp:cNvSpPr/>
      </dsp:nvSpPr>
      <dsp:spPr>
        <a:xfrm>
          <a:off x="14692101" y="8678119"/>
          <a:ext cx="3100700" cy="5945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140" tIns="26035" rIns="104140" bIns="26035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4100" kern="1200"/>
        </a:p>
      </dsp:txBody>
      <dsp:txXfrm>
        <a:off x="14692101" y="8678119"/>
        <a:ext cx="3100700" cy="594594"/>
      </dsp:txXfrm>
    </dsp:sp>
    <dsp:sp modelId="{B3A86B31-DD52-4477-AABE-AC0B550EBCC1}">
      <dsp:nvSpPr>
        <dsp:cNvPr id="0" name=""/>
        <dsp:cNvSpPr/>
      </dsp:nvSpPr>
      <dsp:spPr>
        <a:xfrm>
          <a:off x="4250086" y="5500180"/>
          <a:ext cx="4059092" cy="17837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51712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300" kern="1200" dirty="0" smtClean="0">
              <a:solidFill>
                <a:schemeClr val="bg2">
                  <a:lumMod val="50000"/>
                </a:schemeClr>
              </a:solidFill>
            </a:rPr>
            <a:t>Lead of Data </a:t>
          </a:r>
          <a:r>
            <a:rPr lang="es-MX" sz="4300" kern="1200" dirty="0" err="1" smtClean="0">
              <a:solidFill>
                <a:schemeClr val="bg2">
                  <a:lumMod val="50000"/>
                </a:schemeClr>
              </a:solidFill>
            </a:rPr>
            <a:t>Scientist</a:t>
          </a:r>
          <a:endParaRPr lang="es-MX" sz="43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4250086" y="5500180"/>
        <a:ext cx="4059092" cy="1783783"/>
      </dsp:txXfrm>
    </dsp:sp>
    <dsp:sp modelId="{FA6EDD67-7EDC-4187-8233-BF8F4A9A2645}">
      <dsp:nvSpPr>
        <dsp:cNvPr id="0" name=""/>
        <dsp:cNvSpPr/>
      </dsp:nvSpPr>
      <dsp:spPr>
        <a:xfrm>
          <a:off x="5553634" y="6874551"/>
          <a:ext cx="3100700" cy="5945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140" tIns="26035" rIns="104140" bIns="26035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4100" kern="1200"/>
        </a:p>
      </dsp:txBody>
      <dsp:txXfrm>
        <a:off x="5553634" y="6874551"/>
        <a:ext cx="3100700" cy="594594"/>
      </dsp:txXfrm>
    </dsp:sp>
    <dsp:sp modelId="{F42F8609-7047-426E-8ECD-1D1048F35D8C}">
      <dsp:nvSpPr>
        <dsp:cNvPr id="0" name=""/>
        <dsp:cNvSpPr/>
      </dsp:nvSpPr>
      <dsp:spPr>
        <a:xfrm>
          <a:off x="6116118" y="577190"/>
          <a:ext cx="10830127" cy="17837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51712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300" kern="1200" dirty="0" smtClean="0">
              <a:solidFill>
                <a:schemeClr val="bg2">
                  <a:lumMod val="50000"/>
                </a:schemeClr>
              </a:solidFill>
            </a:rPr>
            <a:t>CDO</a:t>
          </a:r>
          <a:endParaRPr lang="es-MX" sz="43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6116118" y="577190"/>
        <a:ext cx="10830127" cy="1783783"/>
      </dsp:txXfrm>
    </dsp:sp>
    <dsp:sp modelId="{8800405A-EF5F-4973-9408-632526119695}">
      <dsp:nvSpPr>
        <dsp:cNvPr id="0" name=""/>
        <dsp:cNvSpPr/>
      </dsp:nvSpPr>
      <dsp:spPr>
        <a:xfrm>
          <a:off x="11724855" y="2088610"/>
          <a:ext cx="3100700" cy="5945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140" tIns="26035" rIns="104140" bIns="26035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4100" kern="1200"/>
        </a:p>
      </dsp:txBody>
      <dsp:txXfrm>
        <a:off x="11724855" y="2088610"/>
        <a:ext cx="3100700" cy="594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655564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oter/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"/>
          <p:cNvSpPr/>
          <p:nvPr/>
        </p:nvSpPr>
        <p:spPr>
          <a:xfrm>
            <a:off x="-6340" y="12193678"/>
            <a:ext cx="24396680" cy="1317531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just" defTabSz="825500">
              <a:lnSpc>
                <a:spcPct val="130000"/>
              </a:lnSpc>
              <a:defRPr sz="2000" b="1" spc="-58">
                <a:solidFill>
                  <a:srgbClr val="53585F"/>
                </a:solidFill>
                <a:latin typeface="Lato-Bold"/>
                <a:ea typeface="Lato-Bold"/>
                <a:cs typeface="Lato-Bold"/>
                <a:sym typeface="Lato-Bold"/>
              </a:defRPr>
            </a:pPr>
            <a:endParaRPr/>
          </a:p>
        </p:txBody>
      </p:sp>
      <p:sp>
        <p:nvSpPr>
          <p:cNvPr id="29" name="Line"/>
          <p:cNvSpPr/>
          <p:nvPr/>
        </p:nvSpPr>
        <p:spPr>
          <a:xfrm>
            <a:off x="-2" y="12200029"/>
            <a:ext cx="24384002" cy="1"/>
          </a:xfrm>
          <a:prstGeom prst="line">
            <a:avLst/>
          </a:prstGeom>
          <a:ln w="12700">
            <a:solidFill>
              <a:srgbClr val="CCCCCC"/>
            </a:solidFill>
            <a:miter lim="400000"/>
          </a:ln>
        </p:spPr>
        <p:txBody>
          <a:bodyPr lIns="45718" tIns="45718" rIns="45718" bIns="45718"/>
          <a:lstStyle/>
          <a:p>
            <a:pPr defTabSz="821529">
              <a:defRPr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sp>
        <p:nvSpPr>
          <p:cNvPr id="30" name="© 2020 Anzen Digital an AgileTrought Company"/>
          <p:cNvSpPr txBox="1"/>
          <p:nvPr/>
        </p:nvSpPr>
        <p:spPr>
          <a:xfrm>
            <a:off x="346199" y="12678420"/>
            <a:ext cx="3980581" cy="358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3" tIns="71433" rIns="71433" bIns="71433" anchor="ctr">
            <a:spAutoFit/>
          </a:bodyPr>
          <a:lstStyle>
            <a:lvl1pPr defTabSz="821529">
              <a:defRPr>
                <a:solidFill>
                  <a:srgbClr val="A6AAA9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t>© 2020 Anzen Digital an Agile Thought Company </a:t>
            </a:r>
          </a:p>
        </p:txBody>
      </p:sp>
      <p:pic>
        <p:nvPicPr>
          <p:cNvPr id="3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0718" y="12600475"/>
            <a:ext cx="1819949" cy="51467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" name="Group"/>
          <p:cNvGrpSpPr/>
          <p:nvPr/>
        </p:nvGrpSpPr>
        <p:grpSpPr>
          <a:xfrm>
            <a:off x="-6" y="13509619"/>
            <a:ext cx="24384011" cy="206383"/>
            <a:chOff x="0" y="0"/>
            <a:chExt cx="24384008" cy="206381"/>
          </a:xfrm>
        </p:grpSpPr>
        <p:sp>
          <p:nvSpPr>
            <p:cNvPr id="32" name="Rectangle"/>
            <p:cNvSpPr/>
            <p:nvPr/>
          </p:nvSpPr>
          <p:spPr>
            <a:xfrm>
              <a:off x="0" y="-1"/>
              <a:ext cx="24384009" cy="206382"/>
            </a:xfrm>
            <a:prstGeom prst="rect">
              <a:avLst/>
            </a:prstGeom>
            <a:solidFill>
              <a:srgbClr val="00A29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just" defTabSz="821529">
                <a:lnSpc>
                  <a:spcPct val="130000"/>
                </a:lnSpc>
                <a:defRPr sz="2000" b="1" spc="-58">
                  <a:solidFill>
                    <a:srgbClr val="00A29D"/>
                  </a:solidFill>
                  <a:latin typeface="Lato-Bold"/>
                  <a:ea typeface="Lato-Bold"/>
                  <a:cs typeface="Lato-Bold"/>
                  <a:sym typeface="Lato-Bold"/>
                </a:defRPr>
              </a:pPr>
              <a:endParaRPr/>
            </a:p>
          </p:txBody>
        </p:sp>
        <p:sp>
          <p:nvSpPr>
            <p:cNvPr id="33" name="Shape"/>
            <p:cNvSpPr/>
            <p:nvPr/>
          </p:nvSpPr>
          <p:spPr>
            <a:xfrm>
              <a:off x="0" y="-1"/>
              <a:ext cx="6274151" cy="206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876" y="20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8AA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just" defTabSz="821529">
                <a:lnSpc>
                  <a:spcPct val="130000"/>
                </a:lnSpc>
                <a:defRPr sz="2000" b="1" spc="-58">
                  <a:solidFill>
                    <a:srgbClr val="00A29D"/>
                  </a:solidFill>
                  <a:latin typeface="Lato-Bold"/>
                  <a:ea typeface="Lato-Bold"/>
                  <a:cs typeface="Lato-Bold"/>
                  <a:sym typeface="Lato-Bold"/>
                </a:defRPr>
              </a:pPr>
              <a:endParaRPr/>
            </a:p>
          </p:txBody>
        </p:sp>
      </p:grpSp>
      <p:pic>
        <p:nvPicPr>
          <p:cNvPr id="35" name="Image" descr="Image"/>
          <p:cNvPicPr>
            <a:picLocks noChangeAspect="1"/>
          </p:cNvPicPr>
          <p:nvPr/>
        </p:nvPicPr>
        <p:blipFill>
          <a:blip r:embed="rId3">
            <a:alphaModFix amt="48855"/>
          </a:blip>
          <a:stretch>
            <a:fillRect/>
          </a:stretch>
        </p:blipFill>
        <p:spPr>
          <a:xfrm>
            <a:off x="11067012" y="0"/>
            <a:ext cx="13316989" cy="8616875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20102" y="12663768"/>
            <a:ext cx="372359" cy="373375"/>
          </a:xfrm>
          <a:prstGeom prst="rect">
            <a:avLst/>
          </a:prstGeom>
        </p:spPr>
        <p:txBody>
          <a:bodyPr lIns="91436" tIns="91436" rIns="91436" bIns="91436"/>
          <a:lstStyle>
            <a:lvl1pPr algn="ctr" defTabSz="1828800">
              <a:defRPr b="1">
                <a:solidFill>
                  <a:srgbClr val="53585F"/>
                </a:solidFill>
                <a:latin typeface="Lato-Bold"/>
                <a:ea typeface="Lato-Bold"/>
                <a:cs typeface="Lato-Bold"/>
                <a:sym typeface="Lato-Bold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u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15.jpg" descr="pic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965" y="-33538"/>
            <a:ext cx="10832682" cy="12847192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Rectangle"/>
          <p:cNvSpPr/>
          <p:nvPr/>
        </p:nvSpPr>
        <p:spPr>
          <a:xfrm>
            <a:off x="-6340" y="12193678"/>
            <a:ext cx="24396680" cy="1317531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just" defTabSz="825500">
              <a:lnSpc>
                <a:spcPct val="130000"/>
              </a:lnSpc>
              <a:defRPr sz="2000" b="1" spc="-58">
                <a:solidFill>
                  <a:srgbClr val="53585F"/>
                </a:solidFill>
                <a:latin typeface="Lato-Bold"/>
                <a:ea typeface="Lato-Bold"/>
                <a:cs typeface="Lato-Bold"/>
                <a:sym typeface="Lato-Bold"/>
              </a:defRPr>
            </a:pPr>
            <a:endParaRPr/>
          </a:p>
        </p:txBody>
      </p:sp>
      <p:sp>
        <p:nvSpPr>
          <p:cNvPr id="59" name="Line"/>
          <p:cNvSpPr/>
          <p:nvPr/>
        </p:nvSpPr>
        <p:spPr>
          <a:xfrm>
            <a:off x="-2" y="12200029"/>
            <a:ext cx="24384002" cy="1"/>
          </a:xfrm>
          <a:prstGeom prst="line">
            <a:avLst/>
          </a:prstGeom>
          <a:ln w="12700">
            <a:solidFill>
              <a:srgbClr val="CCCCCC"/>
            </a:solidFill>
            <a:miter lim="400000"/>
          </a:ln>
        </p:spPr>
        <p:txBody>
          <a:bodyPr lIns="45718" tIns="45718" rIns="45718" bIns="45718"/>
          <a:lstStyle/>
          <a:p>
            <a:pPr defTabSz="821529">
              <a:defRPr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sp>
        <p:nvSpPr>
          <p:cNvPr id="60" name="© 2020 Anzen Digital an AgileTrought Company"/>
          <p:cNvSpPr txBox="1"/>
          <p:nvPr/>
        </p:nvSpPr>
        <p:spPr>
          <a:xfrm>
            <a:off x="346199" y="12678420"/>
            <a:ext cx="3980581" cy="358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3" tIns="71433" rIns="71433" bIns="71433" anchor="ctr">
            <a:spAutoFit/>
          </a:bodyPr>
          <a:lstStyle>
            <a:lvl1pPr defTabSz="821529">
              <a:defRPr>
                <a:solidFill>
                  <a:srgbClr val="A6AAA9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t>© 2020 Anzen Digital an Agile Thought Company </a:t>
            </a:r>
          </a:p>
        </p:txBody>
      </p:sp>
      <p:pic>
        <p:nvPicPr>
          <p:cNvPr id="6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0718" y="12600475"/>
            <a:ext cx="1819949" cy="51467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4" name="Group"/>
          <p:cNvGrpSpPr/>
          <p:nvPr/>
        </p:nvGrpSpPr>
        <p:grpSpPr>
          <a:xfrm>
            <a:off x="-6" y="13509619"/>
            <a:ext cx="24384011" cy="206383"/>
            <a:chOff x="0" y="0"/>
            <a:chExt cx="24384008" cy="206381"/>
          </a:xfrm>
        </p:grpSpPr>
        <p:sp>
          <p:nvSpPr>
            <p:cNvPr id="62" name="Rectangle"/>
            <p:cNvSpPr/>
            <p:nvPr/>
          </p:nvSpPr>
          <p:spPr>
            <a:xfrm>
              <a:off x="0" y="-1"/>
              <a:ext cx="24384009" cy="206382"/>
            </a:xfrm>
            <a:prstGeom prst="rect">
              <a:avLst/>
            </a:prstGeom>
            <a:solidFill>
              <a:srgbClr val="00A29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just" defTabSz="821529">
                <a:lnSpc>
                  <a:spcPct val="130000"/>
                </a:lnSpc>
                <a:defRPr sz="2000" b="1" spc="-58">
                  <a:solidFill>
                    <a:srgbClr val="00A29D"/>
                  </a:solidFill>
                  <a:latin typeface="Lato-Bold"/>
                  <a:ea typeface="Lato-Bold"/>
                  <a:cs typeface="Lato-Bold"/>
                  <a:sym typeface="Lato-Bold"/>
                </a:defRPr>
              </a:pPr>
              <a:endParaRPr/>
            </a:p>
          </p:txBody>
        </p:sp>
        <p:sp>
          <p:nvSpPr>
            <p:cNvPr id="63" name="Shape"/>
            <p:cNvSpPr/>
            <p:nvPr/>
          </p:nvSpPr>
          <p:spPr>
            <a:xfrm>
              <a:off x="0" y="-1"/>
              <a:ext cx="6274151" cy="206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876" y="20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8AA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just" defTabSz="821529">
                <a:lnSpc>
                  <a:spcPct val="130000"/>
                </a:lnSpc>
                <a:defRPr sz="2000" b="1" spc="-58">
                  <a:solidFill>
                    <a:srgbClr val="00A29D"/>
                  </a:solidFill>
                  <a:latin typeface="Lato-Bold"/>
                  <a:ea typeface="Lato-Bold"/>
                  <a:cs typeface="Lato-Bold"/>
                  <a:sym typeface="Lato-Bold"/>
                </a:defRPr>
              </a:pPr>
              <a:endParaRPr/>
            </a:p>
          </p:txBody>
        </p:sp>
      </p:grp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285402" y="1758999"/>
            <a:ext cx="320549" cy="317501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>
              <a:defRPr sz="1400">
                <a:solidFill>
                  <a:srgbClr val="DCDEE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Image"/>
          <p:cNvPicPr>
            <a:picLocks noChangeAspect="1"/>
          </p:cNvPicPr>
          <p:nvPr/>
        </p:nvPicPr>
        <p:blipFill>
          <a:blip r:embed="rId5">
            <a:alphaModFix amt="48855"/>
          </a:blip>
          <a:stretch>
            <a:fillRect/>
          </a:stretch>
        </p:blipFill>
        <p:spPr>
          <a:xfrm>
            <a:off x="11067012" y="0"/>
            <a:ext cx="13316989" cy="86168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" descr="Image"/>
          <p:cNvPicPr>
            <a:picLocks noChangeAspect="1"/>
          </p:cNvPicPr>
          <p:nvPr/>
        </p:nvPicPr>
        <p:blipFill>
          <a:blip r:embed="rId5">
            <a:alphaModFix amt="48855"/>
          </a:blip>
          <a:stretch>
            <a:fillRect/>
          </a:stretch>
        </p:blipFill>
        <p:spPr>
          <a:xfrm rot="16200000" flipH="1">
            <a:off x="-2350056" y="2749069"/>
            <a:ext cx="13316986" cy="8616878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1600" y="4619557"/>
            <a:ext cx="10720800" cy="447688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Group"/>
          <p:cNvGrpSpPr/>
          <p:nvPr/>
        </p:nvGrpSpPr>
        <p:grpSpPr>
          <a:xfrm>
            <a:off x="-6347" y="12774985"/>
            <a:ext cx="24396692" cy="711209"/>
            <a:chOff x="-2" y="0"/>
            <a:chExt cx="24396690" cy="711207"/>
          </a:xfrm>
        </p:grpSpPr>
        <p:sp>
          <p:nvSpPr>
            <p:cNvPr id="5" name="Rectangle"/>
            <p:cNvSpPr/>
            <p:nvPr/>
          </p:nvSpPr>
          <p:spPr>
            <a:xfrm>
              <a:off x="-3" y="-1"/>
              <a:ext cx="24396692" cy="711209"/>
            </a:xfrm>
            <a:prstGeom prst="rect">
              <a:avLst/>
            </a:prstGeom>
            <a:solidFill>
              <a:srgbClr val="FAFAF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just" defTabSz="825500">
                <a:lnSpc>
                  <a:spcPct val="130000"/>
                </a:lnSpc>
                <a:defRPr sz="2000" b="1" spc="-58">
                  <a:solidFill>
                    <a:srgbClr val="53585F"/>
                  </a:solidFill>
                  <a:latin typeface="Lato-Bold"/>
                  <a:ea typeface="Lato-Bold"/>
                  <a:cs typeface="Lato-Bold"/>
                  <a:sym typeface="Lato-Bold"/>
                </a:defRPr>
              </a:pPr>
              <a:endParaRPr/>
            </a:p>
          </p:txBody>
        </p:sp>
        <p:sp>
          <p:nvSpPr>
            <p:cNvPr id="6" name="Line"/>
            <p:cNvSpPr/>
            <p:nvPr/>
          </p:nvSpPr>
          <p:spPr>
            <a:xfrm>
              <a:off x="6337" y="6351"/>
              <a:ext cx="24384012" cy="1"/>
            </a:xfrm>
            <a:prstGeom prst="line">
              <a:avLst/>
            </a:prstGeom>
            <a:noFill/>
            <a:ln w="12700" cap="flat">
              <a:solidFill>
                <a:srgbClr val="CCCCCC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821529">
                <a:defRPr>
                  <a:latin typeface="Lucida Grande"/>
                  <a:ea typeface="Lucida Grande"/>
                  <a:cs typeface="Lucida Grande"/>
                  <a:sym typeface="Lucida Grande"/>
                </a:defRPr>
              </a:pPr>
              <a:endParaRPr/>
            </a:p>
          </p:txBody>
        </p:sp>
        <p:sp>
          <p:nvSpPr>
            <p:cNvPr id="7" name="© 2020 Anzen Digital an AgileTrought Company"/>
            <p:cNvSpPr txBox="1"/>
            <p:nvPr/>
          </p:nvSpPr>
          <p:spPr>
            <a:xfrm>
              <a:off x="10245918" y="176214"/>
              <a:ext cx="3980581" cy="3587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3" tIns="71433" rIns="71433" bIns="71433" numCol="1" anchor="ctr">
              <a:spAutoFit/>
            </a:bodyPr>
            <a:lstStyle>
              <a:lvl1pPr defTabSz="821529">
                <a:defRPr>
                  <a:solidFill>
                    <a:srgbClr val="A6AAA9"/>
                  </a:solidFill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r>
                <a:t>© 2020 Anzen Digital an Agile Thought Company </a:t>
              </a:r>
            </a:p>
          </p:txBody>
        </p:sp>
      </p:grpSp>
      <p:grpSp>
        <p:nvGrpSpPr>
          <p:cNvPr id="11" name="Group"/>
          <p:cNvGrpSpPr/>
          <p:nvPr/>
        </p:nvGrpSpPr>
        <p:grpSpPr>
          <a:xfrm>
            <a:off x="-6" y="13509619"/>
            <a:ext cx="24384011" cy="206383"/>
            <a:chOff x="0" y="0"/>
            <a:chExt cx="24384008" cy="206381"/>
          </a:xfrm>
        </p:grpSpPr>
        <p:sp>
          <p:nvSpPr>
            <p:cNvPr id="9" name="Rectangle"/>
            <p:cNvSpPr/>
            <p:nvPr/>
          </p:nvSpPr>
          <p:spPr>
            <a:xfrm>
              <a:off x="0" y="-1"/>
              <a:ext cx="24384009" cy="206382"/>
            </a:xfrm>
            <a:prstGeom prst="rect">
              <a:avLst/>
            </a:prstGeom>
            <a:solidFill>
              <a:srgbClr val="00A29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just" defTabSz="821529">
                <a:lnSpc>
                  <a:spcPct val="130000"/>
                </a:lnSpc>
                <a:defRPr sz="2000" b="1" spc="-58">
                  <a:solidFill>
                    <a:srgbClr val="00A29D"/>
                  </a:solidFill>
                  <a:latin typeface="Lato-Bold"/>
                  <a:ea typeface="Lato-Bold"/>
                  <a:cs typeface="Lato-Bold"/>
                  <a:sym typeface="Lato-Bold"/>
                </a:defRPr>
              </a:pPr>
              <a:endParaRPr/>
            </a:p>
          </p:txBody>
        </p:sp>
        <p:sp>
          <p:nvSpPr>
            <p:cNvPr id="10" name="Shape"/>
            <p:cNvSpPr/>
            <p:nvPr/>
          </p:nvSpPr>
          <p:spPr>
            <a:xfrm>
              <a:off x="0" y="-1"/>
              <a:ext cx="6274151" cy="206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876" y="20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8AA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just" defTabSz="821529">
                <a:lnSpc>
                  <a:spcPct val="130000"/>
                </a:lnSpc>
                <a:defRPr sz="2000" b="1" spc="-58">
                  <a:solidFill>
                    <a:srgbClr val="00A29D"/>
                  </a:solidFill>
                  <a:latin typeface="Lato-Bold"/>
                  <a:ea typeface="Lato-Bold"/>
                  <a:cs typeface="Lato-Bold"/>
                  <a:sym typeface="Lato-Bold"/>
                </a:defRPr>
              </a:pPr>
              <a:endParaRPr/>
            </a:p>
          </p:txBody>
        </p:sp>
      </p:grpSp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3653366" y="1539875"/>
            <a:ext cx="19507201" cy="3336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idx="1"/>
          </p:nvPr>
        </p:nvSpPr>
        <p:spPr>
          <a:xfrm>
            <a:off x="13610166" y="4876800"/>
            <a:ext cx="9550401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7194280" y="12571732"/>
            <a:ext cx="280921" cy="2819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 defTabSz="821529">
              <a:defRPr sz="1200">
                <a:solidFill>
                  <a:srgbClr val="A6AAA9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ransition spd="med"/>
  <p:txStyles>
    <p:titleStyle>
      <a:lvl1pPr marL="0" marR="0" indent="0" algn="l" defTabSz="182843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1pPr>
      <a:lvl2pPr marL="0" marR="0" indent="0" algn="l" defTabSz="182843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2pPr>
      <a:lvl3pPr marL="0" marR="0" indent="0" algn="l" defTabSz="182843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3pPr>
      <a:lvl4pPr marL="0" marR="0" indent="0" algn="l" defTabSz="182843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4pPr>
      <a:lvl5pPr marL="0" marR="0" indent="0" algn="l" defTabSz="182843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5pPr>
      <a:lvl6pPr marL="0" marR="0" indent="0" algn="l" defTabSz="182843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6pPr>
      <a:lvl7pPr marL="0" marR="0" indent="0" algn="l" defTabSz="182843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7pPr>
      <a:lvl8pPr marL="0" marR="0" indent="0" algn="l" defTabSz="182843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8pPr>
      <a:lvl9pPr marL="0" marR="0" indent="0" algn="l" defTabSz="182843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-336" baseline="8927">
          <a:solidFill>
            <a:srgbClr val="53585F"/>
          </a:solidFill>
          <a:uFillTx/>
          <a:latin typeface="+mn-lt"/>
          <a:ea typeface="+mn-ea"/>
          <a:cs typeface="+mn-cs"/>
          <a:sym typeface="Helvetica"/>
        </a:defRPr>
      </a:lvl1pPr>
      <a:lvl2pPr marL="1827388" marR="0" indent="-1382887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-"/>
        <a:tabLst/>
        <a:defRPr sz="11200" b="1" i="0" u="none" strike="noStrike" cap="none" spc="-336" baseline="8927">
          <a:solidFill>
            <a:srgbClr val="53585F"/>
          </a:solidFill>
          <a:uFillTx/>
          <a:latin typeface="+mn-lt"/>
          <a:ea typeface="+mn-ea"/>
          <a:cs typeface="+mn-cs"/>
          <a:sym typeface="Helvetica"/>
        </a:defRPr>
      </a:lvl2pPr>
      <a:lvl3pPr marL="2271888" marR="0" indent="-1382887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-"/>
        <a:tabLst/>
        <a:defRPr sz="11200" b="1" i="0" u="none" strike="noStrike" cap="none" spc="-336" baseline="8927">
          <a:solidFill>
            <a:srgbClr val="53585F"/>
          </a:solidFill>
          <a:uFillTx/>
          <a:latin typeface="+mn-lt"/>
          <a:ea typeface="+mn-ea"/>
          <a:cs typeface="+mn-cs"/>
          <a:sym typeface="Helvetica"/>
        </a:defRPr>
      </a:lvl3pPr>
      <a:lvl4pPr marL="2716388" marR="0" indent="-1382887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-"/>
        <a:tabLst/>
        <a:defRPr sz="11200" b="1" i="0" u="none" strike="noStrike" cap="none" spc="-336" baseline="8927">
          <a:solidFill>
            <a:srgbClr val="53585F"/>
          </a:solidFill>
          <a:uFillTx/>
          <a:latin typeface="+mn-lt"/>
          <a:ea typeface="+mn-ea"/>
          <a:cs typeface="+mn-cs"/>
          <a:sym typeface="Helvetica"/>
        </a:defRPr>
      </a:lvl4pPr>
      <a:lvl5pPr marL="3160885" marR="0" indent="-1382885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-"/>
        <a:tabLst/>
        <a:defRPr sz="11200" b="1" i="0" u="none" strike="noStrike" cap="none" spc="-336" baseline="8927">
          <a:solidFill>
            <a:srgbClr val="53585F"/>
          </a:solidFill>
          <a:uFillTx/>
          <a:latin typeface="+mn-lt"/>
          <a:ea typeface="+mn-ea"/>
          <a:cs typeface="+mn-cs"/>
          <a:sym typeface="Helvetica"/>
        </a:defRPr>
      </a:lvl5pPr>
      <a:lvl6pPr marL="29880272" marR="0" indent="-27657772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-"/>
        <a:tabLst/>
        <a:defRPr sz="11200" b="1" i="0" u="none" strike="noStrike" cap="none" spc="-336" baseline="8927">
          <a:solidFill>
            <a:srgbClr val="53585F"/>
          </a:solidFill>
          <a:uFillTx/>
          <a:latin typeface="+mn-lt"/>
          <a:ea typeface="+mn-ea"/>
          <a:cs typeface="+mn-cs"/>
          <a:sym typeface="Helvetica"/>
        </a:defRPr>
      </a:lvl6pPr>
      <a:lvl7pPr marL="30324772" marR="0" indent="-27657772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-"/>
        <a:tabLst/>
        <a:defRPr sz="11200" b="1" i="0" u="none" strike="noStrike" cap="none" spc="-336" baseline="8927">
          <a:solidFill>
            <a:srgbClr val="53585F"/>
          </a:solidFill>
          <a:uFillTx/>
          <a:latin typeface="+mn-lt"/>
          <a:ea typeface="+mn-ea"/>
          <a:cs typeface="+mn-cs"/>
          <a:sym typeface="Helvetica"/>
        </a:defRPr>
      </a:lvl7pPr>
      <a:lvl8pPr marL="30769272" marR="0" indent="-27657772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-"/>
        <a:tabLst/>
        <a:defRPr sz="11200" b="1" i="0" u="none" strike="noStrike" cap="none" spc="-336" baseline="8927">
          <a:solidFill>
            <a:srgbClr val="53585F"/>
          </a:solidFill>
          <a:uFillTx/>
          <a:latin typeface="+mn-lt"/>
          <a:ea typeface="+mn-ea"/>
          <a:cs typeface="+mn-cs"/>
          <a:sym typeface="Helvetica"/>
        </a:defRPr>
      </a:lvl8pPr>
      <a:lvl9pPr marL="31213772" marR="0" indent="-27657772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-"/>
        <a:tabLst/>
        <a:defRPr sz="11200" b="1" i="0" u="none" strike="noStrike" cap="none" spc="-336" baseline="8927">
          <a:solidFill>
            <a:srgbClr val="53585F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82152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Regular"/>
        </a:defRPr>
      </a:lvl1pPr>
      <a:lvl2pPr marL="0" marR="0" indent="0" algn="r" defTabSz="82152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Regular"/>
        </a:defRPr>
      </a:lvl2pPr>
      <a:lvl3pPr marL="0" marR="0" indent="0" algn="r" defTabSz="82152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Regular"/>
        </a:defRPr>
      </a:lvl3pPr>
      <a:lvl4pPr marL="0" marR="0" indent="0" algn="r" defTabSz="82152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Regular"/>
        </a:defRPr>
      </a:lvl4pPr>
      <a:lvl5pPr marL="0" marR="0" indent="0" algn="r" defTabSz="82152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Regular"/>
        </a:defRPr>
      </a:lvl5pPr>
      <a:lvl6pPr marL="0" marR="0" indent="0" algn="r" defTabSz="82152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Regular"/>
        </a:defRPr>
      </a:lvl6pPr>
      <a:lvl7pPr marL="0" marR="0" indent="0" algn="r" defTabSz="82152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Regular"/>
        </a:defRPr>
      </a:lvl7pPr>
      <a:lvl8pPr marL="0" marR="0" indent="0" algn="r" defTabSz="82152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Regular"/>
        </a:defRPr>
      </a:lvl8pPr>
      <a:lvl9pPr marL="0" marR="0" indent="0" algn="r" defTabSz="82152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1;p6"/>
          <p:cNvSpPr txBox="1"/>
          <p:nvPr/>
        </p:nvSpPr>
        <p:spPr>
          <a:xfrm>
            <a:off x="1058636" y="561759"/>
            <a:ext cx="20938096" cy="1175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120000"/>
              </a:lnSpc>
              <a:defRPr sz="6400" b="1">
                <a:solidFill>
                  <a:srgbClr val="53585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s-ES" dirty="0" smtClean="0"/>
              <a:t>Equipo hechos en casa 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3380720" y="3438159"/>
            <a:ext cx="10546080" cy="28930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endParaRPr lang="es-MX" sz="2800" b="1" dirty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smtClean="0">
                <a:solidFill>
                  <a:schemeClr val="tx2"/>
                </a:solidFill>
              </a:rPr>
              <a:t>Diplomado en métodos estadísticos (CIMAT)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D</a:t>
            </a:r>
            <a:r>
              <a:rPr lang="en-US" sz="2800" dirty="0" smtClean="0">
                <a:solidFill>
                  <a:schemeClr val="tx2"/>
                </a:solidFill>
              </a:rPr>
              <a:t>ata science and machine learning applied to financial markets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sz="2800" dirty="0" smtClean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 smtClean="0">
                <a:solidFill>
                  <a:schemeClr val="tx2"/>
                </a:solidFill>
              </a:rPr>
              <a:t>Coursera</a:t>
            </a:r>
            <a:endParaRPr lang="es-ES" sz="2800" dirty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 smtClean="0">
                <a:solidFill>
                  <a:schemeClr val="tx2"/>
                </a:solidFill>
              </a:rPr>
              <a:t>Udacity</a:t>
            </a:r>
            <a:endParaRPr lang="es-MX" sz="2800" dirty="0">
              <a:solidFill>
                <a:schemeClr val="tx2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3380720" y="2699497"/>
            <a:ext cx="7181850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MX" sz="2800" b="1" dirty="0" smtClean="0">
                <a:solidFill>
                  <a:schemeClr val="tx2"/>
                </a:solidFill>
              </a:rPr>
              <a:t>MOOCS, Certificados </a:t>
            </a:r>
            <a:r>
              <a:rPr lang="es-MX" sz="2800" b="1" dirty="0">
                <a:solidFill>
                  <a:schemeClr val="tx2"/>
                </a:solidFill>
              </a:rPr>
              <a:t>y otras opciones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717039" y="2837994"/>
            <a:ext cx="9220200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s-ES" sz="3600" b="1" dirty="0" smtClean="0">
                <a:solidFill>
                  <a:schemeClr val="tx2"/>
                </a:solidFill>
              </a:rPr>
              <a:t>Personas dentro de la empresa</a:t>
            </a:r>
            <a:endParaRPr kumimoji="0" lang="es-ES" sz="3600" b="1" i="0" u="none" strike="noStrike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FillTx/>
              <a:sym typeface="Arial"/>
            </a:endParaRPr>
          </a:p>
          <a:p>
            <a:pPr marL="571500" marR="0" indent="-5715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sz="3600" b="0" i="0" u="none" strike="noStrike" cap="none" spc="0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uFillTx/>
                <a:sym typeface="Arial"/>
              </a:rPr>
              <a:t>Developers</a:t>
            </a:r>
            <a:r>
              <a:rPr kumimoji="0" lang="es-ES" sz="36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sym typeface="Arial"/>
              </a:rPr>
              <a:t> (</a:t>
            </a:r>
            <a:r>
              <a:rPr kumimoji="0" lang="es-ES" sz="3600" b="0" i="0" u="none" strike="noStrike" cap="none" spc="0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uFillTx/>
                <a:sym typeface="Arial"/>
              </a:rPr>
              <a:t>backend</a:t>
            </a:r>
            <a:r>
              <a:rPr kumimoji="0" lang="es-ES" sz="3600" b="0" i="0" u="none" strike="noStrike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sym typeface="Arial"/>
              </a:rPr>
              <a:t> + </a:t>
            </a:r>
            <a:r>
              <a:rPr kumimoji="0" lang="es-ES" sz="36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sym typeface="Arial"/>
              </a:rPr>
              <a:t>DB </a:t>
            </a:r>
            <a:r>
              <a:rPr kumimoji="0" lang="es-ES" sz="3600" b="0" i="0" u="none" strike="noStrike" cap="none" spc="0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uFillTx/>
                <a:sym typeface="Arial"/>
              </a:rPr>
              <a:t>dev</a:t>
            </a:r>
            <a:r>
              <a:rPr kumimoji="0" lang="es-ES" sz="36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sym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42068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084053" y="399019"/>
            <a:ext cx="1337096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66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Centralizado</a:t>
            </a:r>
            <a:r>
              <a:rPr lang="es-MX" sz="6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, Autónomo, Federado</a:t>
            </a:r>
            <a:endParaRPr lang="es-MX" sz="6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70021" y="2574758"/>
            <a:ext cx="6304547" cy="62478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ES" sz="3600" b="1" dirty="0" smtClean="0">
                <a:solidFill>
                  <a:schemeClr val="tx1">
                    <a:lumMod val="50000"/>
                  </a:schemeClr>
                </a:solidFill>
              </a:rPr>
              <a:t>Centralizado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</a:schemeClr>
                </a:solidFill>
              </a:rPr>
              <a:t>Idóneo </a:t>
            </a:r>
            <a:r>
              <a:rPr lang="es-ES" sz="2800" dirty="0">
                <a:solidFill>
                  <a:schemeClr val="tx1">
                    <a:lumMod val="50000"/>
                  </a:schemeClr>
                </a:solidFill>
              </a:rPr>
              <a:t>para corporativos y empresas </a:t>
            </a:r>
            <a:r>
              <a:rPr lang="es-ES" sz="2800" dirty="0" smtClean="0">
                <a:solidFill>
                  <a:schemeClr val="tx1">
                    <a:lumMod val="50000"/>
                  </a:schemeClr>
                </a:solidFill>
              </a:rPr>
              <a:t>gigantes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</a:schemeClr>
                </a:solidFill>
              </a:rPr>
              <a:t>Necesitan </a:t>
            </a:r>
            <a:r>
              <a:rPr lang="es-ES" sz="2800" dirty="0">
                <a:solidFill>
                  <a:schemeClr val="tx1">
                    <a:lumMod val="50000"/>
                  </a:schemeClr>
                </a:solidFill>
              </a:rPr>
              <a:t>un repositorio central de </a:t>
            </a:r>
            <a:r>
              <a:rPr lang="es-ES" sz="2800" dirty="0" smtClean="0">
                <a:solidFill>
                  <a:schemeClr val="tx1">
                    <a:lumMod val="50000"/>
                  </a:schemeClr>
                </a:solidFill>
              </a:rPr>
              <a:t>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</a:schemeClr>
                </a:solidFill>
              </a:rPr>
              <a:t>Propicia </a:t>
            </a:r>
            <a:r>
              <a:rPr lang="es-ES" sz="2800" dirty="0">
                <a:solidFill>
                  <a:schemeClr val="tx1">
                    <a:lumMod val="50000"/>
                  </a:schemeClr>
                </a:solidFill>
              </a:rPr>
              <a:t>mucho aprendizaje y </a:t>
            </a:r>
            <a:r>
              <a:rPr lang="es-ES" sz="2800" dirty="0" err="1">
                <a:solidFill>
                  <a:schemeClr val="tx1">
                    <a:lumMod val="50000"/>
                  </a:schemeClr>
                </a:solidFill>
              </a:rPr>
              <a:t>cross</a:t>
            </a:r>
            <a:r>
              <a:rPr lang="es-E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ES" sz="2800" dirty="0" err="1">
                <a:solidFill>
                  <a:schemeClr val="tx1">
                    <a:lumMod val="50000"/>
                  </a:schemeClr>
                </a:solidFill>
              </a:rPr>
              <a:t>pollination</a:t>
            </a:r>
            <a:r>
              <a:rPr lang="es-ES" sz="2800" dirty="0" smtClean="0">
                <a:solidFill>
                  <a:schemeClr val="tx1">
                    <a:lumMod val="50000"/>
                  </a:schemeClr>
                </a:solidFill>
              </a:rPr>
              <a:t>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</a:schemeClr>
                </a:solidFill>
              </a:rPr>
              <a:t>Pero </a:t>
            </a:r>
            <a:r>
              <a:rPr lang="es-ES" sz="2800" dirty="0">
                <a:solidFill>
                  <a:schemeClr val="tx1">
                    <a:lumMod val="50000"/>
                  </a:schemeClr>
                </a:solidFill>
              </a:rPr>
              <a:t>poco aplicado debido a lo lento de la </a:t>
            </a:r>
            <a:r>
              <a:rPr lang="es-ES" sz="2800" dirty="0" err="1" smtClean="0">
                <a:solidFill>
                  <a:schemeClr val="tx1">
                    <a:lumMod val="50000"/>
                  </a:schemeClr>
                </a:solidFill>
              </a:rPr>
              <a:t>organicación</a:t>
            </a:r>
            <a:endParaRPr lang="es-ES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</a:schemeClr>
                </a:solidFill>
              </a:rPr>
              <a:t>Tentador </a:t>
            </a:r>
            <a:r>
              <a:rPr lang="es-ES" sz="2800" dirty="0">
                <a:solidFill>
                  <a:schemeClr val="tx1">
                    <a:lumMod val="50000"/>
                  </a:schemeClr>
                </a:solidFill>
              </a:rPr>
              <a:t>colocar este grupo en la </a:t>
            </a:r>
            <a:r>
              <a:rPr lang="es-ES" sz="2800" dirty="0" smtClean="0">
                <a:solidFill>
                  <a:schemeClr val="tx1">
                    <a:lumMod val="50000"/>
                  </a:schemeClr>
                </a:solidFill>
              </a:rPr>
              <a:t>oficina </a:t>
            </a:r>
            <a:r>
              <a:rPr lang="es-ES" sz="2800" dirty="0">
                <a:solidFill>
                  <a:schemeClr val="tx1">
                    <a:lumMod val="50000"/>
                  </a:schemeClr>
                </a:solidFill>
              </a:rPr>
              <a:t>de CTO</a:t>
            </a:r>
            <a:r>
              <a:rPr lang="es-ES" sz="2800" dirty="0" smtClean="0">
                <a:solidFill>
                  <a:schemeClr val="tx1">
                    <a:lumMod val="50000"/>
                  </a:schemeClr>
                </a:solidFill>
              </a:rPr>
              <a:t>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</a:schemeClr>
                </a:solidFill>
              </a:rPr>
              <a:t>Pero </a:t>
            </a:r>
            <a:r>
              <a:rPr lang="es-ES" sz="2800" dirty="0">
                <a:solidFill>
                  <a:schemeClr val="tx1">
                    <a:lumMod val="50000"/>
                  </a:schemeClr>
                </a:solidFill>
              </a:rPr>
              <a:t>el CTO pocas veces tiene rol </a:t>
            </a:r>
            <a:r>
              <a:rPr lang="es-ES" sz="2800" dirty="0" smtClean="0">
                <a:solidFill>
                  <a:schemeClr val="tx1">
                    <a:lumMod val="50000"/>
                  </a:schemeClr>
                </a:solidFill>
              </a:rPr>
              <a:t>estratégico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</a:schemeClr>
                </a:solidFill>
              </a:rPr>
              <a:t>Debe </a:t>
            </a:r>
            <a:r>
              <a:rPr lang="es-ES" sz="2800" dirty="0">
                <a:solidFill>
                  <a:schemeClr val="tx1">
                    <a:lumMod val="50000"/>
                  </a:schemeClr>
                </a:solidFill>
              </a:rPr>
              <a:t>reportarle directo al CEO</a:t>
            </a:r>
            <a:endParaRPr kumimoji="0" lang="es-MX" sz="28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sym typeface="Arial"/>
            </a:endParaRPr>
          </a:p>
        </p:txBody>
      </p:sp>
      <p:pic>
        <p:nvPicPr>
          <p:cNvPr id="4" name="Gráfico 6" descr="Internet de las cosas">
            <a:extLst>
              <a:ext uri="{FF2B5EF4-FFF2-40B4-BE49-F238E27FC236}">
                <a16:creationId xmlns="" xmlns:a16="http://schemas.microsoft.com/office/drawing/2014/main" id="{1CDE5126-30AF-473E-8C28-83E201CAC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65892" y="8822620"/>
            <a:ext cx="3218161" cy="321816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382000" y="2711116"/>
            <a:ext cx="6304547" cy="84022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ES" sz="3600" b="1" dirty="0" smtClean="0">
                <a:solidFill>
                  <a:schemeClr val="tx1">
                    <a:lumMod val="50000"/>
                  </a:schemeClr>
                </a:solidFill>
              </a:rPr>
              <a:t>Autónomo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</a:schemeClr>
                </a:solidFill>
              </a:rPr>
              <a:t>Ideal </a:t>
            </a:r>
            <a:r>
              <a:rPr lang="es-ES" sz="2800" dirty="0">
                <a:solidFill>
                  <a:schemeClr val="tx1">
                    <a:lumMod val="50000"/>
                  </a:schemeClr>
                </a:solidFill>
              </a:rPr>
              <a:t>para </a:t>
            </a:r>
            <a:r>
              <a:rPr lang="es-ES" sz="2800" dirty="0" err="1">
                <a:solidFill>
                  <a:schemeClr val="tx1">
                    <a:lumMod val="50000"/>
                  </a:schemeClr>
                </a:solidFill>
              </a:rPr>
              <a:t>startups</a:t>
            </a:r>
            <a:r>
              <a:rPr lang="es-ES" sz="2800" dirty="0">
                <a:solidFill>
                  <a:schemeClr val="tx1">
                    <a:lumMod val="50000"/>
                  </a:schemeClr>
                </a:solidFill>
              </a:rPr>
              <a:t> donde cada </a:t>
            </a:r>
            <a:r>
              <a:rPr lang="es-ES" sz="2800" dirty="0" err="1">
                <a:solidFill>
                  <a:schemeClr val="tx1">
                    <a:lumMod val="50000"/>
                  </a:schemeClr>
                </a:solidFill>
              </a:rPr>
              <a:t>business</a:t>
            </a:r>
            <a:r>
              <a:rPr lang="es-E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ES" sz="2800" dirty="0" err="1">
                <a:solidFill>
                  <a:schemeClr val="tx1">
                    <a:lumMod val="50000"/>
                  </a:schemeClr>
                </a:solidFill>
              </a:rPr>
              <a:t>unit</a:t>
            </a:r>
            <a:r>
              <a:rPr lang="es-ES" sz="2800" dirty="0">
                <a:solidFill>
                  <a:schemeClr val="tx1">
                    <a:lumMod val="50000"/>
                  </a:schemeClr>
                </a:solidFill>
              </a:rPr>
              <a:t> tiene su(s) analista(s</a:t>
            </a:r>
            <a:r>
              <a:rPr lang="es-ES" sz="28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</a:schemeClr>
                </a:solidFill>
              </a:rPr>
              <a:t>Estructura </a:t>
            </a:r>
            <a:r>
              <a:rPr lang="es-ES" sz="2800" dirty="0">
                <a:solidFill>
                  <a:schemeClr val="tx1">
                    <a:lumMod val="50000"/>
                  </a:schemeClr>
                </a:solidFill>
              </a:rPr>
              <a:t>costosa si hay muchas </a:t>
            </a:r>
            <a:r>
              <a:rPr lang="es-ES" sz="2800" dirty="0" smtClean="0">
                <a:solidFill>
                  <a:schemeClr val="tx1">
                    <a:lumMod val="50000"/>
                  </a:schemeClr>
                </a:solidFill>
              </a:rPr>
              <a:t>BU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</a:schemeClr>
                </a:solidFill>
              </a:rPr>
              <a:t>A </a:t>
            </a:r>
            <a:r>
              <a:rPr lang="es-ES" sz="2800" dirty="0">
                <a:solidFill>
                  <a:schemeClr val="tx1">
                    <a:lumMod val="50000"/>
                  </a:schemeClr>
                </a:solidFill>
              </a:rPr>
              <a:t>medida que la </a:t>
            </a:r>
            <a:r>
              <a:rPr lang="es-ES" sz="2800" dirty="0" err="1">
                <a:solidFill>
                  <a:schemeClr val="tx1">
                    <a:lumMod val="50000"/>
                  </a:schemeClr>
                </a:solidFill>
              </a:rPr>
              <a:t>org</a:t>
            </a:r>
            <a:r>
              <a:rPr lang="es-ES" sz="2800" dirty="0">
                <a:solidFill>
                  <a:schemeClr val="tx1">
                    <a:lumMod val="50000"/>
                  </a:schemeClr>
                </a:solidFill>
              </a:rPr>
              <a:t> crece, hay que “graduarse” de este </a:t>
            </a:r>
            <a:r>
              <a:rPr lang="es-ES" sz="2800" dirty="0" smtClean="0">
                <a:solidFill>
                  <a:schemeClr val="tx1">
                    <a:lumMod val="50000"/>
                  </a:schemeClr>
                </a:solidFill>
              </a:rPr>
              <a:t>modelo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</a:schemeClr>
                </a:solidFill>
              </a:rPr>
              <a:t>Mucha </a:t>
            </a:r>
            <a:r>
              <a:rPr lang="es-ES" sz="2800" dirty="0">
                <a:solidFill>
                  <a:schemeClr val="tx1">
                    <a:lumMod val="50000"/>
                  </a:schemeClr>
                </a:solidFill>
              </a:rPr>
              <a:t>agilidad, pero alto riesgo de fragmentación y duplicidad de </a:t>
            </a:r>
            <a:r>
              <a:rPr lang="es-ES" sz="2800" dirty="0" smtClean="0">
                <a:solidFill>
                  <a:schemeClr val="tx1">
                    <a:lumMod val="50000"/>
                  </a:schemeClr>
                </a:solidFill>
              </a:rPr>
              <a:t>trabajo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</a:schemeClr>
                </a:solidFill>
              </a:rPr>
              <a:t>Alto </a:t>
            </a:r>
            <a:r>
              <a:rPr lang="es-ES" sz="2800" dirty="0">
                <a:solidFill>
                  <a:schemeClr val="tx1">
                    <a:lumMod val="50000"/>
                  </a:schemeClr>
                </a:solidFill>
              </a:rPr>
              <a:t>riesgo de sesgos, como selección, confirmación, correlaciones espurias, </a:t>
            </a:r>
            <a:r>
              <a:rPr lang="es-ES" sz="2800" dirty="0" err="1" smtClean="0">
                <a:solidFill>
                  <a:schemeClr val="tx1">
                    <a:lumMod val="50000"/>
                  </a:schemeClr>
                </a:solidFill>
              </a:rPr>
              <a:t>etc</a:t>
            </a:r>
            <a:endParaRPr lang="es-ES" sz="2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50000"/>
                  </a:schemeClr>
                </a:solidFill>
              </a:rPr>
              <a:t>Autonomía en fuentes de </a:t>
            </a:r>
            <a:r>
              <a:rPr lang="es-ES" sz="2800" dirty="0" smtClean="0">
                <a:solidFill>
                  <a:schemeClr val="tx1">
                    <a:lumMod val="50000"/>
                  </a:schemeClr>
                </a:solidFill>
              </a:rPr>
              <a:t>datos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</a:schemeClr>
                </a:solidFill>
              </a:rPr>
              <a:t>No </a:t>
            </a:r>
            <a:r>
              <a:rPr lang="es-ES" sz="2800" dirty="0">
                <a:solidFill>
                  <a:schemeClr val="tx1">
                    <a:lumMod val="50000"/>
                  </a:schemeClr>
                </a:solidFill>
              </a:rPr>
              <a:t>requiere un repo de datos </a:t>
            </a:r>
            <a:r>
              <a:rPr lang="es-ES" sz="2800" dirty="0" smtClean="0">
                <a:solidFill>
                  <a:schemeClr val="tx1">
                    <a:lumMod val="50000"/>
                  </a:schemeClr>
                </a:solidFill>
              </a:rPr>
              <a:t>central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</a:schemeClr>
                </a:solidFill>
              </a:rPr>
              <a:t>Ideal </a:t>
            </a:r>
            <a:r>
              <a:rPr lang="es-ES" sz="2800" dirty="0">
                <a:solidFill>
                  <a:schemeClr val="tx1">
                    <a:lumMod val="50000"/>
                  </a:schemeClr>
                </a:solidFill>
              </a:rPr>
              <a:t>para iterar </a:t>
            </a:r>
            <a:r>
              <a:rPr lang="es-ES" sz="2800" dirty="0" smtClean="0">
                <a:solidFill>
                  <a:schemeClr val="tx1">
                    <a:lumMod val="50000"/>
                  </a:schemeClr>
                </a:solidFill>
              </a:rPr>
              <a:t>rápidamente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</a:schemeClr>
                </a:solidFill>
              </a:rPr>
              <a:t>Terrible </a:t>
            </a:r>
            <a:r>
              <a:rPr lang="es-ES" sz="2800" dirty="0">
                <a:solidFill>
                  <a:schemeClr val="tx1">
                    <a:lumMod val="50000"/>
                  </a:schemeClr>
                </a:solidFill>
              </a:rPr>
              <a:t>para </a:t>
            </a:r>
            <a:r>
              <a:rPr lang="es-ES" sz="2800" dirty="0" smtClean="0">
                <a:solidFill>
                  <a:schemeClr val="tx1">
                    <a:lumMod val="50000"/>
                  </a:schemeClr>
                </a:solidFill>
              </a:rPr>
              <a:t>escalar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</a:schemeClr>
                </a:solidFill>
              </a:rPr>
              <a:t>Guerra </a:t>
            </a:r>
            <a:r>
              <a:rPr lang="es-ES" sz="2800" dirty="0">
                <a:solidFill>
                  <a:schemeClr val="tx1">
                    <a:lumMod val="50000"/>
                  </a:schemeClr>
                </a:solidFill>
              </a:rPr>
              <a:t>civil </a:t>
            </a:r>
            <a:endParaRPr lang="es-ES" sz="2800" b="1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6274716" y="2767263"/>
            <a:ext cx="6304547" cy="88331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ES" sz="3600" b="1" dirty="0" smtClean="0">
                <a:solidFill>
                  <a:schemeClr val="tx1">
                    <a:lumMod val="50000"/>
                  </a:schemeClr>
                </a:solidFill>
              </a:rPr>
              <a:t>Federado/</a:t>
            </a:r>
            <a:r>
              <a:rPr lang="es-ES" sz="3600" b="1" dirty="0" err="1" smtClean="0">
                <a:solidFill>
                  <a:schemeClr val="tx1">
                    <a:lumMod val="50000"/>
                  </a:schemeClr>
                </a:solidFill>
              </a:rPr>
              <a:t>Distribuído</a:t>
            </a:r>
            <a:endParaRPr lang="es-ES" sz="36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</a:schemeClr>
                </a:solidFill>
              </a:rPr>
              <a:t>Híbrido </a:t>
            </a:r>
            <a:r>
              <a:rPr lang="es-ES" sz="2800" dirty="0">
                <a:solidFill>
                  <a:schemeClr val="tx1">
                    <a:lumMod val="50000"/>
                  </a:schemeClr>
                </a:solidFill>
              </a:rPr>
              <a:t>entre centralizado y </a:t>
            </a:r>
            <a:r>
              <a:rPr lang="es-ES" sz="2800" dirty="0" smtClean="0">
                <a:solidFill>
                  <a:schemeClr val="tx1">
                    <a:lumMod val="50000"/>
                  </a:schemeClr>
                </a:solidFill>
              </a:rPr>
              <a:t>autónomo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</a:schemeClr>
                </a:solidFill>
              </a:rPr>
              <a:t>Cada </a:t>
            </a:r>
            <a:r>
              <a:rPr lang="es-ES" sz="2800" dirty="0">
                <a:solidFill>
                  <a:schemeClr val="tx1">
                    <a:lumMod val="50000"/>
                  </a:schemeClr>
                </a:solidFill>
              </a:rPr>
              <a:t>BU tiene capacidades de análisis de </a:t>
            </a:r>
            <a:r>
              <a:rPr lang="es-ES" sz="2800" dirty="0" smtClean="0">
                <a:solidFill>
                  <a:schemeClr val="tx1">
                    <a:lumMod val="50000"/>
                  </a:schemeClr>
                </a:solidFill>
              </a:rPr>
              <a:t>datos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</a:schemeClr>
                </a:solidFill>
              </a:rPr>
              <a:t>Pero </a:t>
            </a:r>
            <a:r>
              <a:rPr lang="es-ES" sz="2800" dirty="0">
                <a:solidFill>
                  <a:schemeClr val="tx1">
                    <a:lumMod val="50000"/>
                  </a:schemeClr>
                </a:solidFill>
              </a:rPr>
              <a:t>los modelos son desarrollados, validados y </a:t>
            </a:r>
            <a:r>
              <a:rPr lang="es-ES" sz="2800" dirty="0" err="1">
                <a:solidFill>
                  <a:schemeClr val="tx1">
                    <a:lumMod val="50000"/>
                  </a:schemeClr>
                </a:solidFill>
              </a:rPr>
              <a:t>deployados</a:t>
            </a:r>
            <a:r>
              <a:rPr lang="es-ES" sz="2800" dirty="0">
                <a:solidFill>
                  <a:schemeClr val="tx1">
                    <a:lumMod val="50000"/>
                  </a:schemeClr>
                </a:solidFill>
              </a:rPr>
              <a:t> desde un grupo </a:t>
            </a:r>
            <a:r>
              <a:rPr lang="es-ES" sz="2800" dirty="0" smtClean="0">
                <a:solidFill>
                  <a:schemeClr val="tx1">
                    <a:lumMod val="50000"/>
                  </a:schemeClr>
                </a:solidFill>
              </a:rPr>
              <a:t>central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</a:schemeClr>
                </a:solidFill>
              </a:rPr>
              <a:t>Mantiene </a:t>
            </a:r>
            <a:r>
              <a:rPr lang="es-ES" sz="2800" dirty="0">
                <a:solidFill>
                  <a:schemeClr val="tx1">
                    <a:lumMod val="50000"/>
                  </a:schemeClr>
                </a:solidFill>
              </a:rPr>
              <a:t>agilidad mientras garantiza “</a:t>
            </a:r>
            <a:r>
              <a:rPr lang="es-ES" sz="2800" dirty="0" err="1">
                <a:solidFill>
                  <a:schemeClr val="tx1">
                    <a:lumMod val="50000"/>
                  </a:schemeClr>
                </a:solidFill>
              </a:rPr>
              <a:t>model</a:t>
            </a:r>
            <a:r>
              <a:rPr lang="es-E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ES" sz="2800" dirty="0" err="1">
                <a:solidFill>
                  <a:schemeClr val="tx1">
                    <a:lumMod val="50000"/>
                  </a:schemeClr>
                </a:solidFill>
              </a:rPr>
              <a:t>governance</a:t>
            </a:r>
            <a:r>
              <a:rPr lang="es-ES" sz="2800" dirty="0" smtClean="0">
                <a:solidFill>
                  <a:schemeClr val="tx1">
                    <a:lumMod val="50000"/>
                  </a:schemeClr>
                </a:solidFill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</a:schemeClr>
                </a:solidFill>
              </a:rPr>
              <a:t>Puede </a:t>
            </a:r>
            <a:r>
              <a:rPr lang="es-ES" sz="2800" dirty="0">
                <a:solidFill>
                  <a:schemeClr val="tx1">
                    <a:lumMod val="50000"/>
                  </a:schemeClr>
                </a:solidFill>
              </a:rPr>
              <a:t>reportarle a varios </a:t>
            </a:r>
            <a:r>
              <a:rPr lang="es-ES" sz="2800" dirty="0" err="1">
                <a:solidFill>
                  <a:schemeClr val="tx1">
                    <a:lumMod val="50000"/>
                  </a:schemeClr>
                </a:solidFill>
              </a:rPr>
              <a:t>execs</a:t>
            </a:r>
            <a:r>
              <a:rPr lang="es-ES" sz="2800" dirty="0">
                <a:solidFill>
                  <a:schemeClr val="tx1">
                    <a:lumMod val="50000"/>
                  </a:schemeClr>
                </a:solidFill>
              </a:rPr>
              <a:t> en </a:t>
            </a:r>
            <a:r>
              <a:rPr lang="es-ES" sz="2800" dirty="0" err="1">
                <a:solidFill>
                  <a:schemeClr val="tx1">
                    <a:lumMod val="50000"/>
                  </a:schemeClr>
                </a:solidFill>
              </a:rPr>
              <a:t>org</a:t>
            </a:r>
            <a:r>
              <a:rPr lang="es-ES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ES" sz="2800" dirty="0" smtClean="0">
                <a:solidFill>
                  <a:schemeClr val="tx1">
                    <a:lumMod val="50000"/>
                  </a:schemeClr>
                </a:solidFill>
              </a:rPr>
              <a:t>matricial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</a:schemeClr>
                </a:solidFill>
              </a:rPr>
              <a:t>No </a:t>
            </a:r>
            <a:r>
              <a:rPr lang="es-ES" sz="2800" dirty="0">
                <a:solidFill>
                  <a:schemeClr val="tx1">
                    <a:lumMod val="50000"/>
                  </a:schemeClr>
                </a:solidFill>
              </a:rPr>
              <a:t>es un modelo para </a:t>
            </a:r>
            <a:r>
              <a:rPr lang="es-ES" sz="2800" dirty="0" smtClean="0">
                <a:solidFill>
                  <a:schemeClr val="tx1">
                    <a:lumMod val="50000"/>
                  </a:schemeClr>
                </a:solidFill>
              </a:rPr>
              <a:t>empezar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50000"/>
                  </a:schemeClr>
                </a:solidFill>
              </a:rPr>
              <a:t>Idóneo para empresas grandes y corporativos que quieren ser ágiles</a:t>
            </a:r>
            <a:r>
              <a:rPr lang="es-ES" sz="2800" dirty="0" smtClean="0">
                <a:solidFill>
                  <a:schemeClr val="tx1">
                    <a:lumMod val="50000"/>
                  </a:schemeClr>
                </a:solidFill>
              </a:rPr>
              <a:t>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</a:schemeClr>
                </a:solidFill>
              </a:rPr>
              <a:t>O </a:t>
            </a:r>
            <a:r>
              <a:rPr lang="es-ES" sz="2800" dirty="0">
                <a:solidFill>
                  <a:schemeClr val="tx1">
                    <a:lumMod val="50000"/>
                  </a:schemeClr>
                </a:solidFill>
              </a:rPr>
              <a:t>para </a:t>
            </a:r>
            <a:r>
              <a:rPr lang="es-ES" sz="2800" dirty="0" err="1">
                <a:solidFill>
                  <a:schemeClr val="tx1">
                    <a:lumMod val="50000"/>
                  </a:schemeClr>
                </a:solidFill>
              </a:rPr>
              <a:t>startups</a:t>
            </a:r>
            <a:r>
              <a:rPr lang="es-ES" sz="2800" dirty="0">
                <a:solidFill>
                  <a:schemeClr val="tx1">
                    <a:lumMod val="50000"/>
                  </a:schemeClr>
                </a:solidFill>
              </a:rPr>
              <a:t> que quieren madurar su </a:t>
            </a:r>
            <a:r>
              <a:rPr lang="es-ES" sz="2800" dirty="0" smtClean="0">
                <a:solidFill>
                  <a:schemeClr val="tx1">
                    <a:lumMod val="50000"/>
                  </a:schemeClr>
                </a:solidFill>
              </a:rPr>
              <a:t>práctica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chemeClr val="tx1">
                    <a:lumMod val="50000"/>
                  </a:schemeClr>
                </a:solidFill>
              </a:rPr>
              <a:t>Entre </a:t>
            </a:r>
            <a:r>
              <a:rPr lang="es-ES" sz="2800" dirty="0">
                <a:solidFill>
                  <a:schemeClr val="tx1">
                    <a:lumMod val="50000"/>
                  </a:schemeClr>
                </a:solidFill>
              </a:rPr>
              <a:t>más tiempo dure el equipo en este modo, más maduro es</a:t>
            </a:r>
            <a:endParaRPr lang="es-ES" sz="2800" b="1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4085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1;p6"/>
          <p:cNvSpPr txBox="1"/>
          <p:nvPr/>
        </p:nvSpPr>
        <p:spPr>
          <a:xfrm>
            <a:off x="1629053" y="27046"/>
            <a:ext cx="20938096" cy="1175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120000"/>
              </a:lnSpc>
              <a:defRPr sz="6400" b="1">
                <a:solidFill>
                  <a:srgbClr val="53585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s-MX" b="0" dirty="0" err="1" smtClean="0"/>
              <a:t>Career</a:t>
            </a:r>
            <a:r>
              <a:rPr lang="es-MX" b="0" dirty="0" smtClean="0"/>
              <a:t> </a:t>
            </a:r>
            <a:r>
              <a:rPr lang="es-MX" b="0" dirty="0" err="1" smtClean="0"/>
              <a:t>Path</a:t>
            </a:r>
            <a:endParaRPr lang="es-MX" b="0" dirty="0"/>
          </a:p>
        </p:txBody>
      </p:sp>
      <p:sp>
        <p:nvSpPr>
          <p:cNvPr id="7" name="CuadroTexto 6"/>
          <p:cNvSpPr txBox="1"/>
          <p:nvPr/>
        </p:nvSpPr>
        <p:spPr>
          <a:xfrm>
            <a:off x="1270000" y="9544861"/>
            <a:ext cx="548640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000" b="1" dirty="0">
                <a:solidFill>
                  <a:schemeClr val="bg2"/>
                </a:solidFill>
              </a:rPr>
              <a:t>J</a:t>
            </a:r>
            <a:r>
              <a:rPr kumimoji="0" lang="es-ES" sz="4000" b="1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unior Data </a:t>
            </a:r>
            <a:r>
              <a:rPr kumimoji="0" lang="es-ES" sz="4000" b="1" i="0" u="none" strike="noStrike" cap="none" spc="0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Scientist</a:t>
            </a:r>
            <a:endParaRPr kumimoji="0" lang="es-MX" sz="40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327150" y="8206548"/>
            <a:ext cx="601980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4000" b="1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Data </a:t>
            </a:r>
            <a:r>
              <a:rPr kumimoji="0" lang="es-ES" sz="4000" b="1" i="0" u="none" strike="noStrike" cap="none" spc="0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Scientist</a:t>
            </a:r>
            <a:endParaRPr kumimoji="0" lang="es-MX" sz="40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270000" y="6697833"/>
            <a:ext cx="601980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4000" b="1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Senior Data </a:t>
            </a:r>
            <a:r>
              <a:rPr kumimoji="0" lang="es-ES" sz="4000" b="1" i="0" u="none" strike="noStrike" cap="none" spc="0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Scientist</a:t>
            </a:r>
            <a:endParaRPr kumimoji="0" lang="es-MX" sz="40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270000" y="3587770"/>
            <a:ext cx="601980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4000" b="1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Lead of Data </a:t>
            </a:r>
            <a:r>
              <a:rPr kumimoji="0" lang="es-ES" sz="4000" b="1" i="0" u="none" strike="noStrike" cap="none" spc="0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Scientist</a:t>
            </a:r>
            <a:endParaRPr kumimoji="0" lang="es-MX" sz="40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327150" y="1722457"/>
            <a:ext cx="4889501" cy="1323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4000" b="1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Head of Data </a:t>
            </a:r>
            <a:r>
              <a:rPr kumimoji="0" lang="es-ES" sz="4000" b="1" i="0" u="none" strike="noStrike" cap="none" spc="0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Science</a:t>
            </a:r>
            <a:endParaRPr kumimoji="0" lang="es-MX" sz="40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978272" y="9499382"/>
            <a:ext cx="15900400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MX" sz="2800" dirty="0" smtClean="0">
                <a:solidFill>
                  <a:schemeClr val="bg1">
                    <a:lumMod val="50000"/>
                  </a:schemeClr>
                </a:solidFill>
              </a:rPr>
              <a:t>Es capaz de automatizar tareas, realizar análisis visual de datos y modelos estadísticos e inferencias, </a:t>
            </a: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</a:rPr>
              <a:t>colaborar con módulos en los proyectos</a:t>
            </a:r>
            <a:endParaRPr kumimoji="0" lang="es-MX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sym typeface="Arial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105272" y="6543737"/>
            <a:ext cx="16408400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ES" sz="2800" dirty="0">
                <a:solidFill>
                  <a:schemeClr val="bg1">
                    <a:lumMod val="50000"/>
                  </a:schemeClr>
                </a:solidFill>
              </a:rPr>
              <a:t>Identificar los </a:t>
            </a: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</a:rPr>
              <a:t>algoritmos adecuadas </a:t>
            </a:r>
            <a:r>
              <a:rPr lang="es-ES" sz="2800" dirty="0">
                <a:solidFill>
                  <a:schemeClr val="bg1">
                    <a:lumMod val="50000"/>
                  </a:schemeClr>
                </a:solidFill>
              </a:rPr>
              <a:t>para un proyecto específico. Combinando </a:t>
            </a: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</a:rPr>
              <a:t> los requerimientos con el rendimiento óptimo</a:t>
            </a:r>
            <a:r>
              <a:rPr lang="es-E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</a:rPr>
              <a:t>de proyectos a gran escala</a:t>
            </a:r>
            <a:endParaRPr kumimoji="0" lang="es-MX" sz="2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Arial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978272" y="8082792"/>
            <a:ext cx="16662400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ES" sz="28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</a:rPr>
              <a:t>mplementación de proyectos </a:t>
            </a:r>
            <a:r>
              <a:rPr lang="es-ES" sz="2800" dirty="0">
                <a:solidFill>
                  <a:schemeClr val="bg1">
                    <a:lumMod val="50000"/>
                  </a:schemeClr>
                </a:solidFill>
              </a:rPr>
              <a:t>de ciencia de </a:t>
            </a: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</a:rPr>
              <a:t>datos de escala media, </a:t>
            </a:r>
            <a:r>
              <a:rPr lang="es-ES" sz="2800" dirty="0">
                <a:solidFill>
                  <a:schemeClr val="bg1">
                    <a:lumMod val="50000"/>
                  </a:schemeClr>
                </a:solidFill>
              </a:rPr>
              <a:t>ayudar con el </a:t>
            </a: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</a:rPr>
              <a:t>mantenimiento de otros proyectos</a:t>
            </a:r>
            <a:endParaRPr kumimoji="0" lang="es-MX" sz="2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Arial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978272" y="3374430"/>
            <a:ext cx="15900400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ES" sz="2800" dirty="0">
                <a:solidFill>
                  <a:schemeClr val="bg1">
                    <a:lumMod val="50000"/>
                  </a:schemeClr>
                </a:solidFill>
              </a:rPr>
              <a:t>Ser capaz de evaluar cuánto tiempo requerirá un proyecto </a:t>
            </a: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</a:rPr>
              <a:t>completarse</a:t>
            </a:r>
            <a:r>
              <a:rPr lang="es-ES" sz="2800" dirty="0">
                <a:solidFill>
                  <a:schemeClr val="bg1">
                    <a:lumMod val="50000"/>
                  </a:schemeClr>
                </a:solidFill>
              </a:rPr>
              <a:t>, cuáles serán los obstáculos y recompensas, y mantenerse al día con respecto a los entregables y los plazos.</a:t>
            </a:r>
            <a:endParaRPr kumimoji="0" lang="es-MX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sym typeface="Arial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6978273" y="1813890"/>
            <a:ext cx="15900399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ES" sz="2800" dirty="0">
                <a:solidFill>
                  <a:schemeClr val="tx1">
                    <a:lumMod val="50000"/>
                  </a:schemeClr>
                </a:solidFill>
              </a:rPr>
              <a:t>Es un asesor de la alta dirección y interactúa exitosamente con colegas ejecutivos y </a:t>
            </a:r>
            <a:r>
              <a:rPr lang="es-ES" sz="2800" dirty="0" smtClean="0">
                <a:solidFill>
                  <a:schemeClr val="tx1">
                    <a:lumMod val="50000"/>
                  </a:schemeClr>
                </a:solidFill>
              </a:rPr>
              <a:t>clientes.</a:t>
            </a:r>
            <a:endParaRPr lang="es-MX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MX" sz="2800" dirty="0" smtClean="0">
                <a:solidFill>
                  <a:schemeClr val="bg1">
                    <a:lumMod val="50000"/>
                  </a:schemeClr>
                </a:solidFill>
              </a:rPr>
              <a:t>Administrar </a:t>
            </a:r>
            <a:r>
              <a:rPr lang="es-MX" sz="2800" dirty="0">
                <a:solidFill>
                  <a:schemeClr val="bg1">
                    <a:lumMod val="50000"/>
                  </a:schemeClr>
                </a:solidFill>
              </a:rPr>
              <a:t>personas, contratar a las personas adecuadas, administrar </a:t>
            </a:r>
            <a:r>
              <a:rPr lang="es-MX" sz="2800" dirty="0" smtClean="0">
                <a:solidFill>
                  <a:schemeClr val="bg1">
                    <a:lumMod val="50000"/>
                  </a:schemeClr>
                </a:solidFill>
              </a:rPr>
              <a:t>a los lead of data </a:t>
            </a:r>
            <a:r>
              <a:rPr lang="es-MX" sz="2800" dirty="0" err="1" smtClean="0">
                <a:solidFill>
                  <a:schemeClr val="bg1">
                    <a:lumMod val="50000"/>
                  </a:schemeClr>
                </a:solidFill>
              </a:rPr>
              <a:t>scientist</a:t>
            </a:r>
            <a:r>
              <a:rPr lang="es-MX" sz="2800" dirty="0" smtClean="0">
                <a:solidFill>
                  <a:schemeClr val="bg1">
                    <a:lumMod val="50000"/>
                  </a:schemeClr>
                </a:solidFill>
              </a:rPr>
              <a:t> que </a:t>
            </a:r>
            <a:r>
              <a:rPr lang="es-MX" sz="2800" dirty="0">
                <a:solidFill>
                  <a:schemeClr val="bg1">
                    <a:lumMod val="50000"/>
                  </a:schemeClr>
                </a:solidFill>
              </a:rPr>
              <a:t>le </a:t>
            </a:r>
            <a:r>
              <a:rPr lang="es-MX" sz="2800" dirty="0" smtClean="0">
                <a:solidFill>
                  <a:schemeClr val="bg1">
                    <a:lumMod val="50000"/>
                  </a:schemeClr>
                </a:solidFill>
              </a:rPr>
              <a:t>reportan.</a:t>
            </a:r>
            <a:endParaRPr kumimoji="0" lang="es-MX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sym typeface="Arial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270000" y="11113933"/>
            <a:ext cx="548640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000" b="1" dirty="0" smtClean="0">
                <a:solidFill>
                  <a:schemeClr val="bg2"/>
                </a:solidFill>
              </a:rPr>
              <a:t>Data </a:t>
            </a:r>
            <a:r>
              <a:rPr lang="es-ES" sz="4000" b="1" dirty="0" err="1" smtClean="0">
                <a:solidFill>
                  <a:schemeClr val="bg2"/>
                </a:solidFill>
              </a:rPr>
              <a:t>analyst</a:t>
            </a:r>
            <a:endParaRPr kumimoji="0" lang="es-MX" sz="40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6978272" y="10806156"/>
            <a:ext cx="15900400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</a:rPr>
              <a:t>Recopilan</a:t>
            </a:r>
            <a:r>
              <a:rPr lang="es-ES" sz="2800" dirty="0">
                <a:solidFill>
                  <a:schemeClr val="bg1">
                    <a:lumMod val="50000"/>
                  </a:schemeClr>
                </a:solidFill>
              </a:rPr>
              <a:t>, procesan y gestionan datos relevantes para la empresa, estando encargados de su análisis estadístico, minería de los </a:t>
            </a: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</a:rPr>
              <a:t>datos y </a:t>
            </a:r>
            <a:r>
              <a:rPr lang="es-ES" sz="2800" dirty="0">
                <a:solidFill>
                  <a:schemeClr val="bg1">
                    <a:lumMod val="50000"/>
                  </a:schemeClr>
                </a:solidFill>
              </a:rPr>
              <a:t>discriminación de </a:t>
            </a: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</a:rPr>
              <a:t>información relevante y no relevante.</a:t>
            </a:r>
            <a:endParaRPr kumimoji="0" lang="es-MX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sym typeface="Arial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327150" y="4905085"/>
            <a:ext cx="6019800" cy="1323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4000" b="1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Machine</a:t>
            </a:r>
            <a:r>
              <a:rPr kumimoji="0" lang="es-ES" sz="4000" b="1" i="0" u="none" strike="noStrike" cap="none" spc="0" normalizeH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Learning </a:t>
            </a:r>
            <a:r>
              <a:rPr kumimoji="0" lang="en-US" sz="4000" b="1" i="0" u="none" strike="noStrike" cap="none" spc="0" normalizeH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Engineer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6978272" y="5042828"/>
            <a:ext cx="15900400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ES" sz="2800" dirty="0" smtClean="0">
                <a:solidFill>
                  <a:schemeClr val="bg2">
                    <a:lumMod val="75000"/>
                  </a:schemeClr>
                </a:solidFill>
              </a:rPr>
              <a:t>Implementar </a:t>
            </a:r>
            <a:r>
              <a:rPr lang="es-ES" sz="2800" dirty="0">
                <a:solidFill>
                  <a:schemeClr val="bg2">
                    <a:lumMod val="75000"/>
                  </a:schemeClr>
                </a:solidFill>
              </a:rPr>
              <a:t>y automatizar la integración </a:t>
            </a:r>
            <a:r>
              <a:rPr lang="es-ES" sz="2800" dirty="0" smtClean="0">
                <a:solidFill>
                  <a:schemeClr val="bg2">
                    <a:lumMod val="75000"/>
                  </a:schemeClr>
                </a:solidFill>
              </a:rPr>
              <a:t>continua, entrega </a:t>
            </a:r>
            <a:r>
              <a:rPr lang="es-ES" sz="2800" dirty="0">
                <a:solidFill>
                  <a:schemeClr val="bg2">
                    <a:lumMod val="75000"/>
                  </a:schemeClr>
                </a:solidFill>
              </a:rPr>
              <a:t>continua </a:t>
            </a:r>
            <a:r>
              <a:rPr lang="es-ES" sz="2800" dirty="0" smtClean="0">
                <a:solidFill>
                  <a:schemeClr val="bg2">
                    <a:lumMod val="75000"/>
                  </a:schemeClr>
                </a:solidFill>
              </a:rPr>
              <a:t>y </a:t>
            </a:r>
            <a:r>
              <a:rPr lang="es-ES" sz="2800" dirty="0">
                <a:solidFill>
                  <a:schemeClr val="bg2">
                    <a:lumMod val="75000"/>
                  </a:schemeClr>
                </a:solidFill>
              </a:rPr>
              <a:t>el entrenamiento </a:t>
            </a:r>
            <a:r>
              <a:rPr lang="es-ES" sz="2800" dirty="0" smtClean="0">
                <a:solidFill>
                  <a:schemeClr val="bg2">
                    <a:lumMod val="75000"/>
                  </a:schemeClr>
                </a:solidFill>
              </a:rPr>
              <a:t>continuo para los modelos de ciencia de datos  aplicando </a:t>
            </a:r>
            <a:r>
              <a:rPr lang="es-ES" sz="2800" dirty="0">
                <a:solidFill>
                  <a:schemeClr val="bg2">
                    <a:lumMod val="75000"/>
                  </a:schemeClr>
                </a:solidFill>
              </a:rPr>
              <a:t>los principios de </a:t>
            </a:r>
            <a:r>
              <a:rPr lang="es-ES" sz="2800" dirty="0" err="1" smtClean="0">
                <a:solidFill>
                  <a:schemeClr val="bg2">
                    <a:lumMod val="75000"/>
                  </a:schemeClr>
                </a:solidFill>
              </a:rPr>
              <a:t>DevOps</a:t>
            </a:r>
            <a:r>
              <a:rPr lang="es-ES" sz="2800" dirty="0" smtClean="0">
                <a:solidFill>
                  <a:schemeClr val="bg2">
                    <a:lumMod val="75000"/>
                  </a:schemeClr>
                </a:solidFill>
              </a:rPr>
              <a:t>. </a:t>
            </a:r>
            <a:endParaRPr kumimoji="0" lang="es-MX" sz="2800" b="0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54685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1;p6"/>
          <p:cNvSpPr txBox="1"/>
          <p:nvPr/>
        </p:nvSpPr>
        <p:spPr>
          <a:xfrm>
            <a:off x="715736" y="509813"/>
            <a:ext cx="20938096" cy="1175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120000"/>
              </a:lnSpc>
              <a:defRPr sz="6400" b="1">
                <a:solidFill>
                  <a:srgbClr val="53585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s-ES" dirty="0" smtClean="0"/>
              <a:t>¿Dónde encuentro talento?</a:t>
            </a:r>
            <a:endParaRPr lang="es-ES" dirty="0"/>
          </a:p>
        </p:txBody>
      </p:sp>
      <p:sp>
        <p:nvSpPr>
          <p:cNvPr id="4" name="Google Shape;91;p6"/>
          <p:cNvSpPr txBox="1"/>
          <p:nvPr/>
        </p:nvSpPr>
        <p:spPr>
          <a:xfrm>
            <a:off x="1035504" y="2364013"/>
            <a:ext cx="19238050" cy="988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ct val="120000"/>
              </a:lnSpc>
              <a:defRPr sz="6400" b="1">
                <a:solidFill>
                  <a:srgbClr val="53585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s-ES" sz="4800" b="0" dirty="0" smtClean="0"/>
              <a:t>Programas de maestrías  y licenciatura recomendadas</a:t>
            </a:r>
            <a:endParaRPr lang="es-MX" sz="2000" dirty="0"/>
          </a:p>
        </p:txBody>
      </p:sp>
      <p:sp>
        <p:nvSpPr>
          <p:cNvPr id="6" name="CuadroTexto 5"/>
          <p:cNvSpPr txBox="1"/>
          <p:nvPr/>
        </p:nvSpPr>
        <p:spPr>
          <a:xfrm>
            <a:off x="12911984" y="3902102"/>
            <a:ext cx="14655800" cy="35394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ES" sz="3200" b="1" dirty="0" smtClean="0">
                <a:solidFill>
                  <a:schemeClr val="tx2"/>
                </a:solidFill>
              </a:rPr>
              <a:t>Maestría Machine </a:t>
            </a:r>
            <a:r>
              <a:rPr lang="es-ES" sz="3200" b="1" dirty="0" err="1" smtClean="0">
                <a:solidFill>
                  <a:schemeClr val="tx2"/>
                </a:solidFill>
              </a:rPr>
              <a:t>Learning</a:t>
            </a:r>
            <a:r>
              <a:rPr lang="es-ES" sz="3200" b="1" dirty="0" smtClean="0">
                <a:solidFill>
                  <a:schemeClr val="tx2"/>
                </a:solidFill>
              </a:rPr>
              <a:t> &amp;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smtClean="0">
                <a:solidFill>
                  <a:schemeClr val="tx2"/>
                </a:solidFill>
              </a:rPr>
              <a:t>Maestría </a:t>
            </a:r>
            <a:r>
              <a:rPr lang="es-ES" sz="3200" dirty="0">
                <a:solidFill>
                  <a:schemeClr val="tx2"/>
                </a:solidFill>
              </a:rPr>
              <a:t>en ciencias </a:t>
            </a:r>
            <a:r>
              <a:rPr lang="es-ES" sz="3200" dirty="0" smtClean="0">
                <a:solidFill>
                  <a:schemeClr val="tx2"/>
                </a:solidFill>
              </a:rPr>
              <a:t>computacionales (</a:t>
            </a:r>
            <a:r>
              <a:rPr lang="es-ES" sz="3200" dirty="0" err="1" smtClean="0">
                <a:solidFill>
                  <a:schemeClr val="tx2"/>
                </a:solidFill>
              </a:rPr>
              <a:t>Cinvestav</a:t>
            </a:r>
            <a:r>
              <a:rPr lang="es-ES" sz="3200" dirty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dirty="0">
                <a:solidFill>
                  <a:schemeClr val="tx2"/>
                </a:solidFill>
              </a:rPr>
              <a:t>Maestría en ciencias computacionales (INAOE)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2"/>
                </a:solidFill>
              </a:rPr>
              <a:t>Maestría en t</a:t>
            </a:r>
            <a:r>
              <a:rPr lang="es-ES" sz="3200" dirty="0" smtClean="0">
                <a:solidFill>
                  <a:schemeClr val="tx2"/>
                </a:solidFill>
              </a:rPr>
              <a:t>ecnologías </a:t>
            </a:r>
            <a:r>
              <a:rPr lang="es-ES" sz="3200" dirty="0">
                <a:solidFill>
                  <a:schemeClr val="tx2"/>
                </a:solidFill>
              </a:rPr>
              <a:t>de computo aplicado (UTM)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2"/>
                </a:solidFill>
              </a:rPr>
              <a:t>Maestría en Ciencias de la Computación (CIMAT)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MX" sz="32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sym typeface="Arial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086573" y="8995252"/>
            <a:ext cx="11105427" cy="27699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MX" sz="3200" b="1" dirty="0" smtClean="0">
                <a:solidFill>
                  <a:schemeClr val="bg2">
                    <a:lumMod val="50000"/>
                  </a:schemeClr>
                </a:solidFill>
              </a:rPr>
              <a:t>Licenciatura Datos &amp; Matemáticas  &amp; Actuaria</a:t>
            </a:r>
          </a:p>
          <a:p>
            <a:endParaRPr lang="es-MX" sz="32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dirty="0" smtClean="0">
                <a:solidFill>
                  <a:schemeClr val="tx2"/>
                </a:solidFill>
              </a:rPr>
              <a:t>Licenciatura </a:t>
            </a:r>
            <a:r>
              <a:rPr lang="es-MX" sz="3200" dirty="0">
                <a:solidFill>
                  <a:schemeClr val="tx2"/>
                </a:solidFill>
              </a:rPr>
              <a:t>en ciencia de datos (ITAM)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dirty="0">
                <a:solidFill>
                  <a:schemeClr val="tx2"/>
                </a:solidFill>
              </a:rPr>
              <a:t>Licenciatura en Matemáticas Aplicadas (CIMAT,ITAM)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2"/>
                </a:solidFill>
              </a:rPr>
              <a:t>Licenciatura en Actuaria (UNAM, FES </a:t>
            </a:r>
            <a:r>
              <a:rPr lang="es-ES" sz="3200" dirty="0" err="1">
                <a:solidFill>
                  <a:schemeClr val="tx2"/>
                </a:solidFill>
              </a:rPr>
              <a:t>Acatlan</a:t>
            </a:r>
            <a:r>
              <a:rPr lang="es-ES" sz="3200" dirty="0">
                <a:solidFill>
                  <a:schemeClr val="tx2"/>
                </a:solidFill>
              </a:rPr>
              <a:t>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2911984" y="8313556"/>
            <a:ext cx="9931400" cy="30469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MX" sz="3200" b="1" dirty="0" smtClean="0">
                <a:solidFill>
                  <a:schemeClr val="bg2">
                    <a:lumMod val="50000"/>
                  </a:schemeClr>
                </a:solidFill>
              </a:rPr>
              <a:t>Ingeniería Datos &amp; Matemáticas</a:t>
            </a:r>
          </a:p>
          <a:p>
            <a:endParaRPr lang="es-MX" sz="32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dirty="0" smtClean="0">
                <a:solidFill>
                  <a:schemeClr val="tx2"/>
                </a:solidFill>
              </a:rPr>
              <a:t>Ingeniería </a:t>
            </a:r>
            <a:r>
              <a:rPr lang="es-MX" sz="3200" dirty="0">
                <a:solidFill>
                  <a:schemeClr val="tx2"/>
                </a:solidFill>
              </a:rPr>
              <a:t>matemáticas (IPN)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dirty="0">
                <a:solidFill>
                  <a:schemeClr val="tx2"/>
                </a:solidFill>
              </a:rPr>
              <a:t>Ingeniería de datos (UP </a:t>
            </a:r>
            <a:r>
              <a:rPr lang="es-MX" sz="3200" dirty="0" err="1">
                <a:solidFill>
                  <a:schemeClr val="tx2"/>
                </a:solidFill>
              </a:rPr>
              <a:t>Yucatan</a:t>
            </a:r>
            <a:r>
              <a:rPr lang="es-MX" sz="3200" dirty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altLang="es-MX" sz="3200" dirty="0">
                <a:solidFill>
                  <a:schemeClr val="tx2"/>
                </a:solidFill>
                <a:latin typeface="Arial" panose="020B0604020202020204" pitchFamily="34" charset="0"/>
              </a:rPr>
              <a:t>Ingeniería en Ciencia de Datos y Matemáticas(</a:t>
            </a:r>
            <a:r>
              <a:rPr lang="es-MX" sz="3200" dirty="0">
                <a:solidFill>
                  <a:schemeClr val="tx2"/>
                </a:solidFill>
              </a:rPr>
              <a:t>ITESM</a:t>
            </a:r>
            <a:r>
              <a:rPr lang="es-MX" sz="3200" dirty="0" smtClean="0">
                <a:solidFill>
                  <a:schemeClr val="tx2"/>
                </a:solidFill>
                <a:latin typeface="Arial" panose="020B0604020202020204" pitchFamily="34" charset="0"/>
              </a:rPr>
              <a:t>)</a:t>
            </a:r>
            <a:endParaRPr lang="es-MX" sz="3200" dirty="0">
              <a:solidFill>
                <a:schemeClr val="tx2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035504" y="7117324"/>
            <a:ext cx="9093200" cy="1077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dirty="0">
                <a:solidFill>
                  <a:schemeClr val="tx2"/>
                </a:solidFill>
              </a:rPr>
              <a:t>Maestría en ciencia de datos (ITAM,IIMAS)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dirty="0">
                <a:solidFill>
                  <a:schemeClr val="tx2"/>
                </a:solidFill>
              </a:rPr>
              <a:t>Maestría en inteligencia analítica  (Anáhuac</a:t>
            </a:r>
            <a:r>
              <a:rPr lang="es-MX" sz="3200" dirty="0" smtClean="0">
                <a:solidFill>
                  <a:schemeClr val="tx2"/>
                </a:solidFill>
              </a:rPr>
              <a:t>)</a:t>
            </a:r>
            <a:endParaRPr lang="es-MX" sz="3200" dirty="0">
              <a:solidFill>
                <a:schemeClr val="tx2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035504" y="4058065"/>
            <a:ext cx="9569616" cy="30469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MX" sz="3200" b="1" dirty="0" smtClean="0">
                <a:solidFill>
                  <a:schemeClr val="bg2">
                    <a:lumMod val="50000"/>
                  </a:schemeClr>
                </a:solidFill>
              </a:rPr>
              <a:t>Maestría en Estadística </a:t>
            </a:r>
          </a:p>
          <a:p>
            <a:endParaRPr lang="es-MX" sz="32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dirty="0" smtClean="0">
                <a:solidFill>
                  <a:schemeClr val="tx2"/>
                </a:solidFill>
              </a:rPr>
              <a:t>Maestría </a:t>
            </a:r>
            <a:r>
              <a:rPr lang="es-MX" sz="3200" dirty="0">
                <a:solidFill>
                  <a:schemeClr val="tx2"/>
                </a:solidFill>
              </a:rPr>
              <a:t>en Cómputo Estadístico</a:t>
            </a:r>
            <a:r>
              <a:rPr lang="es-ES" sz="3200" dirty="0">
                <a:solidFill>
                  <a:schemeClr val="tx2"/>
                </a:solidFill>
              </a:rPr>
              <a:t> (CIMAT)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200" dirty="0">
                <a:solidFill>
                  <a:schemeClr val="tx2"/>
                </a:solidFill>
              </a:rPr>
              <a:t>Maestría en estadística (IIMAS)</a:t>
            </a:r>
            <a:endParaRPr lang="es-ES" sz="32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2"/>
                </a:solidFill>
              </a:rPr>
              <a:t>Maestría en Probabilidad y Estadística en CIMAT</a:t>
            </a:r>
            <a:endParaRPr lang="es-MX" sz="3200" dirty="0">
              <a:solidFill>
                <a:schemeClr val="tx2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98333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1;p6"/>
          <p:cNvSpPr txBox="1"/>
          <p:nvPr/>
        </p:nvSpPr>
        <p:spPr>
          <a:xfrm>
            <a:off x="1629053" y="-17929"/>
            <a:ext cx="20938096" cy="1209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120000"/>
              </a:lnSpc>
              <a:defRPr sz="6400" b="1">
                <a:solidFill>
                  <a:srgbClr val="53585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n-US" b="0" dirty="0" err="1" smtClean="0">
                <a:solidFill>
                  <a:schemeClr val="bg2">
                    <a:lumMod val="50000"/>
                  </a:schemeClr>
                </a:solidFill>
              </a:rPr>
              <a:t>Perfiles</a:t>
            </a:r>
            <a:r>
              <a:rPr lang="en-US" b="0" dirty="0" smtClean="0">
                <a:solidFill>
                  <a:schemeClr val="bg2">
                    <a:lumMod val="50000"/>
                  </a:schemeClr>
                </a:solidFill>
              </a:rPr>
              <a:t> Data Scientist</a:t>
            </a:r>
            <a:endParaRPr lang="es-MX" sz="6600" b="0" dirty="0">
              <a:solidFill>
                <a:schemeClr val="bg2">
                  <a:lumMod val="50000"/>
                </a:schemeClr>
              </a:solidFill>
              <a:sym typeface="Arial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469669" y="2550886"/>
            <a:ext cx="6954253" cy="74789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sz="24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Licenciatura</a:t>
            </a:r>
            <a:r>
              <a:rPr kumimoji="0" lang="es-MX" sz="2400" b="0" i="0" u="none" strike="noStrike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 / Ingeniería 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sz="2400" baseline="0" dirty="0" smtClean="0">
                <a:solidFill>
                  <a:schemeClr val="tx2"/>
                </a:solidFill>
              </a:rPr>
              <a:t>0-3</a:t>
            </a:r>
            <a:r>
              <a:rPr lang="es-MX" sz="2400" dirty="0" smtClean="0">
                <a:solidFill>
                  <a:schemeClr val="tx2"/>
                </a:solidFill>
              </a:rPr>
              <a:t> Años de experiencia</a:t>
            </a:r>
            <a:endParaRPr kumimoji="0" lang="es-MX" sz="2400" b="0" i="0" u="none" strike="noStrike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sz="24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Necesita</a:t>
            </a:r>
            <a:r>
              <a:rPr kumimoji="0" lang="es-MX" sz="2400" b="0" i="0" u="none" strike="noStrike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supervisión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sz="2400" dirty="0" smtClean="0">
                <a:solidFill>
                  <a:schemeClr val="tx2"/>
                </a:solidFill>
              </a:rPr>
              <a:t>Conocimientos solido de probabilidad y estadística, calculo, algebra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sz="2400" b="0" i="0" u="none" strike="noStrike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Conoce al menos un lenguaje de programación  (R, Python)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sz="2400" dirty="0" smtClean="0">
                <a:solidFill>
                  <a:schemeClr val="tx2"/>
                </a:solidFill>
              </a:rPr>
              <a:t>Colabora en la planificación inicial de los proyecto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sz="2400" dirty="0" smtClean="0">
                <a:solidFill>
                  <a:schemeClr val="tx2"/>
                </a:solidFill>
              </a:rPr>
              <a:t>Trabaja en equipo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sz="2400" dirty="0" smtClean="0">
                <a:solidFill>
                  <a:schemeClr val="tx2"/>
                </a:solidFill>
              </a:rPr>
              <a:t>Conoce la metodologías CRIPS-DM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sz="2400" dirty="0">
                <a:solidFill>
                  <a:schemeClr val="tx2"/>
                </a:solidFill>
              </a:rPr>
              <a:t>A</a:t>
            </a:r>
            <a:r>
              <a:rPr lang="es-MX" sz="2400" dirty="0" smtClean="0">
                <a:solidFill>
                  <a:schemeClr val="tx2"/>
                </a:solidFill>
              </a:rPr>
              <a:t>nálisis  exploratorio 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sz="2400" dirty="0" smtClean="0">
                <a:solidFill>
                  <a:schemeClr val="tx2"/>
                </a:solidFill>
              </a:rPr>
              <a:t>Aprendizaje estadístico e inferencial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sz="2400" dirty="0" smtClean="0">
                <a:solidFill>
                  <a:schemeClr val="tx2"/>
                </a:solidFill>
              </a:rPr>
              <a:t>Modelo de ensamble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sz="2400" dirty="0" smtClean="0">
                <a:solidFill>
                  <a:schemeClr val="tx2"/>
                </a:solidFill>
              </a:rPr>
              <a:t>Conoce al menos un SGDB (</a:t>
            </a:r>
            <a:r>
              <a:rPr lang="es-MX" sz="2400" dirty="0" err="1" smtClean="0">
                <a:solidFill>
                  <a:schemeClr val="tx2"/>
                </a:solidFill>
              </a:rPr>
              <a:t>MySQL</a:t>
            </a:r>
            <a:r>
              <a:rPr lang="es-MX" sz="2400" dirty="0" smtClean="0">
                <a:solidFill>
                  <a:schemeClr val="tx2"/>
                </a:solidFill>
              </a:rPr>
              <a:t>, </a:t>
            </a:r>
            <a:r>
              <a:rPr lang="es-MX" sz="2400" dirty="0" err="1" smtClean="0">
                <a:solidFill>
                  <a:schemeClr val="tx2"/>
                </a:solidFill>
              </a:rPr>
              <a:t>MariaDB</a:t>
            </a:r>
            <a:r>
              <a:rPr lang="es-MX" sz="2400" dirty="0" smtClean="0">
                <a:solidFill>
                  <a:schemeClr val="tx2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chemeClr val="tx2"/>
                </a:solidFill>
              </a:rPr>
              <a:t>Alto grado de la lógica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tx2"/>
                </a:solidFill>
              </a:rPr>
              <a:t>R</a:t>
            </a:r>
            <a:r>
              <a:rPr lang="es-MX" sz="2400" dirty="0" smtClean="0">
                <a:solidFill>
                  <a:schemeClr val="tx2"/>
                </a:solidFill>
              </a:rPr>
              <a:t>eglas </a:t>
            </a:r>
            <a:r>
              <a:rPr lang="es-MX" sz="2400" dirty="0">
                <a:solidFill>
                  <a:schemeClr val="tx2"/>
                </a:solidFill>
              </a:rPr>
              <a:t>de </a:t>
            </a:r>
            <a:r>
              <a:rPr lang="es-MX" sz="2400" dirty="0" smtClean="0">
                <a:solidFill>
                  <a:schemeClr val="tx2"/>
                </a:solidFill>
              </a:rPr>
              <a:t>asociación y análisis de afinidad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chemeClr val="tx2"/>
                </a:solidFill>
              </a:rPr>
              <a:t>Data </a:t>
            </a:r>
            <a:r>
              <a:rPr lang="es-MX" sz="2400" dirty="0" err="1" smtClean="0">
                <a:solidFill>
                  <a:schemeClr val="tx2"/>
                </a:solidFill>
              </a:rPr>
              <a:t>mining</a:t>
            </a:r>
            <a:endParaRPr lang="es-MX" sz="2400" dirty="0" smtClean="0">
              <a:solidFill>
                <a:schemeClr val="tx2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400" b="0" i="0" u="none" strike="noStrike" cap="none" spc="0" normalizeH="0" dirty="0" smtClean="0">
              <a:ln>
                <a:noFill/>
              </a:ln>
              <a:solidFill>
                <a:schemeClr val="tx2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5612896" y="2361413"/>
            <a:ext cx="6954253" cy="104336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sz="2400" b="0" i="0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Licenciatura /  Ingeniería</a:t>
            </a:r>
            <a:r>
              <a:rPr kumimoji="0" lang="es-MX" sz="2400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sz="2400" dirty="0" smtClean="0">
                <a:solidFill>
                  <a:schemeClr val="bg2">
                    <a:lumMod val="50000"/>
                  </a:schemeClr>
                </a:solidFill>
              </a:rPr>
              <a:t>3 a 5 años de experiencia </a:t>
            </a:r>
            <a:endParaRPr kumimoji="0" lang="es-MX" sz="2400" b="0" i="0" u="none" strike="noStrike" cap="none" spc="0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sz="2400" b="0" i="0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Capacidades técnicas para configurar ambientes de desarrollo por si</a:t>
            </a:r>
            <a:r>
              <a:rPr kumimoji="0" lang="es-MX" sz="2400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solo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sz="2400" dirty="0" smtClean="0">
                <a:solidFill>
                  <a:schemeClr val="bg2">
                    <a:lumMod val="50000"/>
                  </a:schemeClr>
                </a:solidFill>
              </a:rPr>
              <a:t>Refactorización de código para eficiencia computacional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sz="2400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Desarrollo de modelos de machine </a:t>
            </a:r>
            <a:r>
              <a:rPr kumimoji="0" lang="es-MX" sz="2400" b="0" i="0" u="none" strike="noStrike" cap="none" spc="0" normalizeH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learning</a:t>
            </a:r>
            <a:r>
              <a:rPr kumimoji="0" lang="es-MX" sz="2400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y predicción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sz="2400" dirty="0" smtClean="0">
                <a:solidFill>
                  <a:schemeClr val="bg2">
                    <a:lumMod val="50000"/>
                  </a:schemeClr>
                </a:solidFill>
              </a:rPr>
              <a:t>Testear de manera independiente modelos estadísticos y de ML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sz="2400" dirty="0" smtClean="0">
                <a:solidFill>
                  <a:schemeClr val="bg2">
                    <a:lumMod val="50000"/>
                  </a:schemeClr>
                </a:solidFill>
              </a:rPr>
              <a:t>Conoce otras ramas de IA  (NLP, sistema de recomendaciones)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sz="2400" dirty="0" smtClean="0">
                <a:solidFill>
                  <a:schemeClr val="bg2">
                    <a:lumMod val="50000"/>
                  </a:schemeClr>
                </a:solidFill>
              </a:rPr>
              <a:t>Colaboración agile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bg2">
                    <a:lumMod val="50000"/>
                  </a:schemeClr>
                </a:solidFill>
              </a:rPr>
              <a:t>Comprende charlas ejecutivas y las traduce en solicitudes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bg2">
                    <a:lumMod val="50000"/>
                  </a:schemeClr>
                </a:solidFill>
              </a:rPr>
              <a:t>Detección de errores de modelado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>
                    <a:lumMod val="50000"/>
                  </a:schemeClr>
                </a:solidFill>
              </a:rPr>
              <a:t>Hacer recomendaciones sobre implementaciones de ciencia de datos</a:t>
            </a:r>
            <a:endParaRPr lang="es-MX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chemeClr val="bg2">
                    <a:lumMod val="50000"/>
                  </a:schemeClr>
                </a:solidFill>
              </a:rPr>
              <a:t>Es capaz de dar  mantenimiento de modelos y proyectos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chemeClr val="bg2">
                    <a:lumMod val="50000"/>
                  </a:schemeClr>
                </a:solidFill>
              </a:rPr>
              <a:t>Conoce de interoperabilidad , complejidad , ética y redimiendo de modelos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chemeClr val="bg2">
                    <a:lumMod val="50000"/>
                  </a:schemeClr>
                </a:solidFill>
              </a:rPr>
              <a:t>Base de datos No-SQL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chemeClr val="bg2">
                    <a:lumMod val="50000"/>
                  </a:schemeClr>
                </a:solidFill>
              </a:rPr>
              <a:t>Bibliotecas  para cómputo paralelo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chemeClr val="bg2">
                    <a:lumMod val="50000"/>
                  </a:schemeClr>
                </a:solidFill>
              </a:rPr>
              <a:t>Pipelines y versionado de código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chemeClr val="bg2">
                    <a:lumMod val="50000"/>
                  </a:schemeClr>
                </a:solidFill>
              </a:rPr>
              <a:t>Versionado de modelos y </a:t>
            </a:r>
            <a:r>
              <a:rPr lang="es-MX" sz="2400" dirty="0" err="1" smtClean="0">
                <a:solidFill>
                  <a:schemeClr val="bg2">
                    <a:lumMod val="50000"/>
                  </a:schemeClr>
                </a:solidFill>
              </a:rPr>
              <a:t>datasets</a:t>
            </a:r>
            <a:endParaRPr lang="es-MX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 err="1">
                <a:solidFill>
                  <a:schemeClr val="bg2">
                    <a:lumMod val="50000"/>
                  </a:schemeClr>
                </a:solidFill>
              </a:rPr>
              <a:t>Predict</a:t>
            </a:r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MX" sz="2400" dirty="0" err="1" smtClean="0">
                <a:solidFill>
                  <a:schemeClr val="bg2">
                    <a:lumMod val="50000"/>
                  </a:schemeClr>
                </a:solidFill>
              </a:rPr>
              <a:t>power</a:t>
            </a:r>
            <a:endParaRPr lang="es-MX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483089" y="1401894"/>
            <a:ext cx="7609780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6000" dirty="0" smtClean="0">
                <a:solidFill>
                  <a:schemeClr val="tx1">
                    <a:lumMod val="50000"/>
                  </a:schemeClr>
                </a:solidFill>
              </a:rPr>
              <a:t>Data  Scientist Junior</a:t>
            </a:r>
            <a:endParaRPr kumimoji="0" lang="es-MX" sz="6000" b="0" i="0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sym typeface="Arial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6092847" y="1180433"/>
            <a:ext cx="5994350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6000" dirty="0" smtClean="0">
                <a:solidFill>
                  <a:schemeClr val="tx1">
                    <a:lumMod val="50000"/>
                  </a:schemeClr>
                </a:solidFill>
              </a:rPr>
              <a:t>Data Scientist</a:t>
            </a:r>
            <a:endParaRPr kumimoji="0" lang="es-MX" sz="6000" b="0" i="0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sym typeface="Arial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28836" y="2550886"/>
            <a:ext cx="6954253" cy="48936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sz="2400" b="0" i="0" u="none" strike="noStrike" cap="none" spc="0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Boot</a:t>
            </a:r>
            <a:r>
              <a:rPr kumimoji="0" lang="es-MX" sz="24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Camp</a:t>
            </a:r>
            <a:r>
              <a:rPr kumimoji="0" lang="es-MX" sz="2400" b="0" i="0" u="none" strike="noStrike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/ Ingeniería en computación/sistema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sz="2400" dirty="0" smtClean="0">
                <a:solidFill>
                  <a:schemeClr val="tx2"/>
                </a:solidFill>
              </a:rPr>
              <a:t>1 año  de experiencia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tx2"/>
                </a:solidFill>
              </a:rPr>
              <a:t>Data </a:t>
            </a:r>
            <a:r>
              <a:rPr lang="es-MX" sz="2400" dirty="0" err="1">
                <a:solidFill>
                  <a:schemeClr val="tx2"/>
                </a:solidFill>
              </a:rPr>
              <a:t>mining</a:t>
            </a:r>
            <a:endParaRPr lang="es-MX" sz="2400" dirty="0">
              <a:solidFill>
                <a:schemeClr val="tx2"/>
              </a:solidFill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sz="2400" b="0" i="0" u="none" strike="noStrike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Conoce lenguajes programación 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sz="2400" dirty="0" smtClean="0">
                <a:solidFill>
                  <a:schemeClr val="tx2"/>
                </a:solidFill>
              </a:rPr>
              <a:t>Lenguajes SQL y NO SQL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sz="2400" b="0" i="0" u="none" strike="noStrike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Paradigma de computo paralelo y distribuido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bg2">
                    <a:lumMod val="50000"/>
                  </a:schemeClr>
                </a:solidFill>
              </a:rPr>
              <a:t>Recopilar, </a:t>
            </a:r>
            <a:r>
              <a:rPr lang="es-ES" sz="2400" dirty="0">
                <a:solidFill>
                  <a:schemeClr val="bg2">
                    <a:lumMod val="50000"/>
                  </a:schemeClr>
                </a:solidFill>
              </a:rPr>
              <a:t>procesan y gestionan datos relevantes para la </a:t>
            </a:r>
            <a:r>
              <a:rPr lang="es-ES" sz="2400" dirty="0" smtClean="0">
                <a:solidFill>
                  <a:schemeClr val="bg2">
                    <a:lumMod val="50000"/>
                  </a:schemeClr>
                </a:solidFill>
              </a:rPr>
              <a:t>empresa,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>
                    <a:lumMod val="50000"/>
                  </a:schemeClr>
                </a:solidFill>
              </a:rPr>
              <a:t>A</a:t>
            </a:r>
            <a:r>
              <a:rPr lang="es-ES" sz="2400" dirty="0" smtClean="0">
                <a:solidFill>
                  <a:schemeClr val="bg2">
                    <a:lumMod val="50000"/>
                  </a:schemeClr>
                </a:solidFill>
              </a:rPr>
              <a:t>nálisis estadístico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>
                    <a:lumMod val="50000"/>
                  </a:schemeClr>
                </a:solidFill>
              </a:rPr>
              <a:t>D</a:t>
            </a:r>
            <a:r>
              <a:rPr lang="es-ES" sz="2400" dirty="0" smtClean="0">
                <a:solidFill>
                  <a:schemeClr val="bg2">
                    <a:lumMod val="50000"/>
                  </a:schemeClr>
                </a:solidFill>
              </a:rPr>
              <a:t>iscriminación </a:t>
            </a:r>
            <a:r>
              <a:rPr lang="es-ES" sz="2400" dirty="0">
                <a:solidFill>
                  <a:schemeClr val="bg2">
                    <a:lumMod val="50000"/>
                  </a:schemeClr>
                </a:solidFill>
              </a:rPr>
              <a:t>de información </a:t>
            </a:r>
            <a:r>
              <a:rPr lang="es-ES" sz="2400" dirty="0" smtClean="0">
                <a:solidFill>
                  <a:schemeClr val="bg2">
                    <a:lumMod val="50000"/>
                  </a:schemeClr>
                </a:solidFill>
              </a:rPr>
              <a:t>relevante</a:t>
            </a:r>
            <a:r>
              <a:rPr lang="es-ES" sz="2400" dirty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kumimoji="0" lang="es-MX" sz="2400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MX" sz="2400" b="0" i="0" u="none" strike="noStrike" cap="none" spc="0" normalizeH="0" dirty="0" smtClean="0">
              <a:ln>
                <a:noFill/>
              </a:ln>
              <a:solidFill>
                <a:schemeClr val="tx2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400" b="0" i="0" u="none" strike="noStrike" cap="none" spc="0" normalizeH="0" dirty="0" smtClean="0">
              <a:ln>
                <a:noFill/>
              </a:ln>
              <a:solidFill>
                <a:schemeClr val="tx2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648439" y="1268564"/>
            <a:ext cx="5053597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6000" dirty="0" smtClean="0">
                <a:solidFill>
                  <a:schemeClr val="tx1">
                    <a:lumMod val="50000"/>
                  </a:schemeClr>
                </a:solidFill>
              </a:rPr>
              <a:t>Data </a:t>
            </a:r>
            <a:r>
              <a:rPr lang="en-US" sz="6000" dirty="0">
                <a:solidFill>
                  <a:schemeClr val="tx1">
                    <a:lumMod val="50000"/>
                  </a:schemeClr>
                </a:solidFill>
              </a:rPr>
              <a:t>analyst</a:t>
            </a:r>
            <a:endParaRPr kumimoji="0" lang="es-MX" sz="6000" b="0" i="0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32600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1;p6"/>
          <p:cNvSpPr txBox="1"/>
          <p:nvPr/>
        </p:nvSpPr>
        <p:spPr>
          <a:xfrm>
            <a:off x="1629053" y="27046"/>
            <a:ext cx="20938096" cy="1175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120000"/>
              </a:lnSpc>
              <a:defRPr sz="6400" b="1">
                <a:solidFill>
                  <a:srgbClr val="53585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s-MX" b="0" dirty="0" smtClean="0"/>
              <a:t>Perfiles </a:t>
            </a:r>
            <a:r>
              <a:rPr lang="en-US" sz="6000" b="0" dirty="0" smtClean="0">
                <a:solidFill>
                  <a:schemeClr val="bg2">
                    <a:lumMod val="50000"/>
                  </a:schemeClr>
                </a:solidFill>
              </a:rPr>
              <a:t>Data Scientist</a:t>
            </a:r>
            <a:endParaRPr lang="es-MX" b="0" dirty="0"/>
          </a:p>
        </p:txBody>
      </p:sp>
      <p:sp>
        <p:nvSpPr>
          <p:cNvPr id="2" name="CuadroTexto 1"/>
          <p:cNvSpPr txBox="1"/>
          <p:nvPr/>
        </p:nvSpPr>
        <p:spPr>
          <a:xfrm>
            <a:off x="16982758" y="3110935"/>
            <a:ext cx="6954253" cy="6370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tx2"/>
                </a:solidFill>
              </a:rPr>
              <a:t>M. Sc. /Licenciatura / </a:t>
            </a:r>
            <a:r>
              <a:rPr lang="es-MX" sz="2400" dirty="0" smtClean="0">
                <a:solidFill>
                  <a:schemeClr val="tx2"/>
                </a:solidFill>
              </a:rPr>
              <a:t>Ingeniería (1 o más)</a:t>
            </a:r>
            <a:endParaRPr lang="es-MX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tx2"/>
                </a:solidFill>
              </a:rPr>
              <a:t>Especialidad / Diplomado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chemeClr val="tx2"/>
                </a:solidFill>
              </a:rPr>
              <a:t>8 años </a:t>
            </a:r>
            <a:r>
              <a:rPr lang="es-MX" sz="2400" dirty="0">
                <a:solidFill>
                  <a:schemeClr val="tx2"/>
                </a:solidFill>
              </a:rPr>
              <a:t>de experiencia </a:t>
            </a:r>
            <a:endParaRPr lang="es-ES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tx2"/>
                </a:solidFill>
              </a:rPr>
              <a:t>Tener </a:t>
            </a:r>
            <a:r>
              <a:rPr lang="es-ES" sz="2400" dirty="0">
                <a:solidFill>
                  <a:schemeClr val="tx2"/>
                </a:solidFill>
              </a:rPr>
              <a:t>una comprensión clara de lo que creará valor para su empresa o </a:t>
            </a:r>
            <a:r>
              <a:rPr lang="es-ES" sz="2400" dirty="0" smtClean="0">
                <a:solidFill>
                  <a:schemeClr val="tx2"/>
                </a:solidFill>
              </a:rPr>
              <a:t>cliente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2"/>
                </a:solidFill>
              </a:rPr>
              <a:t>S</a:t>
            </a:r>
            <a:r>
              <a:rPr lang="es-ES" sz="2400" dirty="0" smtClean="0">
                <a:solidFill>
                  <a:schemeClr val="tx2"/>
                </a:solidFill>
              </a:rPr>
              <a:t>er </a:t>
            </a:r>
            <a:r>
              <a:rPr lang="es-ES" sz="2400" dirty="0">
                <a:solidFill>
                  <a:schemeClr val="tx2"/>
                </a:solidFill>
              </a:rPr>
              <a:t>capaz de entregar ese valor de manera oportuna y consistente, a pesar de las políticas internas y los </a:t>
            </a:r>
            <a:r>
              <a:rPr lang="es-ES" sz="2400" dirty="0" smtClean="0">
                <a:solidFill>
                  <a:schemeClr val="tx2"/>
                </a:solidFill>
              </a:rPr>
              <a:t>contratiempos.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tx2"/>
                </a:solidFill>
              </a:rPr>
              <a:t>Ser </a:t>
            </a:r>
            <a:r>
              <a:rPr lang="es-ES" sz="2400" dirty="0">
                <a:solidFill>
                  <a:schemeClr val="tx2"/>
                </a:solidFill>
              </a:rPr>
              <a:t>capaz de evaluar cuánto tiempo requerirá un proyecto complejo para completarse, cuáles serán los obstáculos y recompensas, y mantenerse al día con respecto a los entregables y los </a:t>
            </a:r>
            <a:r>
              <a:rPr lang="es-ES" sz="2400" dirty="0" smtClean="0">
                <a:solidFill>
                  <a:schemeClr val="tx2"/>
                </a:solidFill>
              </a:rPr>
              <a:t>plazos.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tx2"/>
                </a:solidFill>
              </a:rPr>
              <a:t>Ser </a:t>
            </a:r>
            <a:r>
              <a:rPr lang="es-ES" sz="2400" dirty="0">
                <a:solidFill>
                  <a:schemeClr val="tx2"/>
                </a:solidFill>
              </a:rPr>
              <a:t>capaz de sugerir, crear nuevos proyectos, convencer a las partes interesadas y gestionar estos proyectos de principio a </a:t>
            </a:r>
            <a:r>
              <a:rPr lang="es-ES" sz="2400" dirty="0" smtClean="0">
                <a:solidFill>
                  <a:schemeClr val="tx2"/>
                </a:solidFill>
              </a:rPr>
              <a:t>fin.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tx2"/>
                </a:solidFill>
              </a:rPr>
              <a:t>A</a:t>
            </a:r>
            <a:r>
              <a:rPr lang="es-MX" sz="2400" dirty="0" smtClean="0">
                <a:solidFill>
                  <a:schemeClr val="tx2"/>
                </a:solidFill>
              </a:rPr>
              <a:t>dministrar células data que </a:t>
            </a:r>
            <a:r>
              <a:rPr lang="es-MX" sz="2400" dirty="0">
                <a:solidFill>
                  <a:schemeClr val="tx2"/>
                </a:solidFill>
              </a:rPr>
              <a:t>le </a:t>
            </a:r>
            <a:r>
              <a:rPr lang="es-MX" sz="2400" dirty="0" smtClean="0">
                <a:solidFill>
                  <a:schemeClr val="tx2"/>
                </a:solidFill>
              </a:rPr>
              <a:t>reportan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9184701" y="1040347"/>
            <a:ext cx="2189747" cy="8617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5000" dirty="0" smtClean="0">
                <a:solidFill>
                  <a:schemeClr val="tx1">
                    <a:lumMod val="50000"/>
                  </a:schemeClr>
                </a:solidFill>
              </a:rPr>
              <a:t>Lead</a:t>
            </a:r>
            <a:endParaRPr kumimoji="0" lang="es-MX" sz="5000" b="0" i="0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sym typeface="Arial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129269" y="3110935"/>
            <a:ext cx="6954253" cy="8586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sz="2400" dirty="0" smtClean="0">
                <a:solidFill>
                  <a:schemeClr val="tx2"/>
                </a:solidFill>
              </a:rPr>
              <a:t>M. Sc. /Licenciatura / Ingeniería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sz="2400" b="0" i="0" u="none" strike="noStrike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5-8 de experiencia 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sz="2400" b="0" i="0" u="none" strike="noStrike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Comprende el alcance de un proyecto, puede realizar la planeación desarrollo  y  pruebas del proyecto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sz="2400" dirty="0" smtClean="0">
                <a:solidFill>
                  <a:schemeClr val="tx2"/>
                </a:solidFill>
              </a:rPr>
              <a:t>Asesora a científicos junior y </a:t>
            </a:r>
            <a:r>
              <a:rPr lang="es-MX" sz="2400" dirty="0" err="1" smtClean="0">
                <a:solidFill>
                  <a:schemeClr val="tx2"/>
                </a:solidFill>
              </a:rPr>
              <a:t>semi</a:t>
            </a:r>
            <a:r>
              <a:rPr lang="es-MX" sz="2400" dirty="0" smtClean="0">
                <a:solidFill>
                  <a:schemeClr val="tx2"/>
                </a:solidFill>
              </a:rPr>
              <a:t> senior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sz="2400" b="0" i="0" u="none" strike="noStrike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Hacer revisiones y refactorización efectiva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sz="2400" dirty="0" smtClean="0">
                <a:solidFill>
                  <a:schemeClr val="tx2"/>
                </a:solidFill>
              </a:rPr>
              <a:t>Mejora la calidad y estructura de códigos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sz="2400" dirty="0" smtClean="0">
                <a:solidFill>
                  <a:schemeClr val="bg2">
                    <a:lumMod val="50000"/>
                  </a:schemeClr>
                </a:solidFill>
              </a:rPr>
              <a:t>Utiliza metodologías</a:t>
            </a:r>
            <a:r>
              <a:rPr kumimoji="0" lang="es-MX" sz="2400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centradas en el usuario (</a:t>
            </a:r>
            <a:r>
              <a:rPr lang="es-MX" sz="2400" dirty="0" err="1" smtClean="0">
                <a:solidFill>
                  <a:schemeClr val="bg2">
                    <a:lumMod val="50000"/>
                  </a:schemeClr>
                </a:solidFill>
              </a:rPr>
              <a:t>DataThinkig</a:t>
            </a:r>
            <a:r>
              <a:rPr lang="es-MX" sz="2400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sz="2400" dirty="0" smtClean="0">
                <a:solidFill>
                  <a:schemeClr val="tx2"/>
                </a:solidFill>
              </a:rPr>
              <a:t>Cómputo distribuido y DB distribuidas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sz="2400" dirty="0" smtClean="0">
                <a:solidFill>
                  <a:schemeClr val="bg2">
                    <a:lumMod val="50000"/>
                  </a:schemeClr>
                </a:solidFill>
              </a:rPr>
              <a:t>Cloud Computing 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sz="2400" dirty="0" smtClean="0">
                <a:solidFill>
                  <a:schemeClr val="tx2"/>
                </a:solidFill>
              </a:rPr>
              <a:t>Proyectos de ciencia de datos a gran escala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2"/>
                </a:solidFill>
              </a:rPr>
              <a:t>Comprender el negocio en el que se </a:t>
            </a:r>
            <a:r>
              <a:rPr lang="es-ES" sz="2400" dirty="0" smtClean="0">
                <a:solidFill>
                  <a:schemeClr val="tx2"/>
                </a:solidFill>
              </a:rPr>
              <a:t>encuentra</a:t>
            </a:r>
            <a:r>
              <a:rPr lang="es-ES" sz="2400" dirty="0">
                <a:solidFill>
                  <a:schemeClr val="tx2"/>
                </a:solidFill>
              </a:rPr>
              <a:t> </a:t>
            </a:r>
            <a:r>
              <a:rPr lang="es-ES" sz="2400" dirty="0" smtClean="0">
                <a:solidFill>
                  <a:schemeClr val="tx2"/>
                </a:solidFill>
              </a:rPr>
              <a:t>y la visión ejecutiva.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tx2"/>
                </a:solidFill>
              </a:rPr>
              <a:t>Es capaz de priorizar</a:t>
            </a:r>
            <a:r>
              <a:rPr lang="es-ES" sz="2400" dirty="0">
                <a:solidFill>
                  <a:schemeClr val="tx2"/>
                </a:solidFill>
              </a:rPr>
              <a:t>, discutir con las partes interesadas y </a:t>
            </a:r>
            <a:r>
              <a:rPr lang="es-ES" sz="2400" dirty="0" smtClean="0">
                <a:solidFill>
                  <a:schemeClr val="tx2"/>
                </a:solidFill>
              </a:rPr>
              <a:t>planificar</a:t>
            </a:r>
            <a:endParaRPr lang="es-MX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tx2"/>
                </a:solidFill>
              </a:rPr>
              <a:t>Evaluar </a:t>
            </a:r>
            <a:r>
              <a:rPr lang="es-ES" sz="2400" dirty="0">
                <a:solidFill>
                  <a:schemeClr val="tx2"/>
                </a:solidFill>
              </a:rPr>
              <a:t>los beneficios y desventajas del software y las plataformas de los proveedores, para un proyecto específico a gran </a:t>
            </a:r>
            <a:r>
              <a:rPr lang="es-ES" sz="2400" dirty="0" smtClean="0">
                <a:solidFill>
                  <a:schemeClr val="tx2"/>
                </a:solidFill>
              </a:rPr>
              <a:t>escala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s-ES" sz="2400" b="0" i="0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sym typeface="Arial"/>
              </a:rPr>
              <a:t>Conoce las ramas avanzadas de IA (DL, RL</a:t>
            </a:r>
            <a:r>
              <a:rPr lang="es-ES" sz="24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ES" sz="2400" dirty="0">
                <a:solidFill>
                  <a:schemeClr val="bg2">
                    <a:lumMod val="50000"/>
                  </a:schemeClr>
                </a:solidFill>
              </a:rPr>
              <a:t>Neural </a:t>
            </a:r>
            <a:r>
              <a:rPr lang="es-ES" sz="2400" dirty="0" err="1">
                <a:solidFill>
                  <a:schemeClr val="bg2">
                    <a:lumMod val="50000"/>
                  </a:schemeClr>
                </a:solidFill>
              </a:rPr>
              <a:t>structured</a:t>
            </a:r>
            <a:r>
              <a:rPr lang="es-E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bg2">
                    <a:lumMod val="50000"/>
                  </a:schemeClr>
                </a:solidFill>
              </a:rPr>
              <a:t>learning</a:t>
            </a:r>
            <a:r>
              <a:rPr lang="es-ES" sz="2400" dirty="0" smtClean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MX" sz="2400" dirty="0" err="1" smtClean="0">
                <a:solidFill>
                  <a:schemeClr val="bg2">
                    <a:lumMod val="50000"/>
                  </a:schemeClr>
                </a:solidFill>
              </a:rPr>
              <a:t>self-Supervised</a:t>
            </a:r>
            <a:r>
              <a:rPr lang="es-MX" sz="2400" dirty="0" smtClean="0">
                <a:solidFill>
                  <a:schemeClr val="bg2">
                    <a:lumMod val="50000"/>
                  </a:schemeClr>
                </a:solidFill>
              </a:rPr>
              <a:t> learning</a:t>
            </a:r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, GA, </a:t>
            </a:r>
            <a:r>
              <a:rPr lang="es-MX" sz="2400" dirty="0" err="1">
                <a:solidFill>
                  <a:schemeClr val="bg2">
                    <a:lumMod val="50000"/>
                  </a:schemeClr>
                </a:solidFill>
              </a:rPr>
              <a:t>Fuzzy</a:t>
            </a:r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MX" sz="2400" dirty="0" err="1">
                <a:solidFill>
                  <a:schemeClr val="bg2">
                    <a:lumMod val="50000"/>
                  </a:schemeClr>
                </a:solidFill>
              </a:rPr>
              <a:t>System</a:t>
            </a:r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MX" sz="2400" dirty="0" err="1" smtClean="0">
                <a:solidFill>
                  <a:schemeClr val="bg2">
                    <a:lumMod val="50000"/>
                  </a:schemeClr>
                </a:solidFill>
              </a:rPr>
              <a:t>Cumper</a:t>
            </a:r>
            <a:r>
              <a:rPr lang="es-MX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MX" sz="2400" dirty="0" err="1" smtClean="0">
                <a:solidFill>
                  <a:schemeClr val="bg2">
                    <a:lumMod val="50000"/>
                  </a:schemeClr>
                </a:solidFill>
              </a:rPr>
              <a:t>vision</a:t>
            </a:r>
            <a:r>
              <a:rPr lang="es-MX" sz="2400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es-MX" sz="2400" dirty="0" smtClean="0">
                <a:solidFill>
                  <a:schemeClr val="tx2"/>
                </a:solidFill>
              </a:rPr>
              <a:t>.</a:t>
            </a:r>
            <a:endParaRPr kumimoji="0" lang="es-MX" sz="2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sym typeface="Arial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622634" y="1375231"/>
            <a:ext cx="6460888" cy="8617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5000" dirty="0" smtClean="0">
                <a:solidFill>
                  <a:schemeClr val="tx1">
                    <a:lumMod val="50000"/>
                  </a:schemeClr>
                </a:solidFill>
              </a:rPr>
              <a:t>Senior Data Scientist</a:t>
            </a:r>
            <a:endParaRPr kumimoji="0" lang="es-MX" sz="5000" b="0" i="0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sym typeface="Arial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161382" y="3110935"/>
            <a:ext cx="6743516" cy="47397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tx2"/>
                </a:solidFill>
              </a:rPr>
              <a:t>M. Sc. </a:t>
            </a:r>
            <a:r>
              <a:rPr lang="es-MX" sz="2400" dirty="0" smtClean="0">
                <a:solidFill>
                  <a:schemeClr val="tx2"/>
                </a:solidFill>
              </a:rPr>
              <a:t>/Licenciatura / Ingeniería </a:t>
            </a:r>
            <a:r>
              <a:rPr lang="es-MX" sz="2400" dirty="0">
                <a:solidFill>
                  <a:schemeClr val="tx2"/>
                </a:solidFill>
              </a:rPr>
              <a:t>(1 o más)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tx2"/>
                </a:solidFill>
              </a:rPr>
              <a:t>Especialidad / Diplomado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tx2"/>
                </a:solidFill>
              </a:rPr>
              <a:t>8 años de experiencia </a:t>
            </a:r>
            <a:endParaRPr lang="es-MX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 err="1">
                <a:solidFill>
                  <a:schemeClr val="tx2"/>
                </a:solidFill>
              </a:rPr>
              <a:t>Multi-Threading</a:t>
            </a:r>
            <a:r>
              <a:rPr lang="es-MX" sz="2400" dirty="0">
                <a:solidFill>
                  <a:schemeClr val="tx2"/>
                </a:solidFill>
              </a:rPr>
              <a:t> vs. </a:t>
            </a:r>
            <a:r>
              <a:rPr lang="es-MX" sz="2400" dirty="0" err="1">
                <a:solidFill>
                  <a:schemeClr val="tx2"/>
                </a:solidFill>
              </a:rPr>
              <a:t>Multi-Processing</a:t>
            </a:r>
            <a:endParaRPr lang="es-ES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chemeClr val="tx2"/>
                </a:solidFill>
              </a:rPr>
              <a:t>ML </a:t>
            </a:r>
            <a:r>
              <a:rPr lang="es-MX" sz="2400" dirty="0" err="1" smtClean="0">
                <a:solidFill>
                  <a:schemeClr val="tx2"/>
                </a:solidFill>
              </a:rPr>
              <a:t>Ops</a:t>
            </a:r>
            <a:endParaRPr lang="es-MX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chemeClr val="tx2"/>
                </a:solidFill>
              </a:rPr>
              <a:t>Data </a:t>
            </a:r>
            <a:r>
              <a:rPr lang="es-MX" sz="2400" dirty="0" err="1" smtClean="0">
                <a:solidFill>
                  <a:schemeClr val="tx2"/>
                </a:solidFill>
              </a:rPr>
              <a:t>Ops</a:t>
            </a:r>
            <a:endParaRPr lang="es-MX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 err="1" smtClean="0">
                <a:solidFill>
                  <a:schemeClr val="tx2"/>
                </a:solidFill>
              </a:rPr>
              <a:t>Monitoring</a:t>
            </a:r>
            <a:endParaRPr lang="es-MX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 err="1" smtClean="0">
                <a:solidFill>
                  <a:schemeClr val="tx2"/>
                </a:solidFill>
              </a:rPr>
              <a:t>Versioning</a:t>
            </a:r>
            <a:endParaRPr lang="es-MX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tx2"/>
                </a:solidFill>
              </a:rPr>
              <a:t>ML </a:t>
            </a:r>
            <a:r>
              <a:rPr lang="es-MX" sz="2400" dirty="0" err="1" smtClean="0">
                <a:solidFill>
                  <a:schemeClr val="tx2"/>
                </a:solidFill>
              </a:rPr>
              <a:t>infrastructure</a:t>
            </a:r>
            <a:endParaRPr lang="es-MX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 err="1" smtClean="0">
                <a:solidFill>
                  <a:schemeClr val="tx2"/>
                </a:solidFill>
              </a:rPr>
              <a:t>Dashboring</a:t>
            </a:r>
            <a:endParaRPr lang="es-MX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chemeClr val="tx2"/>
                </a:solidFill>
              </a:rPr>
              <a:t>Active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400" dirty="0">
              <a:solidFill>
                <a:schemeClr val="tx2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9161382" y="1160866"/>
            <a:ext cx="6355987" cy="16312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sz="5000" dirty="0" smtClean="0">
                <a:solidFill>
                  <a:schemeClr val="tx1">
                    <a:lumMod val="50000"/>
                  </a:schemeClr>
                </a:solidFill>
              </a:rPr>
              <a:t>Machine Learning Engineer</a:t>
            </a:r>
            <a:endParaRPr kumimoji="0" lang="es-MX" sz="5000" b="0" i="0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23452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1;p6"/>
          <p:cNvSpPr txBox="1"/>
          <p:nvPr/>
        </p:nvSpPr>
        <p:spPr>
          <a:xfrm>
            <a:off x="1127608" y="561320"/>
            <a:ext cx="20938096" cy="1175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120000"/>
              </a:lnSpc>
              <a:defRPr sz="6400" b="1">
                <a:solidFill>
                  <a:srgbClr val="53585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s-MX" b="0" dirty="0" smtClean="0"/>
              <a:t>Perfiles </a:t>
            </a:r>
            <a:r>
              <a:rPr lang="en-US" sz="6000" b="0" dirty="0" smtClean="0">
                <a:solidFill>
                  <a:schemeClr val="bg2">
                    <a:lumMod val="50000"/>
                  </a:schemeClr>
                </a:solidFill>
              </a:rPr>
              <a:t>Data Scientist</a:t>
            </a:r>
            <a:endParaRPr lang="es-MX" b="0" dirty="0"/>
          </a:p>
        </p:txBody>
      </p:sp>
      <p:sp>
        <p:nvSpPr>
          <p:cNvPr id="9" name="CuadroTexto 8"/>
          <p:cNvSpPr txBox="1"/>
          <p:nvPr/>
        </p:nvSpPr>
        <p:spPr>
          <a:xfrm>
            <a:off x="2054544" y="2169210"/>
            <a:ext cx="2189747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6000" dirty="0">
                <a:solidFill>
                  <a:schemeClr val="tx1">
                    <a:lumMod val="50000"/>
                  </a:schemeClr>
                </a:solidFill>
              </a:rPr>
              <a:t>Head</a:t>
            </a:r>
            <a:endParaRPr kumimoji="0" lang="es-MX" sz="6000" b="0" i="0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sym typeface="Arial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054544" y="3629468"/>
            <a:ext cx="6954253" cy="74789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chemeClr val="tx2"/>
                </a:solidFill>
              </a:rPr>
              <a:t>PhD/M</a:t>
            </a:r>
            <a:r>
              <a:rPr lang="es-MX" sz="2400" dirty="0">
                <a:solidFill>
                  <a:schemeClr val="tx2"/>
                </a:solidFill>
              </a:rPr>
              <a:t>. Sc. </a:t>
            </a:r>
            <a:r>
              <a:rPr lang="es-MX" sz="2400" dirty="0" smtClean="0">
                <a:solidFill>
                  <a:schemeClr val="tx2"/>
                </a:solidFill>
              </a:rPr>
              <a:t>/ Especialidad (</a:t>
            </a:r>
            <a:r>
              <a:rPr lang="es-MX" sz="2400" dirty="0">
                <a:solidFill>
                  <a:schemeClr val="tx2"/>
                </a:solidFill>
              </a:rPr>
              <a:t>1 o más)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tx2"/>
                </a:solidFill>
              </a:rPr>
              <a:t>Especialidad / Diplomado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tx2"/>
                </a:solidFill>
              </a:rPr>
              <a:t>9</a:t>
            </a:r>
            <a:r>
              <a:rPr lang="es-MX" sz="2400" dirty="0" smtClean="0">
                <a:solidFill>
                  <a:schemeClr val="tx2"/>
                </a:solidFill>
              </a:rPr>
              <a:t> años </a:t>
            </a:r>
            <a:r>
              <a:rPr lang="es-MX" sz="2400" dirty="0">
                <a:solidFill>
                  <a:schemeClr val="tx2"/>
                </a:solidFill>
              </a:rPr>
              <a:t>de experiencia </a:t>
            </a:r>
            <a:endParaRPr lang="es-MX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chemeClr val="tx2"/>
                </a:solidFill>
              </a:rPr>
              <a:t>Administrar </a:t>
            </a:r>
            <a:r>
              <a:rPr lang="es-MX" sz="2400" dirty="0">
                <a:solidFill>
                  <a:schemeClr val="tx2"/>
                </a:solidFill>
              </a:rPr>
              <a:t>Leads que le reportan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2"/>
                </a:solidFill>
              </a:rPr>
              <a:t>Medir el ROI que aporta a su empresa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2"/>
                </a:solidFill>
              </a:rPr>
              <a:t>Poder convencer a los ejecutivos sobre su valor agregado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2"/>
                </a:solidFill>
              </a:rPr>
              <a:t>Interactuar exitosamente con gerentes/colegas / ejecutivos/clientes de todo </a:t>
            </a:r>
            <a:endParaRPr lang="es-MX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chemeClr val="tx2"/>
                </a:solidFill>
              </a:rPr>
              <a:t>Administrar Leads que </a:t>
            </a:r>
            <a:r>
              <a:rPr lang="es-MX" sz="2400" dirty="0">
                <a:solidFill>
                  <a:schemeClr val="tx2"/>
                </a:solidFill>
              </a:rPr>
              <a:t>le </a:t>
            </a:r>
            <a:r>
              <a:rPr lang="es-MX" sz="2400" dirty="0" smtClean="0">
                <a:solidFill>
                  <a:schemeClr val="tx2"/>
                </a:solidFill>
              </a:rPr>
              <a:t>reportan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2"/>
                </a:solidFill>
              </a:rPr>
              <a:t>Poder convencer a los ejecutivos sobre su valor </a:t>
            </a:r>
            <a:r>
              <a:rPr lang="es-ES" sz="2400" dirty="0" smtClean="0">
                <a:solidFill>
                  <a:schemeClr val="tx2"/>
                </a:solidFill>
              </a:rPr>
              <a:t>agregado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2"/>
                </a:solidFill>
              </a:rPr>
              <a:t>Interactuar exitosamente con gerentes/colegas / ejecutivos/clientes de todo </a:t>
            </a:r>
            <a:endParaRPr lang="es-ES" sz="2400" dirty="0" smtClean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tx2"/>
                </a:solidFill>
              </a:rPr>
              <a:t>Orquestar a las células data a través de los Leads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tx2"/>
                </a:solidFill>
              </a:rPr>
              <a:t>Administrar y contratar a las personas </a:t>
            </a:r>
            <a:r>
              <a:rPr lang="es-MX" sz="2400" dirty="0" smtClean="0">
                <a:solidFill>
                  <a:schemeClr val="tx2"/>
                </a:solidFill>
              </a:rPr>
              <a:t>adecuadas</a:t>
            </a:r>
            <a:endParaRPr lang="es-MX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2"/>
                </a:solidFill>
              </a:rPr>
              <a:t>Fuerte experiencia comercial y estratégica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2"/>
                </a:solidFill>
              </a:rPr>
              <a:t>Comprensión técnica</a:t>
            </a:r>
            <a:endParaRPr lang="es-ES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497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1;p6"/>
          <p:cNvSpPr txBox="1"/>
          <p:nvPr/>
        </p:nvSpPr>
        <p:spPr>
          <a:xfrm>
            <a:off x="976863" y="57199"/>
            <a:ext cx="5826235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ct val="120000"/>
              </a:lnSpc>
              <a:defRPr sz="6400" b="1">
                <a:solidFill>
                  <a:srgbClr val="53585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s-ES" dirty="0" err="1" smtClean="0"/>
              <a:t>Hard</a:t>
            </a:r>
            <a:r>
              <a:rPr lang="es-ES" dirty="0" smtClean="0"/>
              <a:t> </a:t>
            </a:r>
            <a:r>
              <a:rPr lang="es-ES" dirty="0" err="1" smtClean="0"/>
              <a:t>Skills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371656" y="1693219"/>
            <a:ext cx="3657600" cy="2554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sz="4000" dirty="0" err="1" smtClean="0">
                <a:solidFill>
                  <a:schemeClr val="tx2"/>
                </a:solidFill>
              </a:rPr>
              <a:t>Weka</a:t>
            </a:r>
            <a:endParaRPr lang="es-MX" sz="4000" dirty="0" smtClean="0">
              <a:solidFill>
                <a:schemeClr val="tx2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4000" b="0" i="0" u="none" strike="noStrike" cap="none" spc="0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Rapidminer</a:t>
            </a:r>
            <a:endParaRPr kumimoji="0" lang="es-MX" sz="4000" b="0" i="0" u="none" strike="noStrike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sz="4000" dirty="0" err="1" smtClean="0">
                <a:solidFill>
                  <a:schemeClr val="tx2"/>
                </a:solidFill>
              </a:rPr>
              <a:t>Orage</a:t>
            </a:r>
            <a:endParaRPr lang="es-MX" sz="4000" dirty="0" smtClean="0">
              <a:solidFill>
                <a:schemeClr val="tx2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40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KNIME</a:t>
            </a:r>
            <a:endParaRPr kumimoji="0" lang="es-MX" sz="4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356747" y="4950895"/>
            <a:ext cx="2926080" cy="1938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40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Python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sz="4000" dirty="0" smtClean="0">
                <a:solidFill>
                  <a:schemeClr val="tx2"/>
                </a:solidFill>
              </a:rPr>
              <a:t>R</a:t>
            </a:r>
          </a:p>
          <a:p>
            <a:r>
              <a:rPr lang="es-MX" sz="4000" dirty="0">
                <a:solidFill>
                  <a:schemeClr val="tx2"/>
                </a:solidFill>
              </a:rPr>
              <a:t>MATLAB</a:t>
            </a:r>
            <a:endParaRPr kumimoji="0" lang="es-MX" sz="4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350631" y="7058050"/>
            <a:ext cx="2932196" cy="31700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4000" b="0" i="0" u="none" strike="noStrike" cap="none" spc="0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MySQL</a:t>
            </a:r>
            <a:endParaRPr kumimoji="0" lang="es-MX" sz="4000" b="0" i="0" u="none" strike="noStrike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sz="4000" dirty="0" err="1" smtClean="0">
                <a:solidFill>
                  <a:schemeClr val="tx2"/>
                </a:solidFill>
              </a:rPr>
              <a:t>MariaDB</a:t>
            </a:r>
            <a:endParaRPr lang="es-MX" sz="4000" dirty="0" smtClean="0">
              <a:solidFill>
                <a:schemeClr val="tx2"/>
              </a:solidFill>
            </a:endParaRPr>
          </a:p>
          <a:p>
            <a:r>
              <a:rPr lang="es-MX" sz="4000" dirty="0" smtClean="0">
                <a:solidFill>
                  <a:schemeClr val="tx2"/>
                </a:solidFill>
              </a:rPr>
              <a:t>Oracle</a:t>
            </a:r>
          </a:p>
          <a:p>
            <a:r>
              <a:rPr lang="es-MX" sz="4000" dirty="0" err="1" smtClean="0">
                <a:solidFill>
                  <a:schemeClr val="tx2"/>
                </a:solidFill>
              </a:rPr>
              <a:t>PostgreSQL</a:t>
            </a:r>
            <a:endParaRPr lang="es-MX" sz="4000" dirty="0" smtClean="0">
              <a:solidFill>
                <a:schemeClr val="tx2"/>
              </a:solidFill>
            </a:endParaRPr>
          </a:p>
          <a:p>
            <a:r>
              <a:rPr kumimoji="0" lang="es-MX" sz="40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sym typeface="Arial"/>
              </a:rPr>
              <a:t>Anaconda</a:t>
            </a:r>
            <a:endParaRPr kumimoji="0" lang="es-MX" sz="4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sym typeface="Arial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303642" y="10257282"/>
            <a:ext cx="2441748" cy="1938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4000" b="0" i="0" u="none" strike="noStrike" cap="none" spc="0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uFillTx/>
                <a:sym typeface="Arial"/>
              </a:rPr>
              <a:t>Matplotlib</a:t>
            </a:r>
            <a:endParaRPr kumimoji="0" lang="es-MX" sz="4000" b="0" i="0" u="none" strike="noStrike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FillTx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sz="4000" dirty="0" err="1" smtClean="0">
                <a:solidFill>
                  <a:schemeClr val="tx2"/>
                </a:solidFill>
              </a:rPr>
              <a:t>PowerBI</a:t>
            </a:r>
            <a:endParaRPr lang="es-MX" sz="4000" dirty="0" smtClean="0">
              <a:solidFill>
                <a:schemeClr val="tx2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sz="4000" dirty="0" err="1" smtClean="0">
                <a:solidFill>
                  <a:schemeClr val="tx2"/>
                </a:solidFill>
              </a:rPr>
              <a:t>Tableu</a:t>
            </a:r>
            <a:endParaRPr lang="es-MX" sz="4000" dirty="0" smtClean="0">
              <a:solidFill>
                <a:schemeClr val="tx2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5417533" y="1811882"/>
            <a:ext cx="3657600" cy="1938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sz="4000" dirty="0" err="1" smtClean="0">
                <a:solidFill>
                  <a:schemeClr val="tx2"/>
                </a:solidFill>
              </a:rPr>
              <a:t>WekaML</a:t>
            </a:r>
            <a:endParaRPr lang="es-MX" sz="4000" dirty="0" smtClean="0">
              <a:solidFill>
                <a:schemeClr val="tx2"/>
              </a:solidFill>
            </a:endParaRPr>
          </a:p>
          <a:p>
            <a:r>
              <a:rPr lang="es-MX" sz="4000" dirty="0" err="1" smtClean="0">
                <a:solidFill>
                  <a:schemeClr val="tx2"/>
                </a:solidFill>
              </a:rPr>
              <a:t>Scikit-learn</a:t>
            </a:r>
            <a:endParaRPr lang="es-MX" sz="4000" dirty="0" smtClean="0">
              <a:solidFill>
                <a:schemeClr val="tx2"/>
              </a:solidFill>
            </a:endParaRPr>
          </a:p>
          <a:p>
            <a:r>
              <a:rPr kumimoji="0" lang="es-MX" sz="4000" i="0" u="none" strike="noStrike" cap="none" spc="0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uFillTx/>
                <a:sym typeface="Arial"/>
              </a:rPr>
              <a:t>OpenCV</a:t>
            </a:r>
            <a:endParaRPr kumimoji="0" lang="es-MX" sz="400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sym typeface="Arial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5458075" y="5726514"/>
            <a:ext cx="2926080" cy="1938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40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C/C++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sz="4000" dirty="0" smtClean="0">
                <a:solidFill>
                  <a:schemeClr val="tx2"/>
                </a:solidFill>
              </a:rPr>
              <a:t>Julia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4000" b="0" i="0" u="none" strike="noStrike" cap="none" spc="0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Scala</a:t>
            </a:r>
            <a:endParaRPr kumimoji="0" lang="es-MX" sz="4000" b="0" i="0" u="none" strike="noStrike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5383647" y="9079820"/>
            <a:ext cx="2838903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40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Mongo DB</a:t>
            </a:r>
            <a:endParaRPr kumimoji="0" lang="es-MX" sz="4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sym typeface="Arial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5383647" y="10490552"/>
            <a:ext cx="1985463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3600" b="0" i="0" u="none" strike="noStrike" cap="none" spc="0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Bokeh</a:t>
            </a:r>
            <a:endParaRPr kumimoji="0" lang="es-MX" sz="3600" b="0" i="0" u="none" strike="noStrike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sz="3600" dirty="0" err="1" smtClean="0">
                <a:solidFill>
                  <a:schemeClr val="tx2"/>
                </a:solidFill>
              </a:rPr>
              <a:t>Seaborn</a:t>
            </a:r>
            <a:endParaRPr lang="es-MX" sz="3600" dirty="0" smtClean="0">
              <a:solidFill>
                <a:schemeClr val="tx2"/>
              </a:solidFill>
            </a:endParaRPr>
          </a:p>
          <a:p>
            <a:r>
              <a:rPr lang="es-MX" sz="3600" dirty="0" err="1" smtClean="0">
                <a:solidFill>
                  <a:schemeClr val="tx2"/>
                </a:solidFill>
              </a:rPr>
              <a:t>GGplot</a:t>
            </a:r>
            <a:endParaRPr lang="es-MX" sz="3600" dirty="0">
              <a:solidFill>
                <a:schemeClr val="tx2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9350168" y="6791717"/>
            <a:ext cx="2838903" cy="1323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sz="4000" dirty="0" smtClean="0">
                <a:solidFill>
                  <a:schemeClr val="tx2"/>
                </a:solidFill>
              </a:rPr>
              <a:t>Neo4J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4000" b="0" i="0" u="none" strike="noStrike" cap="none" spc="0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uFillTx/>
                <a:sym typeface="Arial"/>
              </a:rPr>
              <a:t>Cypher</a:t>
            </a:r>
            <a:endParaRPr kumimoji="0" lang="es-MX" sz="4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sym typeface="Arial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9509034" y="1743785"/>
            <a:ext cx="3657600" cy="1938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sz="4000" dirty="0" err="1" smtClean="0">
                <a:solidFill>
                  <a:schemeClr val="tx2"/>
                </a:solidFill>
              </a:rPr>
              <a:t>Keras</a:t>
            </a:r>
            <a:endParaRPr lang="es-MX" sz="4000" dirty="0" smtClean="0">
              <a:solidFill>
                <a:schemeClr val="tx2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sz="4000" dirty="0" err="1" smtClean="0">
                <a:solidFill>
                  <a:schemeClr val="tx2"/>
                </a:solidFill>
              </a:rPr>
              <a:t>Tensorflow</a:t>
            </a:r>
            <a:endParaRPr lang="es-MX" sz="4000" dirty="0" smtClean="0">
              <a:solidFill>
                <a:schemeClr val="tx2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4000" b="0" i="0" u="none" strike="noStrike" cap="none" spc="0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Torch</a:t>
            </a:r>
            <a:endParaRPr kumimoji="0" lang="es-MX" sz="4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9307915" y="9518969"/>
            <a:ext cx="2836150" cy="29854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40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sym typeface="Arial"/>
              </a:rPr>
              <a:t>D3.js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sz="4000" dirty="0" err="1" smtClean="0">
                <a:solidFill>
                  <a:schemeClr val="tx2"/>
                </a:solidFill>
              </a:rPr>
              <a:t>Neoviz</a:t>
            </a:r>
            <a:endParaRPr lang="es-MX" sz="4000" dirty="0" smtClean="0">
              <a:solidFill>
                <a:schemeClr val="tx2"/>
              </a:solidFill>
            </a:endParaRPr>
          </a:p>
          <a:p>
            <a:endParaRPr lang="es-MX" sz="3600" dirty="0">
              <a:solidFill>
                <a:schemeClr val="tx2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MX" sz="3600" dirty="0" smtClean="0">
              <a:solidFill>
                <a:schemeClr val="tx2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36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13442039" y="1372532"/>
            <a:ext cx="3657600" cy="1938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sz="4000" dirty="0" err="1" smtClean="0">
                <a:solidFill>
                  <a:schemeClr val="tx2"/>
                </a:solidFill>
              </a:rPr>
              <a:t>Spark</a:t>
            </a:r>
            <a:endParaRPr lang="es-MX" sz="4000" dirty="0" smtClean="0">
              <a:solidFill>
                <a:schemeClr val="tx2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sz="4000" dirty="0" err="1" smtClean="0">
                <a:solidFill>
                  <a:schemeClr val="tx2"/>
                </a:solidFill>
              </a:rPr>
              <a:t>Databricks</a:t>
            </a:r>
            <a:endParaRPr lang="es-MX" sz="4000" dirty="0" smtClean="0">
              <a:solidFill>
                <a:schemeClr val="tx2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sz="4000" dirty="0" err="1">
                <a:solidFill>
                  <a:schemeClr val="tx2"/>
                </a:solidFill>
              </a:rPr>
              <a:t>C</a:t>
            </a:r>
            <a:r>
              <a:rPr kumimoji="0" lang="es-MX" sz="4000" b="0" i="0" u="none" strike="noStrike" cap="none" spc="0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loudera</a:t>
            </a:r>
            <a:endParaRPr kumimoji="0" lang="es-MX" sz="4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9378945" y="5384355"/>
            <a:ext cx="2838903" cy="15388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MX" sz="4000" dirty="0" smtClean="0">
                <a:solidFill>
                  <a:schemeClr val="tx2"/>
                </a:solidFill>
              </a:rPr>
              <a:t>Armadillo</a:t>
            </a:r>
          </a:p>
          <a:p>
            <a:r>
              <a:rPr lang="es-MX" sz="4000" dirty="0" err="1" smtClean="0">
                <a:solidFill>
                  <a:schemeClr val="tx2"/>
                </a:solidFill>
              </a:rPr>
              <a:t>Dlib</a:t>
            </a:r>
            <a:r>
              <a:rPr lang="es-MX" dirty="0" smtClean="0">
                <a:solidFill>
                  <a:schemeClr val="tx2"/>
                </a:solidFill>
              </a:rPr>
              <a:t> </a:t>
            </a:r>
            <a:r>
              <a:rPr lang="es-MX" dirty="0"/>
              <a:t/>
            </a:r>
            <a:br>
              <a:rPr lang="es-MX" dirty="0"/>
            </a:br>
            <a:endParaRPr kumimoji="0" lang="es-MX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9369743" y="7978767"/>
            <a:ext cx="2838903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4000" i="0" u="none" strike="noStrike" cap="none" spc="0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Dask</a:t>
            </a:r>
            <a:endParaRPr kumimoji="0" lang="es-MX" sz="400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1350631" y="4227966"/>
            <a:ext cx="2737561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40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CRIPS-DM</a:t>
            </a:r>
            <a:endParaRPr kumimoji="0" lang="es-MX" sz="4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5464171" y="4710718"/>
            <a:ext cx="3473256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40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Agile Data </a:t>
            </a:r>
            <a:r>
              <a:rPr kumimoji="0" lang="es-MX" sz="4000" b="0" i="0" u="none" strike="noStrike" cap="none" spc="0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Sci</a:t>
            </a:r>
            <a:r>
              <a:rPr kumimoji="0" lang="es-MX" sz="40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.</a:t>
            </a:r>
            <a:endParaRPr kumimoji="0" lang="es-MX" sz="4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9442136" y="4287092"/>
            <a:ext cx="3876898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40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sym typeface="Arial"/>
              </a:rPr>
              <a:t>Data </a:t>
            </a:r>
            <a:r>
              <a:rPr kumimoji="0" lang="es-MX" sz="4000" b="0" i="0" u="none" strike="noStrike" cap="none" spc="0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uFillTx/>
                <a:sym typeface="Arial"/>
              </a:rPr>
              <a:t>Thinking</a:t>
            </a:r>
            <a:endParaRPr lang="es-MX" sz="4000" dirty="0" smtClean="0">
              <a:solidFill>
                <a:schemeClr val="tx2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5417533" y="3732403"/>
            <a:ext cx="20649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000" dirty="0">
                <a:solidFill>
                  <a:schemeClr val="tx2"/>
                </a:solidFill>
              </a:rPr>
              <a:t>LIBSVM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9369743" y="10916268"/>
            <a:ext cx="235032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400" dirty="0" err="1" smtClean="0">
                <a:solidFill>
                  <a:schemeClr val="tx2"/>
                </a:solidFill>
              </a:rPr>
              <a:t>Jupyter</a:t>
            </a:r>
            <a:endParaRPr lang="es-MX" sz="4400" dirty="0" smtClean="0">
              <a:solidFill>
                <a:schemeClr val="tx2"/>
              </a:solidFill>
            </a:endParaRPr>
          </a:p>
          <a:p>
            <a:r>
              <a:rPr lang="es-MX" sz="4400" dirty="0" smtClean="0">
                <a:solidFill>
                  <a:schemeClr val="tx2"/>
                </a:solidFill>
              </a:rPr>
              <a:t>Zeppelin</a:t>
            </a:r>
            <a:endParaRPr lang="es-MX" sz="4400" dirty="0">
              <a:solidFill>
                <a:schemeClr val="tx2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9350168" y="8748867"/>
            <a:ext cx="24657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000" dirty="0" err="1" smtClean="0">
                <a:solidFill>
                  <a:schemeClr val="tx2"/>
                </a:solidFill>
              </a:rPr>
              <a:t>Virtualenv</a:t>
            </a:r>
            <a:endParaRPr lang="es-MX" sz="4000" dirty="0">
              <a:solidFill>
                <a:schemeClr val="tx2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17713375" y="1116995"/>
            <a:ext cx="6446751" cy="31700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MX" sz="4000" dirty="0" err="1" smtClean="0">
                <a:solidFill>
                  <a:schemeClr val="tx2"/>
                </a:solidFill>
              </a:rPr>
              <a:t>Docker</a:t>
            </a:r>
            <a:endParaRPr lang="es-MX" sz="4000" dirty="0" smtClean="0">
              <a:solidFill>
                <a:schemeClr val="tx2"/>
              </a:solidFill>
            </a:endParaRPr>
          </a:p>
          <a:p>
            <a:r>
              <a:rPr lang="es-MX" sz="4000" dirty="0" smtClean="0">
                <a:solidFill>
                  <a:schemeClr val="tx2"/>
                </a:solidFill>
              </a:rPr>
              <a:t>XAI</a:t>
            </a:r>
          </a:p>
          <a:p>
            <a:r>
              <a:rPr lang="es-MX" sz="4000" dirty="0">
                <a:solidFill>
                  <a:schemeClr val="tx2"/>
                </a:solidFill>
              </a:rPr>
              <a:t>Data </a:t>
            </a:r>
            <a:r>
              <a:rPr lang="es-MX" sz="4000" dirty="0" err="1" smtClean="0">
                <a:solidFill>
                  <a:schemeClr val="tx2"/>
                </a:solidFill>
              </a:rPr>
              <a:t>Version</a:t>
            </a:r>
            <a:endParaRPr lang="es-MX" sz="4000" dirty="0" smtClean="0">
              <a:solidFill>
                <a:schemeClr val="tx2"/>
              </a:solidFill>
            </a:endParaRPr>
          </a:p>
          <a:p>
            <a:r>
              <a:rPr lang="es-MX" sz="4000" dirty="0">
                <a:solidFill>
                  <a:schemeClr val="tx2"/>
                </a:solidFill>
              </a:rPr>
              <a:t>Data </a:t>
            </a:r>
            <a:r>
              <a:rPr lang="es-MX" sz="4000" dirty="0" err="1">
                <a:solidFill>
                  <a:schemeClr val="tx2"/>
                </a:solidFill>
              </a:rPr>
              <a:t>Stream</a:t>
            </a:r>
            <a:r>
              <a:rPr lang="es-MX" sz="4000" dirty="0">
                <a:solidFill>
                  <a:schemeClr val="tx2"/>
                </a:solidFill>
              </a:rPr>
              <a:t> </a:t>
            </a:r>
            <a:r>
              <a:rPr lang="es-MX" sz="4000" dirty="0" err="1" smtClean="0">
                <a:solidFill>
                  <a:schemeClr val="tx2"/>
                </a:solidFill>
              </a:rPr>
              <a:t>Processing</a:t>
            </a:r>
            <a:endParaRPr lang="es-MX" sz="4000" dirty="0">
              <a:solidFill>
                <a:schemeClr val="tx2"/>
              </a:solidFill>
            </a:endParaRPr>
          </a:p>
          <a:p>
            <a:endParaRPr lang="es-MX" sz="4000" dirty="0">
              <a:solidFill>
                <a:schemeClr val="tx2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13384528" y="7795069"/>
            <a:ext cx="3988314" cy="44012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4000" b="0" i="0" u="none" strike="noStrike" cap="none" spc="0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uFillTx/>
                <a:sym typeface="Arial"/>
              </a:rPr>
              <a:t>Elasticsearch</a:t>
            </a:r>
            <a:endParaRPr kumimoji="0" lang="es-MX" sz="4000" b="0" i="0" u="none" strike="noStrike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FillTx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sz="4000" dirty="0" err="1" smtClean="0">
                <a:solidFill>
                  <a:schemeClr val="tx2"/>
                </a:solidFill>
              </a:rPr>
              <a:t>Solr</a:t>
            </a:r>
            <a:endParaRPr lang="es-MX" sz="4000" dirty="0" smtClean="0">
              <a:solidFill>
                <a:schemeClr val="tx2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4000" b="0" i="0" u="none" strike="noStrike" cap="none" spc="0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uFillTx/>
                <a:sym typeface="Arial"/>
              </a:rPr>
              <a:t>Hadoop</a:t>
            </a:r>
            <a:endParaRPr kumimoji="0" lang="es-MX" sz="4000" b="0" i="0" u="none" strike="noStrike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FillTx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sz="4000" dirty="0" err="1" smtClean="0">
                <a:solidFill>
                  <a:schemeClr val="tx2"/>
                </a:solidFill>
              </a:rPr>
              <a:t>Hive</a:t>
            </a:r>
            <a:endParaRPr lang="es-MX" sz="4000" dirty="0" smtClean="0">
              <a:solidFill>
                <a:schemeClr val="tx2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40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sym typeface="Arial"/>
              </a:rPr>
              <a:t>Ping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sz="4000" dirty="0" err="1" smtClean="0">
                <a:solidFill>
                  <a:schemeClr val="tx2"/>
                </a:solidFill>
              </a:rPr>
              <a:t>Cassandra</a:t>
            </a:r>
            <a:endParaRPr lang="es-MX" sz="4000" dirty="0" smtClean="0">
              <a:solidFill>
                <a:schemeClr val="tx2"/>
              </a:solidFill>
            </a:endParaRPr>
          </a:p>
          <a:p>
            <a:r>
              <a:rPr lang="es-MX" sz="4000" dirty="0" err="1" smtClean="0">
                <a:solidFill>
                  <a:schemeClr val="tx2"/>
                </a:solidFill>
              </a:rPr>
              <a:t>Gremlin</a:t>
            </a:r>
            <a:r>
              <a:rPr lang="es-MX" sz="4000" dirty="0" smtClean="0">
                <a:solidFill>
                  <a:schemeClr val="tx2"/>
                </a:solidFill>
              </a:rPr>
              <a:t> </a:t>
            </a:r>
            <a:r>
              <a:rPr lang="es-MX" sz="4000" dirty="0" err="1" smtClean="0">
                <a:solidFill>
                  <a:schemeClr val="tx2"/>
                </a:solidFill>
              </a:rPr>
              <a:t>Graph</a:t>
            </a:r>
            <a:r>
              <a:rPr lang="es-MX" sz="4000" dirty="0" smtClean="0">
                <a:solidFill>
                  <a:schemeClr val="tx2"/>
                </a:solidFill>
              </a:rPr>
              <a:t> </a:t>
            </a:r>
            <a:endParaRPr kumimoji="0" lang="es-MX" sz="4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sym typeface="Arial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3459354" y="3566247"/>
            <a:ext cx="3261360" cy="1323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MX" sz="4000" dirty="0" err="1" smtClean="0">
                <a:solidFill>
                  <a:schemeClr val="tx2"/>
                </a:solidFill>
              </a:rPr>
              <a:t>Fedora</a:t>
            </a:r>
            <a:endParaRPr lang="es-MX" sz="4000" i="1" dirty="0">
              <a:solidFill>
                <a:schemeClr val="tx2"/>
              </a:solidFill>
            </a:endParaRPr>
          </a:p>
          <a:p>
            <a:r>
              <a:rPr lang="es-MX" sz="4000" dirty="0" err="1" smtClean="0">
                <a:solidFill>
                  <a:schemeClr val="tx2"/>
                </a:solidFill>
              </a:rPr>
              <a:t>Centos</a:t>
            </a:r>
            <a:r>
              <a:rPr lang="es-MX" sz="4000" dirty="0" smtClean="0">
                <a:solidFill>
                  <a:schemeClr val="tx2"/>
                </a:solidFill>
              </a:rPr>
              <a:t> </a:t>
            </a:r>
            <a:endParaRPr kumimoji="0" lang="es-MX" sz="4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sym typeface="Arial"/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5417533" y="8130599"/>
            <a:ext cx="18389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000" dirty="0">
                <a:solidFill>
                  <a:schemeClr val="tx2"/>
                </a:solidFill>
              </a:rPr>
              <a:t>Ubuntu</a:t>
            </a:r>
            <a:endParaRPr lang="es-MX" sz="4000" dirty="0"/>
          </a:p>
        </p:txBody>
      </p:sp>
      <p:sp>
        <p:nvSpPr>
          <p:cNvPr id="43" name="CuadroTexto 42"/>
          <p:cNvSpPr txBox="1"/>
          <p:nvPr/>
        </p:nvSpPr>
        <p:spPr>
          <a:xfrm>
            <a:off x="5417533" y="9639975"/>
            <a:ext cx="2838903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4000" b="0" i="0" u="none" strike="noStrike" cap="none" spc="0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Spyder</a:t>
            </a:r>
            <a:endParaRPr kumimoji="0" lang="es-MX" sz="4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sym typeface="Arial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13417692" y="5202425"/>
            <a:ext cx="2712722" cy="2554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40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NLTK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sz="4000" dirty="0" err="1" smtClean="0">
                <a:solidFill>
                  <a:schemeClr val="tx2"/>
                </a:solidFill>
              </a:rPr>
              <a:t>SpaCy</a:t>
            </a:r>
            <a:endParaRPr lang="es-MX" sz="4000" dirty="0" smtClean="0">
              <a:solidFill>
                <a:schemeClr val="tx2"/>
              </a:solidFill>
            </a:endParaRPr>
          </a:p>
          <a:p>
            <a:r>
              <a:rPr lang="es-MX" sz="4000" dirty="0" err="1" smtClean="0">
                <a:solidFill>
                  <a:schemeClr val="tx2"/>
                </a:solidFill>
              </a:rPr>
              <a:t>ModelDB</a:t>
            </a:r>
            <a:endParaRPr lang="es-MX" sz="4000" dirty="0" smtClean="0">
              <a:solidFill>
                <a:schemeClr val="tx2"/>
              </a:solidFill>
            </a:endParaRPr>
          </a:p>
          <a:p>
            <a:r>
              <a:rPr lang="es-MX" sz="4000" dirty="0" err="1">
                <a:solidFill>
                  <a:schemeClr val="tx2"/>
                </a:solidFill>
              </a:rPr>
              <a:t>CuDF</a:t>
            </a:r>
            <a:endParaRPr lang="es-MX" sz="4000" dirty="0">
              <a:solidFill>
                <a:schemeClr val="tx2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17645384" y="4697979"/>
            <a:ext cx="3566161" cy="68634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40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Google Cloud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sz="4000" dirty="0" smtClean="0">
                <a:solidFill>
                  <a:schemeClr val="tx2"/>
                </a:solidFill>
              </a:rPr>
              <a:t>AWS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4000" b="0" i="0" u="none" strike="noStrike" cap="none" spc="0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Azure</a:t>
            </a:r>
            <a:endParaRPr kumimoji="0" lang="es-MX" sz="4000" b="0" i="0" u="none" strike="noStrike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sz="4000" dirty="0" smtClean="0">
                <a:solidFill>
                  <a:schemeClr val="tx2"/>
                </a:solidFill>
              </a:rPr>
              <a:t>IBM Cloud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sz="4000" dirty="0" smtClean="0">
                <a:solidFill>
                  <a:schemeClr val="tx2"/>
                </a:solidFill>
              </a:rPr>
              <a:t>Marvin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sz="4000" dirty="0" smtClean="0">
                <a:solidFill>
                  <a:schemeClr val="tx2"/>
                </a:solidFill>
              </a:rPr>
              <a:t>Studio ML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4000" b="0" i="0" u="none" strike="noStrike" cap="none" spc="0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MLFlow</a:t>
            </a:r>
            <a:endParaRPr kumimoji="0" lang="es-MX" sz="4000" b="0" i="0" u="none" strike="noStrike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4000" b="0" i="0" u="none" strike="noStrike" cap="none" spc="0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MLRun</a:t>
            </a:r>
            <a:endParaRPr kumimoji="0" lang="es-MX" sz="4000" b="0" i="0" u="none" strike="noStrike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sz="4000" dirty="0" err="1" smtClean="0">
                <a:solidFill>
                  <a:schemeClr val="tx2"/>
                </a:solidFill>
              </a:rPr>
              <a:t>KubeFlow</a:t>
            </a:r>
            <a:endParaRPr lang="es-MX" sz="4000" dirty="0" smtClean="0">
              <a:solidFill>
                <a:schemeClr val="tx2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MX" sz="4000" dirty="0" smtClean="0">
              <a:solidFill>
                <a:schemeClr val="tx2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sz="4000" dirty="0" err="1" smtClean="0">
                <a:solidFill>
                  <a:schemeClr val="tx2"/>
                </a:solidFill>
              </a:rPr>
              <a:t>Kubernetes</a:t>
            </a:r>
            <a:endParaRPr lang="es-MX" sz="4000" dirty="0" smtClean="0">
              <a:solidFill>
                <a:schemeClr val="tx2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17622611" y="11631828"/>
            <a:ext cx="3444239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MX" sz="4000" dirty="0" smtClean="0">
                <a:solidFill>
                  <a:schemeClr val="tx2"/>
                </a:solidFill>
              </a:rPr>
              <a:t>Google </a:t>
            </a:r>
            <a:r>
              <a:rPr lang="es-MX" sz="4000" dirty="0" err="1" smtClean="0">
                <a:solidFill>
                  <a:schemeClr val="tx2"/>
                </a:solidFill>
              </a:rPr>
              <a:t>Colab</a:t>
            </a:r>
            <a:r>
              <a:rPr lang="es-MX" dirty="0"/>
              <a:t/>
            </a:r>
            <a:br>
              <a:rPr lang="es-MX" dirty="0"/>
            </a:br>
            <a:endParaRPr kumimoji="0" lang="es-MX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622611" y="3729546"/>
            <a:ext cx="34644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Data </a:t>
            </a:r>
            <a:r>
              <a:rPr lang="en-US" sz="4000" dirty="0" smtClean="0">
                <a:solidFill>
                  <a:schemeClr val="tx2"/>
                </a:solidFill>
              </a:rPr>
              <a:t>Labelling</a:t>
            </a:r>
            <a:endParaRPr 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0789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188720" y="3740498"/>
            <a:ext cx="2181876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0" b="1" dirty="0">
                <a:solidFill>
                  <a:schemeClr val="tx1">
                    <a:lumMod val="50000"/>
                  </a:schemeClr>
                </a:solidFill>
                <a:latin typeface="Benton Sans Book"/>
              </a:rPr>
              <a:t>Pensamiento </a:t>
            </a:r>
            <a:r>
              <a:rPr lang="es-ES" sz="4000" b="1" dirty="0" smtClean="0">
                <a:solidFill>
                  <a:schemeClr val="tx1">
                    <a:lumMod val="50000"/>
                  </a:schemeClr>
                </a:solidFill>
                <a:latin typeface="Benton Sans Book"/>
              </a:rPr>
              <a:t>crítico y Autodidacta</a:t>
            </a:r>
            <a:endParaRPr lang="es-ES" sz="4000" b="1" dirty="0">
              <a:solidFill>
                <a:schemeClr val="tx1">
                  <a:lumMod val="50000"/>
                </a:schemeClr>
              </a:solidFill>
              <a:latin typeface="Benton Sans Book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4000" dirty="0" smtClean="0">
                <a:solidFill>
                  <a:schemeClr val="tx1">
                    <a:lumMod val="50000"/>
                  </a:schemeClr>
                </a:solidFill>
                <a:latin typeface="Merriweather"/>
              </a:rPr>
              <a:t>Analizar </a:t>
            </a:r>
            <a:r>
              <a:rPr lang="es-ES" sz="4000" dirty="0">
                <a:solidFill>
                  <a:schemeClr val="tx1">
                    <a:lumMod val="50000"/>
                  </a:schemeClr>
                </a:solidFill>
                <a:latin typeface="Merriweather"/>
              </a:rPr>
              <a:t>objetivamente preguntas, hipótesis y resultados.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4000" dirty="0">
                <a:solidFill>
                  <a:schemeClr val="tx1">
                    <a:lumMod val="50000"/>
                  </a:schemeClr>
                </a:solidFill>
                <a:latin typeface="Merriweather"/>
              </a:rPr>
              <a:t>Comprender qué recursos son fundamentales para resolver un problema.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4000" dirty="0">
                <a:solidFill>
                  <a:schemeClr val="tx1">
                    <a:lumMod val="50000"/>
                  </a:schemeClr>
                </a:solidFill>
                <a:latin typeface="Merriweather"/>
              </a:rPr>
              <a:t>Examinar los problemas desde diferentes puntos de vista y perspectivas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  <a:latin typeface="Merriweather"/>
              </a:rPr>
              <a:t>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188719" y="6502866"/>
            <a:ext cx="2181876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0" b="1" dirty="0">
                <a:solidFill>
                  <a:schemeClr val="tx1">
                    <a:lumMod val="50000"/>
                  </a:schemeClr>
                </a:solidFill>
                <a:latin typeface="Benton Sans Book"/>
              </a:rPr>
              <a:t>Comunicación eficaz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4000" dirty="0" smtClean="0">
                <a:solidFill>
                  <a:schemeClr val="tx1">
                    <a:lumMod val="50000"/>
                  </a:schemeClr>
                </a:solidFill>
                <a:latin typeface="Merriweather"/>
              </a:rPr>
              <a:t>Explicar </a:t>
            </a:r>
            <a:r>
              <a:rPr lang="es-ES" sz="4000" dirty="0">
                <a:solidFill>
                  <a:schemeClr val="tx1">
                    <a:lumMod val="50000"/>
                  </a:schemeClr>
                </a:solidFill>
                <a:latin typeface="Merriweather"/>
              </a:rPr>
              <a:t>qué significa la información basada en datos en términos relevantes para el negocio.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4000" dirty="0">
                <a:solidFill>
                  <a:schemeClr val="tx1">
                    <a:lumMod val="50000"/>
                  </a:schemeClr>
                </a:solidFill>
                <a:latin typeface="Merriweather"/>
              </a:rPr>
              <a:t>Comunicar información de una manera que resalte el valor de la acción.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4000" dirty="0">
                <a:solidFill>
                  <a:schemeClr val="tx1">
                    <a:lumMod val="50000"/>
                  </a:schemeClr>
                </a:solidFill>
                <a:latin typeface="Merriweather"/>
              </a:rPr>
              <a:t>Transmitir el proceso de investigación y los supuestos que llevaron a una conclusión</a:t>
            </a:r>
            <a:r>
              <a:rPr lang="es-ES" sz="4000" dirty="0">
                <a:solidFill>
                  <a:srgbClr val="333333"/>
                </a:solidFill>
                <a:latin typeface="Merriweather"/>
              </a:rPr>
              <a:t>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188720" y="9124335"/>
            <a:ext cx="2250603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0" b="1" dirty="0">
                <a:solidFill>
                  <a:schemeClr val="tx1">
                    <a:lumMod val="50000"/>
                  </a:schemeClr>
                </a:solidFill>
                <a:latin typeface="Benton Sans Book"/>
              </a:rPr>
              <a:t>Resolución proactiva de problemas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4000" dirty="0" smtClean="0">
                <a:solidFill>
                  <a:schemeClr val="tx1">
                    <a:lumMod val="50000"/>
                  </a:schemeClr>
                </a:solidFill>
                <a:latin typeface="Merriweather"/>
              </a:rPr>
              <a:t>Identificar </a:t>
            </a:r>
            <a:r>
              <a:rPr lang="es-ES" sz="4000" dirty="0">
                <a:solidFill>
                  <a:schemeClr val="tx1">
                    <a:lumMod val="50000"/>
                  </a:schemeClr>
                </a:solidFill>
                <a:latin typeface="Merriweather"/>
              </a:rPr>
              <a:t>oportunidades y explicar problemas y soluciones.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4000" dirty="0">
                <a:solidFill>
                  <a:schemeClr val="tx1">
                    <a:lumMod val="50000"/>
                  </a:schemeClr>
                </a:solidFill>
                <a:latin typeface="Merriweather"/>
              </a:rPr>
              <a:t>Saber cómo abordar los problemas identificando supuestos y recursos existentes.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4000" dirty="0">
                <a:solidFill>
                  <a:schemeClr val="tx1">
                    <a:lumMod val="50000"/>
                  </a:schemeClr>
                </a:solidFill>
                <a:latin typeface="Merriweather"/>
              </a:rPr>
              <a:t>Póngase el sombrero de detective e identifique los métodos más efectivos que puede utilizar para obtener las respuestas correctas.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188720" y="1217192"/>
            <a:ext cx="22098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0" b="1" dirty="0">
                <a:solidFill>
                  <a:schemeClr val="tx1">
                    <a:lumMod val="50000"/>
                  </a:schemeClr>
                </a:solidFill>
                <a:latin typeface="Benton Sans Book"/>
              </a:rPr>
              <a:t>Sentido empresarial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4000" dirty="0" smtClean="0">
                <a:solidFill>
                  <a:schemeClr val="tx1">
                    <a:lumMod val="50000"/>
                  </a:schemeClr>
                </a:solidFill>
                <a:latin typeface="Merriweather"/>
              </a:rPr>
              <a:t>Comprender </a:t>
            </a:r>
            <a:r>
              <a:rPr lang="es-ES" sz="4000" dirty="0">
                <a:solidFill>
                  <a:schemeClr val="tx1">
                    <a:lumMod val="50000"/>
                  </a:schemeClr>
                </a:solidFill>
                <a:latin typeface="Merriweather"/>
              </a:rPr>
              <a:t>el negocio y sus necesidades especiales.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4000" dirty="0">
                <a:solidFill>
                  <a:schemeClr val="tx1">
                    <a:lumMod val="50000"/>
                  </a:schemeClr>
                </a:solidFill>
                <a:latin typeface="Merriweather"/>
              </a:rPr>
              <a:t>Saber qué problemas organizativos deben resolverse y por qué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4000" dirty="0">
                <a:solidFill>
                  <a:schemeClr val="tx1">
                    <a:lumMod val="50000"/>
                  </a:schemeClr>
                </a:solidFill>
                <a:latin typeface="Merriweather"/>
              </a:rPr>
              <a:t>Traducir datos en resultados que funcionen para la organización</a:t>
            </a:r>
          </a:p>
        </p:txBody>
      </p:sp>
      <p:sp>
        <p:nvSpPr>
          <p:cNvPr id="6" name="Google Shape;91;p6"/>
          <p:cNvSpPr txBox="1"/>
          <p:nvPr/>
        </p:nvSpPr>
        <p:spPr>
          <a:xfrm>
            <a:off x="1188719" y="41357"/>
            <a:ext cx="20938096" cy="1175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120000"/>
              </a:lnSpc>
              <a:defRPr sz="6400" b="1">
                <a:solidFill>
                  <a:srgbClr val="53585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s-MX" dirty="0" err="1" smtClean="0">
                <a:solidFill>
                  <a:schemeClr val="tx1">
                    <a:lumMod val="50000"/>
                  </a:schemeClr>
                </a:solidFill>
              </a:rPr>
              <a:t>Soft</a:t>
            </a:r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tx1">
                    <a:lumMod val="50000"/>
                  </a:schemeClr>
                </a:solidFill>
              </a:rPr>
              <a:t>Skills</a:t>
            </a:r>
            <a:endParaRPr lang="es-MX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4562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1;p6"/>
          <p:cNvSpPr txBox="1"/>
          <p:nvPr/>
        </p:nvSpPr>
        <p:spPr>
          <a:xfrm>
            <a:off x="715736" y="509813"/>
            <a:ext cx="20938096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120000"/>
              </a:lnSpc>
              <a:defRPr sz="6400" b="1">
                <a:solidFill>
                  <a:srgbClr val="53585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s-ES" dirty="0" smtClean="0"/>
              <a:t>Consultorías &amp; comunidades </a:t>
            </a:r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1803400" y="3335348"/>
            <a:ext cx="8803640" cy="52322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MX" sz="4000" b="1" dirty="0" smtClean="0">
                <a:solidFill>
                  <a:schemeClr val="tx2"/>
                </a:solidFill>
              </a:rPr>
              <a:t>Comunidades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4000" dirty="0" err="1" smtClean="0">
                <a:solidFill>
                  <a:schemeClr val="tx2"/>
                </a:solidFill>
              </a:rPr>
              <a:t>The</a:t>
            </a:r>
            <a:r>
              <a:rPr lang="es-MX" sz="4000" dirty="0" smtClean="0">
                <a:solidFill>
                  <a:schemeClr val="tx2"/>
                </a:solidFill>
              </a:rPr>
              <a:t> </a:t>
            </a:r>
            <a:r>
              <a:rPr lang="es-MX" sz="4000" dirty="0">
                <a:solidFill>
                  <a:schemeClr val="tx2"/>
                </a:solidFill>
              </a:rPr>
              <a:t>Data </a:t>
            </a:r>
            <a:r>
              <a:rPr lang="es-MX" sz="4000" dirty="0" smtClean="0">
                <a:solidFill>
                  <a:schemeClr val="tx2"/>
                </a:solidFill>
              </a:rPr>
              <a:t>Pub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4000" dirty="0" smtClean="0">
                <a:solidFill>
                  <a:schemeClr val="tx2"/>
                </a:solidFill>
              </a:rPr>
              <a:t>Comunidad de </a:t>
            </a:r>
            <a:r>
              <a:rPr lang="es-ES" sz="4000" dirty="0">
                <a:solidFill>
                  <a:schemeClr val="tx2"/>
                </a:solidFill>
              </a:rPr>
              <a:t>Ciencia de </a:t>
            </a:r>
            <a:r>
              <a:rPr lang="es-ES" sz="4000" dirty="0" smtClean="0">
                <a:solidFill>
                  <a:schemeClr val="tx2"/>
                </a:solidFill>
              </a:rPr>
              <a:t>Datos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4000" dirty="0" err="1" smtClean="0">
                <a:solidFill>
                  <a:schemeClr val="tx2"/>
                </a:solidFill>
              </a:rPr>
              <a:t>PythonMX</a:t>
            </a:r>
            <a:endParaRPr lang="es-MX" sz="4000" dirty="0" smtClean="0">
              <a:solidFill>
                <a:schemeClr val="tx2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4000" dirty="0" err="1" smtClean="0">
                <a:solidFill>
                  <a:schemeClr val="tx2"/>
                </a:solidFill>
              </a:rPr>
              <a:t>SciData</a:t>
            </a:r>
            <a:endParaRPr lang="es-MX" sz="4000" dirty="0" smtClean="0">
              <a:solidFill>
                <a:schemeClr val="tx2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4000" dirty="0" smtClean="0">
                <a:solidFill>
                  <a:schemeClr val="tx2"/>
                </a:solidFill>
              </a:rPr>
              <a:t>Datos y Mezcales (</a:t>
            </a:r>
            <a:r>
              <a:rPr lang="es-MX" sz="4000" dirty="0" err="1" smtClean="0">
                <a:solidFill>
                  <a:schemeClr val="tx2"/>
                </a:solidFill>
              </a:rPr>
              <a:t>SocialTic</a:t>
            </a:r>
            <a:r>
              <a:rPr lang="es-MX" sz="4000" dirty="0" smtClean="0">
                <a:solidFill>
                  <a:schemeClr val="tx2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MX" sz="4000" dirty="0" smtClean="0">
              <a:solidFill>
                <a:schemeClr val="tx2"/>
              </a:solidFill>
            </a:endParaRPr>
          </a:p>
          <a:p>
            <a:endParaRPr lang="es-MX" sz="4000" dirty="0">
              <a:solidFill>
                <a:schemeClr val="tx2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6129000" y="3335348"/>
            <a:ext cx="7162800" cy="2554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MX" sz="4000" b="1" dirty="0" smtClean="0">
                <a:solidFill>
                  <a:schemeClr val="tx2"/>
                </a:solidFill>
              </a:rPr>
              <a:t>Paginas de reclutadores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MX" sz="4000" dirty="0" err="1" smtClean="0">
                <a:solidFill>
                  <a:schemeClr val="tx2"/>
                </a:solidFill>
              </a:rPr>
              <a:t>Linkedin</a:t>
            </a:r>
            <a:endParaRPr lang="es-MX" sz="4000" dirty="0" smtClean="0">
              <a:solidFill>
                <a:schemeClr val="tx2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kumimoji="0" lang="es-MX" sz="4000" b="0" i="0" u="none" strike="noStrike" cap="none" spc="0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uFillTx/>
                <a:sym typeface="Arial"/>
              </a:rPr>
              <a:t>Occmundial</a:t>
            </a:r>
            <a:endParaRPr kumimoji="0" lang="es-MX" sz="4000" b="0" i="0" u="none" strike="noStrike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FillTx/>
              <a:sym typeface="Arial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MX" sz="4000" dirty="0" err="1">
                <a:solidFill>
                  <a:schemeClr val="tx2"/>
                </a:solidFill>
              </a:rPr>
              <a:t>I</a:t>
            </a:r>
            <a:r>
              <a:rPr lang="es-MX" sz="4000" dirty="0" err="1" smtClean="0">
                <a:solidFill>
                  <a:schemeClr val="tx2"/>
                </a:solidFill>
              </a:rPr>
              <a:t>ndeed</a:t>
            </a:r>
            <a:endParaRPr kumimoji="0" lang="es-MX" sz="4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sym typeface="Arial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803400" y="8412480"/>
            <a:ext cx="10492874" cy="37856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4000" b="1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Empresas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4000" dirty="0" err="1" smtClean="0">
                <a:solidFill>
                  <a:schemeClr val="tx2"/>
                </a:solidFill>
              </a:rPr>
              <a:t>SiCieDat</a:t>
            </a:r>
            <a:endParaRPr lang="es-MX" sz="4000" dirty="0" smtClean="0">
              <a:solidFill>
                <a:schemeClr val="tx2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4000" dirty="0">
                <a:solidFill>
                  <a:schemeClr val="tx2"/>
                </a:solidFill>
              </a:rPr>
              <a:t>Intitulo Internacional de Ciencia de </a:t>
            </a:r>
            <a:r>
              <a:rPr lang="es-ES" sz="4000" dirty="0" smtClean="0">
                <a:solidFill>
                  <a:schemeClr val="tx2"/>
                </a:solidFill>
              </a:rPr>
              <a:t>Datos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4000" smtClean="0">
                <a:solidFill>
                  <a:schemeClr val="tx2"/>
                </a:solidFill>
              </a:rPr>
              <a:t>Dama México*</a:t>
            </a:r>
            <a:endParaRPr lang="es-ES" sz="4000" dirty="0">
              <a:solidFill>
                <a:schemeClr val="tx2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MX" sz="4000" dirty="0">
              <a:solidFill>
                <a:schemeClr val="tx2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4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6428720" y="8808720"/>
            <a:ext cx="9239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6129000" y="8703081"/>
            <a:ext cx="26645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000" b="1" dirty="0" err="1" smtClean="0">
                <a:solidFill>
                  <a:schemeClr val="tx2"/>
                </a:solidFill>
              </a:rPr>
              <a:t>Datatones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10995986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EB 2020"/>
          <p:cNvSpPr txBox="1"/>
          <p:nvPr/>
        </p:nvSpPr>
        <p:spPr>
          <a:xfrm>
            <a:off x="1777232" y="10840035"/>
            <a:ext cx="3446447" cy="729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3" tIns="71433" rIns="71433" bIns="71433" anchor="ctr">
            <a:spAutoFit/>
          </a:bodyPr>
          <a:lstStyle>
            <a:lvl1pPr defTabSz="825500">
              <a:defRPr sz="3800">
                <a:solidFill>
                  <a:srgbClr val="53585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s-MX" dirty="0" smtClean="0"/>
              <a:t>AGOSTO </a:t>
            </a:r>
            <a:r>
              <a:rPr dirty="0" smtClean="0"/>
              <a:t>2020</a:t>
            </a:r>
            <a:endParaRPr dirty="0"/>
          </a:p>
        </p:txBody>
      </p:sp>
      <p:sp>
        <p:nvSpPr>
          <p:cNvPr id="76" name="Capacidades de implementación digital"/>
          <p:cNvSpPr txBox="1"/>
          <p:nvPr/>
        </p:nvSpPr>
        <p:spPr>
          <a:xfrm>
            <a:off x="1777233" y="5212779"/>
            <a:ext cx="14789814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8000">
                <a:solidFill>
                  <a:srgbClr val="666666"/>
                </a:solidFill>
                <a:latin typeface="Lato Bold"/>
                <a:ea typeface="Lato Bold"/>
                <a:cs typeface="Lato Bold"/>
                <a:sym typeface="Lato Bold"/>
              </a:defRPr>
            </a:pPr>
            <a:r>
              <a:rPr lang="es-MX" dirty="0" smtClean="0"/>
              <a:t>Departamento de Ciencia de Datos</a:t>
            </a:r>
            <a:endParaRPr dirty="0"/>
          </a:p>
        </p:txBody>
      </p:sp>
      <p:pic>
        <p:nvPicPr>
          <p:cNvPr id="7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232" y="1270000"/>
            <a:ext cx="4571185" cy="129269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FEB 2020"/>
          <p:cNvSpPr txBox="1"/>
          <p:nvPr/>
        </p:nvSpPr>
        <p:spPr>
          <a:xfrm>
            <a:off x="20073254" y="10779458"/>
            <a:ext cx="1174993" cy="729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3" tIns="71433" rIns="71433" bIns="71433" anchor="ctr">
            <a:spAutoFit/>
          </a:bodyPr>
          <a:lstStyle>
            <a:lvl1pPr defTabSz="825500">
              <a:defRPr sz="3800">
                <a:solidFill>
                  <a:srgbClr val="53585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s-MX" dirty="0" smtClean="0"/>
              <a:t>R&amp;D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1;p6"/>
          <p:cNvSpPr txBox="1"/>
          <p:nvPr/>
        </p:nvSpPr>
        <p:spPr>
          <a:xfrm>
            <a:off x="715736" y="509813"/>
            <a:ext cx="20938096" cy="1175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120000"/>
              </a:lnSpc>
              <a:defRPr sz="6400" b="1">
                <a:solidFill>
                  <a:srgbClr val="53585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s-ES" dirty="0" smtClean="0"/>
              <a:t>Costos</a:t>
            </a:r>
            <a:endParaRPr lang="es-ES" dirty="0"/>
          </a:p>
        </p:txBody>
      </p:sp>
      <p:pic>
        <p:nvPicPr>
          <p:cNvPr id="2052" name="Picture 4" descr="Salario por r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36" y="1685648"/>
            <a:ext cx="12217578" cy="1014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alario por ciud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5814" y="1714198"/>
            <a:ext cx="9354185" cy="1028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771884" y="4955051"/>
            <a:ext cx="12217578" cy="553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99695" y="6258638"/>
            <a:ext cx="12217578" cy="553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8172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416050" y="2457116"/>
            <a:ext cx="8242300" cy="82791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MX" sz="28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sym typeface="Arial"/>
              </a:rPr>
              <a:t>Trasparecía</a:t>
            </a:r>
            <a:endParaRPr lang="es-MX" sz="2800" dirty="0">
              <a:solidFill>
                <a:schemeClr val="tx2"/>
              </a:solidFill>
            </a:endParaRP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MX" sz="28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sym typeface="Arial"/>
              </a:rPr>
              <a:t>Necesidad de recolección de históricos</a:t>
            </a: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s-MX" sz="2800" dirty="0" smtClean="0">
                <a:solidFill>
                  <a:schemeClr val="tx2"/>
                </a:solidFill>
              </a:rPr>
              <a:t>Descripción de comportamiento del modelo</a:t>
            </a: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MX" sz="28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sym typeface="Arial"/>
              </a:rPr>
              <a:t>Posibilidad</a:t>
            </a:r>
            <a:r>
              <a:rPr kumimoji="0" lang="es-MX" sz="2800" b="0" i="0" u="none" strike="noStrike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sym typeface="Arial"/>
              </a:rPr>
              <a:t> de ser inspeccionados y auditados</a:t>
            </a: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lang="es-MX" sz="2800" baseline="0" dirty="0">
              <a:solidFill>
                <a:schemeClr val="tx2"/>
              </a:solidFill>
            </a:endParaRP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MX" sz="2800" b="0" i="0" u="none" strike="noStrike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sym typeface="Arial"/>
              </a:rPr>
              <a:t>Comportamiento predecible</a:t>
            </a: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s-MX" sz="2800" baseline="0" dirty="0" smtClean="0">
                <a:solidFill>
                  <a:schemeClr val="tx2"/>
                </a:solidFill>
              </a:rPr>
              <a:t>Pruebas unitaria de comportamiento y verificación</a:t>
            </a: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s-MX" sz="2800" baseline="0" dirty="0" smtClean="0">
                <a:solidFill>
                  <a:schemeClr val="tx2"/>
                </a:solidFill>
              </a:rPr>
              <a:t>Robustez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800" b="0" i="0" u="none" strike="noStrike" cap="none" spc="0" normalizeH="0" dirty="0" smtClean="0">
              <a:ln>
                <a:noFill/>
              </a:ln>
              <a:solidFill>
                <a:schemeClr val="tx2"/>
              </a:solidFill>
              <a:effectLst/>
              <a:uFillTx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2800" b="0" i="0" u="none" strike="noStrike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sym typeface="Arial"/>
              </a:rPr>
              <a:t>Interna</a:t>
            </a: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sz="2800" baseline="0" dirty="0" smtClean="0">
                <a:solidFill>
                  <a:schemeClr val="tx2"/>
                </a:solidFill>
              </a:rPr>
              <a:t>Cambios</a:t>
            </a:r>
            <a:r>
              <a:rPr lang="es-MX" sz="2800" dirty="0" smtClean="0">
                <a:solidFill>
                  <a:schemeClr val="tx2"/>
                </a:solidFill>
              </a:rPr>
              <a:t> producidos por procesos de actualización</a:t>
            </a: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sz="28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sym typeface="Arial"/>
              </a:rPr>
              <a:t>Cambios producidos por proceso de aprendizaje</a:t>
            </a: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sz="2800" dirty="0" smtClean="0">
                <a:solidFill>
                  <a:schemeClr val="tx2"/>
                </a:solidFill>
              </a:rPr>
              <a:t>Nuevos tipos de ataque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28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sz="2800" dirty="0" smtClean="0">
                <a:solidFill>
                  <a:schemeClr val="tx2"/>
                </a:solidFill>
              </a:rPr>
              <a:t>Externa</a:t>
            </a: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sz="2800" b="0" i="0" u="none" strike="noStrike" cap="none" spc="0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uFillTx/>
                <a:sym typeface="Arial"/>
              </a:rPr>
              <a:t>Ciberseguridad</a:t>
            </a:r>
            <a:endParaRPr kumimoji="0" lang="es-MX" sz="2800" b="0" i="0" u="none" strike="noStrike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FillTx/>
              <a:sym typeface="Arial"/>
            </a:endParaRP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sz="2800" dirty="0" smtClean="0">
                <a:solidFill>
                  <a:schemeClr val="tx2"/>
                </a:solidFill>
              </a:rPr>
              <a:t>Ataques tipo 0</a:t>
            </a:r>
            <a:endParaRPr kumimoji="0" lang="es-MX" sz="28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sym typeface="Arial"/>
            </a:endParaRPr>
          </a:p>
        </p:txBody>
      </p:sp>
      <p:sp>
        <p:nvSpPr>
          <p:cNvPr id="4" name="Google Shape;91;p6"/>
          <p:cNvSpPr txBox="1"/>
          <p:nvPr/>
        </p:nvSpPr>
        <p:spPr>
          <a:xfrm>
            <a:off x="715736" y="509813"/>
            <a:ext cx="20938096" cy="1175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120000"/>
              </a:lnSpc>
              <a:defRPr sz="6400" b="1">
                <a:solidFill>
                  <a:srgbClr val="53585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s-ES" dirty="0" smtClean="0"/>
              <a:t>Ética y Ciencia de datos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835" y="3260593"/>
            <a:ext cx="12411075" cy="73152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416050" y="3467071"/>
            <a:ext cx="21060697" cy="6902245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76648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97242" y="697832"/>
            <a:ext cx="21396158" cy="93871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ES" sz="6000" b="1" dirty="0" smtClean="0">
                <a:solidFill>
                  <a:schemeClr val="tx1">
                    <a:lumMod val="50000"/>
                  </a:schemeClr>
                </a:solidFill>
              </a:rPr>
              <a:t>Conclusiones</a:t>
            </a:r>
          </a:p>
          <a:p>
            <a:endParaRPr lang="es-ES" sz="60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s-ES" sz="4400" dirty="0" smtClean="0">
                <a:solidFill>
                  <a:schemeClr val="tx1">
                    <a:lumMod val="50000"/>
                  </a:schemeClr>
                </a:solidFill>
              </a:rPr>
              <a:t>Contrata </a:t>
            </a:r>
            <a:r>
              <a:rPr lang="es-ES" sz="4400" dirty="0">
                <a:solidFill>
                  <a:schemeClr val="tx1">
                    <a:lumMod val="50000"/>
                  </a:schemeClr>
                </a:solidFill>
              </a:rPr>
              <a:t>matemáticos</a:t>
            </a:r>
            <a:r>
              <a:rPr lang="es-ES" sz="4400" dirty="0" smtClean="0">
                <a:solidFill>
                  <a:schemeClr val="tx1">
                    <a:lumMod val="50000"/>
                  </a:schemeClr>
                </a:solidFill>
              </a:rPr>
              <a:t>, actuarios, ingenieros </a:t>
            </a:r>
            <a:r>
              <a:rPr lang="es-ES" sz="4400" dirty="0">
                <a:solidFill>
                  <a:schemeClr val="tx1">
                    <a:lumMod val="50000"/>
                  </a:schemeClr>
                </a:solidFill>
              </a:rPr>
              <a:t>y </a:t>
            </a:r>
            <a:r>
              <a:rPr lang="es-ES" sz="4400" dirty="0" smtClean="0">
                <a:solidFill>
                  <a:schemeClr val="tx1">
                    <a:lumMod val="50000"/>
                  </a:schemeClr>
                </a:solidFill>
              </a:rPr>
              <a:t>diseñadores(UX)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s-ES" sz="4400" dirty="0" smtClean="0">
                <a:solidFill>
                  <a:schemeClr val="tx1">
                    <a:lumMod val="50000"/>
                  </a:schemeClr>
                </a:solidFill>
              </a:rPr>
              <a:t>No </a:t>
            </a:r>
            <a:r>
              <a:rPr lang="es-ES" sz="4400" dirty="0">
                <a:solidFill>
                  <a:schemeClr val="tx1">
                    <a:lumMod val="50000"/>
                  </a:schemeClr>
                </a:solidFill>
              </a:rPr>
              <a:t>contrates a puro </a:t>
            </a:r>
            <a:r>
              <a:rPr lang="es-ES" sz="4400" dirty="0" smtClean="0">
                <a:solidFill>
                  <a:schemeClr val="tx1">
                    <a:lumMod val="50000"/>
                  </a:schemeClr>
                </a:solidFill>
              </a:rPr>
              <a:t>ingeniero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s-ES" sz="4400" dirty="0" smtClean="0">
                <a:solidFill>
                  <a:schemeClr val="tx1">
                    <a:lumMod val="50000"/>
                  </a:schemeClr>
                </a:solidFill>
              </a:rPr>
              <a:t>¡</a:t>
            </a:r>
            <a:r>
              <a:rPr lang="es-ES" sz="4400" dirty="0">
                <a:solidFill>
                  <a:schemeClr val="tx1">
                    <a:lumMod val="50000"/>
                  </a:schemeClr>
                </a:solidFill>
              </a:rPr>
              <a:t>Menos los egresados de los </a:t>
            </a:r>
            <a:r>
              <a:rPr lang="es-ES" sz="4400" dirty="0" err="1">
                <a:solidFill>
                  <a:schemeClr val="tx1">
                    <a:lumMod val="50000"/>
                  </a:schemeClr>
                </a:solidFill>
              </a:rPr>
              <a:t>bootcamps</a:t>
            </a:r>
            <a:r>
              <a:rPr lang="es-ES" sz="4400" dirty="0" smtClean="0">
                <a:solidFill>
                  <a:schemeClr val="tx1">
                    <a:lumMod val="50000"/>
                  </a:schemeClr>
                </a:solidFill>
              </a:rPr>
              <a:t>!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s-ES" sz="4400" dirty="0" smtClean="0">
                <a:solidFill>
                  <a:schemeClr val="tx1">
                    <a:lumMod val="50000"/>
                  </a:schemeClr>
                </a:solidFill>
              </a:rPr>
              <a:t>Ponte </a:t>
            </a:r>
            <a:r>
              <a:rPr lang="es-ES" sz="4400" dirty="0">
                <a:solidFill>
                  <a:schemeClr val="tx1">
                    <a:lumMod val="50000"/>
                  </a:schemeClr>
                </a:solidFill>
              </a:rPr>
              <a:t>exigente en el </a:t>
            </a:r>
            <a:r>
              <a:rPr lang="es-ES" sz="4400" dirty="0" err="1">
                <a:solidFill>
                  <a:schemeClr val="tx1">
                    <a:lumMod val="50000"/>
                  </a:schemeClr>
                </a:solidFill>
              </a:rPr>
              <a:t>hiring</a:t>
            </a:r>
            <a:r>
              <a:rPr lang="es-ES" sz="4400" dirty="0">
                <a:solidFill>
                  <a:schemeClr val="tx1">
                    <a:lumMod val="50000"/>
                  </a:schemeClr>
                </a:solidFill>
              </a:rPr>
              <a:t>. Hay mucho charlatán ahí afuera</a:t>
            </a:r>
            <a:r>
              <a:rPr lang="es-ES" sz="440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s-ES" sz="4400" dirty="0" smtClean="0">
                <a:solidFill>
                  <a:schemeClr val="tx1">
                    <a:lumMod val="50000"/>
                  </a:schemeClr>
                </a:solidFill>
              </a:rPr>
              <a:t>Si </a:t>
            </a:r>
            <a:r>
              <a:rPr lang="es-ES" sz="4400" dirty="0">
                <a:solidFill>
                  <a:schemeClr val="tx1">
                    <a:lumMod val="50000"/>
                  </a:schemeClr>
                </a:solidFill>
              </a:rPr>
              <a:t>tienes una </a:t>
            </a:r>
            <a:r>
              <a:rPr lang="es-ES" sz="4400" dirty="0" err="1">
                <a:solidFill>
                  <a:schemeClr val="tx1">
                    <a:lumMod val="50000"/>
                  </a:schemeClr>
                </a:solidFill>
              </a:rPr>
              <a:t>startup</a:t>
            </a:r>
            <a:r>
              <a:rPr lang="es-ES" sz="4400" dirty="0">
                <a:solidFill>
                  <a:schemeClr val="tx1">
                    <a:lumMod val="50000"/>
                  </a:schemeClr>
                </a:solidFill>
              </a:rPr>
              <a:t>, comienza con el modelo </a:t>
            </a:r>
            <a:r>
              <a:rPr lang="es-ES" sz="4400" dirty="0" smtClean="0">
                <a:solidFill>
                  <a:schemeClr val="tx1">
                    <a:lumMod val="50000"/>
                  </a:schemeClr>
                </a:solidFill>
              </a:rPr>
              <a:t>autónomo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s-ES" sz="4400" dirty="0" smtClean="0">
                <a:solidFill>
                  <a:schemeClr val="tx1">
                    <a:lumMod val="50000"/>
                  </a:schemeClr>
                </a:solidFill>
              </a:rPr>
              <a:t>Si </a:t>
            </a:r>
            <a:r>
              <a:rPr lang="es-ES" sz="4400" dirty="0">
                <a:solidFill>
                  <a:schemeClr val="tx1">
                    <a:lumMod val="50000"/>
                  </a:schemeClr>
                </a:solidFill>
              </a:rPr>
              <a:t>eres un gran corporativo, ubica en qué momento está tu </a:t>
            </a:r>
            <a:r>
              <a:rPr lang="es-ES" sz="4400" dirty="0" smtClean="0">
                <a:solidFill>
                  <a:schemeClr val="tx1">
                    <a:lumMod val="50000"/>
                  </a:schemeClr>
                </a:solidFill>
              </a:rPr>
              <a:t>organización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s-ES" sz="4400" dirty="0" smtClean="0">
                <a:solidFill>
                  <a:schemeClr val="tx1">
                    <a:lumMod val="50000"/>
                  </a:schemeClr>
                </a:solidFill>
              </a:rPr>
              <a:t>Si </a:t>
            </a:r>
            <a:r>
              <a:rPr lang="es-ES" sz="4400" dirty="0">
                <a:solidFill>
                  <a:schemeClr val="tx1">
                    <a:lumMod val="50000"/>
                  </a:schemeClr>
                </a:solidFill>
              </a:rPr>
              <a:t>están por entrarle a la digitalización, entonces migra lentamente al modelo </a:t>
            </a:r>
            <a:r>
              <a:rPr lang="es-ES" sz="4400" dirty="0" smtClean="0">
                <a:solidFill>
                  <a:schemeClr val="tx1">
                    <a:lumMod val="50000"/>
                  </a:schemeClr>
                </a:solidFill>
              </a:rPr>
              <a:t>federado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s-ES" sz="4400" dirty="0" smtClean="0">
                <a:solidFill>
                  <a:schemeClr val="tx1">
                    <a:lumMod val="50000"/>
                  </a:schemeClr>
                </a:solidFill>
              </a:rPr>
              <a:t>Si </a:t>
            </a:r>
            <a:r>
              <a:rPr lang="es-ES" sz="4400" dirty="0">
                <a:solidFill>
                  <a:schemeClr val="tx1">
                    <a:lumMod val="50000"/>
                  </a:schemeClr>
                </a:solidFill>
              </a:rPr>
              <a:t>están saliendo de una etapa de digitalización, prepárate para regresar al modelo </a:t>
            </a:r>
            <a:r>
              <a:rPr lang="es-ES" sz="4400" dirty="0" smtClean="0">
                <a:solidFill>
                  <a:schemeClr val="tx1">
                    <a:lumMod val="50000"/>
                  </a:schemeClr>
                </a:solidFill>
              </a:rPr>
              <a:t>centralizado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s-ES" sz="4400" dirty="0" smtClean="0">
                <a:solidFill>
                  <a:schemeClr val="tx1">
                    <a:lumMod val="50000"/>
                  </a:schemeClr>
                </a:solidFill>
              </a:rPr>
              <a:t>¡esto </a:t>
            </a:r>
            <a:r>
              <a:rPr lang="es-ES" sz="4400" dirty="0">
                <a:solidFill>
                  <a:schemeClr val="tx1">
                    <a:lumMod val="50000"/>
                  </a:schemeClr>
                </a:solidFill>
              </a:rPr>
              <a:t>es un ciclo!</a:t>
            </a:r>
            <a:endParaRPr kumimoji="0" lang="es-MX" sz="44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7041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1;p6"/>
          <p:cNvSpPr txBox="1"/>
          <p:nvPr/>
        </p:nvSpPr>
        <p:spPr>
          <a:xfrm>
            <a:off x="715736" y="509813"/>
            <a:ext cx="20938096" cy="1175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120000"/>
              </a:lnSpc>
              <a:defRPr sz="6400" b="1">
                <a:solidFill>
                  <a:srgbClr val="53585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s-ES" dirty="0" smtClean="0"/>
              <a:t>Contexto actual en ciencia de datos</a:t>
            </a:r>
            <a:endParaRPr lang="es-ES" dirty="0"/>
          </a:p>
        </p:txBody>
      </p:sp>
      <p:sp>
        <p:nvSpPr>
          <p:cNvPr id="7" name="Google Shape;96;p6"/>
          <p:cNvSpPr txBox="1"/>
          <p:nvPr/>
        </p:nvSpPr>
        <p:spPr>
          <a:xfrm>
            <a:off x="1274875" y="2476174"/>
            <a:ext cx="22082174" cy="6734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marL="884237" indent="-884237" defTabSz="457200">
              <a:lnSpc>
                <a:spcPct val="90000"/>
              </a:lnSpc>
              <a:spcBef>
                <a:spcPts val="4800"/>
              </a:spcBef>
              <a:buSzPct val="72000"/>
              <a:buFont typeface="Arial"/>
              <a:buChar char="•"/>
              <a:defRPr sz="4800">
                <a:solidFill>
                  <a:srgbClr val="535353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 lang="es-ES" sz="4800" dirty="0">
                <a:sym typeface="Lato Regular"/>
              </a:rPr>
              <a:t>La ciencia de datos ha cobrado </a:t>
            </a:r>
            <a:r>
              <a:rPr lang="es-ES" sz="4800" dirty="0" smtClean="0">
                <a:sym typeface="Lato Regular"/>
              </a:rPr>
              <a:t>gran </a:t>
            </a:r>
            <a:r>
              <a:rPr lang="es-ES" sz="4800" dirty="0">
                <a:sym typeface="Lato Regular"/>
              </a:rPr>
              <a:t>importancia </a:t>
            </a:r>
            <a:r>
              <a:rPr lang="es-ES" sz="4800" dirty="0" smtClean="0">
                <a:sym typeface="Lato Regular"/>
              </a:rPr>
              <a:t>como </a:t>
            </a:r>
            <a:r>
              <a:rPr lang="es-ES" sz="4800" dirty="0">
                <a:sym typeface="Lato Regular"/>
              </a:rPr>
              <a:t>disciplina o profesión </a:t>
            </a:r>
            <a:r>
              <a:rPr lang="es-ES" sz="4800" dirty="0" smtClean="0">
                <a:sym typeface="Lato Regular"/>
              </a:rPr>
              <a:t>emergente, </a:t>
            </a:r>
            <a:r>
              <a:rPr lang="es-ES" sz="4800" dirty="0">
                <a:sym typeface="Lato Regular"/>
              </a:rPr>
              <a:t>y se ha vuelto en foco de atención de cada vez más organizaciones a nivel </a:t>
            </a:r>
            <a:r>
              <a:rPr lang="es-ES" sz="4800" dirty="0" smtClean="0">
                <a:sym typeface="Lato Regular"/>
              </a:rPr>
              <a:t>mundial</a:t>
            </a:r>
          </a:p>
          <a:p>
            <a:pPr marL="884237" indent="-884237" defTabSz="457200">
              <a:lnSpc>
                <a:spcPct val="90000"/>
              </a:lnSpc>
              <a:spcBef>
                <a:spcPts val="4800"/>
              </a:spcBef>
              <a:buSzPct val="72000"/>
              <a:buFont typeface="Arial"/>
              <a:buChar char="•"/>
              <a:defRPr sz="4800">
                <a:solidFill>
                  <a:srgbClr val="535353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 lang="es-ES" sz="4800" dirty="0" smtClean="0">
                <a:sym typeface="Lato Regular"/>
              </a:rPr>
              <a:t>Desde </a:t>
            </a:r>
            <a:r>
              <a:rPr lang="es-ES" sz="4800" dirty="0">
                <a:sym typeface="Lato Regular"/>
              </a:rPr>
              <a:t>la captura de datos hasta la comunicación de resultados, los científicos de </a:t>
            </a:r>
            <a:r>
              <a:rPr lang="es-ES" sz="4800" dirty="0" smtClean="0">
                <a:sym typeface="Lato Regular"/>
              </a:rPr>
              <a:t>datos</a:t>
            </a:r>
            <a:r>
              <a:rPr lang="es-ES" sz="4800" dirty="0">
                <a:sym typeface="Lato Regular"/>
              </a:rPr>
              <a:t> </a:t>
            </a:r>
            <a:r>
              <a:rPr lang="es-ES" sz="4800" dirty="0" smtClean="0">
                <a:sym typeface="Lato Regular"/>
              </a:rPr>
              <a:t>juegan </a:t>
            </a:r>
            <a:r>
              <a:rPr lang="es-ES" sz="4800" dirty="0">
                <a:sym typeface="Lato Regular"/>
              </a:rPr>
              <a:t>un papel importante para ayudar a las empresas a tomar decisiones estratégicas y optimizar los resultados</a:t>
            </a:r>
            <a:r>
              <a:rPr lang="es-ES" sz="4800" dirty="0" smtClean="0">
                <a:sym typeface="Lato Regular"/>
              </a:rPr>
              <a:t>.</a:t>
            </a:r>
          </a:p>
          <a:p>
            <a:pPr marL="884237" indent="-884237" defTabSz="457200">
              <a:lnSpc>
                <a:spcPct val="90000"/>
              </a:lnSpc>
              <a:spcBef>
                <a:spcPts val="4800"/>
              </a:spcBef>
              <a:buSzPct val="72000"/>
              <a:buFont typeface="Arial"/>
              <a:buChar char="•"/>
              <a:defRPr sz="4800">
                <a:solidFill>
                  <a:srgbClr val="535353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  <a:r>
              <a:rPr lang="es-ES" sz="4800" dirty="0">
                <a:sym typeface="Lato Regular"/>
              </a:rPr>
              <a:t>En el mundo empresarial, la ciencia de datos se utiliza para ayudar a las empresas a comprender las tendencias de los consumidores y del mercado. </a:t>
            </a:r>
            <a:endParaRPr lang="es-ES" sz="4300" dirty="0">
              <a:sym typeface="Lato Regular"/>
            </a:endParaRPr>
          </a:p>
        </p:txBody>
      </p:sp>
      <p:sp>
        <p:nvSpPr>
          <p:cNvPr id="12" name="Rounded Rectangle"/>
          <p:cNvSpPr/>
          <p:nvPr/>
        </p:nvSpPr>
        <p:spPr>
          <a:xfrm>
            <a:off x="1274875" y="10333568"/>
            <a:ext cx="22250405" cy="1691216"/>
          </a:xfrm>
          <a:prstGeom prst="roundRect">
            <a:avLst>
              <a:gd name="adj" fmla="val 16667"/>
            </a:avLst>
          </a:prstGeom>
          <a:solidFill>
            <a:srgbClr val="0085AC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1828120">
              <a:lnSpc>
                <a:spcPct val="85000"/>
              </a:lnSpc>
              <a:defRPr sz="5400" b="1">
                <a:latin typeface="Lato Bold"/>
                <a:ea typeface="Lato Bold"/>
                <a:cs typeface="Lato Bold"/>
                <a:sym typeface="Lato Bold"/>
              </a:defRPr>
            </a:pPr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1540542" y="10348179"/>
            <a:ext cx="218165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  <a:latin typeface="Lato"/>
              </a:rPr>
              <a:t>Escondido dentro de esos montones de datos hay conocimiento que podría cambiar la vida </a:t>
            </a:r>
            <a:r>
              <a:rPr lang="es-ES" sz="4800" dirty="0" smtClean="0">
                <a:solidFill>
                  <a:schemeClr val="bg1"/>
                </a:solidFill>
                <a:latin typeface="Lato"/>
              </a:rPr>
              <a:t>del usuario o </a:t>
            </a:r>
            <a:r>
              <a:rPr lang="es-ES" sz="4800" dirty="0">
                <a:solidFill>
                  <a:schemeClr val="bg1"/>
                </a:solidFill>
                <a:latin typeface="Lato"/>
              </a:rPr>
              <a:t>cambiar el mundo</a:t>
            </a:r>
            <a:endParaRPr lang="es-MX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0588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906806563"/>
              </p:ext>
            </p:extLst>
          </p:nvPr>
        </p:nvGraphicFramePr>
        <p:xfrm>
          <a:off x="2247899" y="1463676"/>
          <a:ext cx="7073901" cy="5091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858790907"/>
              </p:ext>
            </p:extLst>
          </p:nvPr>
        </p:nvGraphicFramePr>
        <p:xfrm>
          <a:off x="14503400" y="509813"/>
          <a:ext cx="8526001" cy="5698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Rectángulo 5"/>
          <p:cNvSpPr/>
          <p:nvPr/>
        </p:nvSpPr>
        <p:spPr>
          <a:xfrm>
            <a:off x="17448933" y="2286645"/>
            <a:ext cx="1256353" cy="581346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7448933" y="2324808"/>
            <a:ext cx="1256353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2000" b="0" i="0" u="none" strike="noStrike" cap="none" spc="0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Analytics</a:t>
            </a:r>
            <a:endParaRPr kumimoji="0" lang="es-MX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4503400" y="5199203"/>
            <a:ext cx="1256353" cy="581346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4512925" y="5271204"/>
            <a:ext cx="1256353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2000" b="0" i="0" u="none" strike="noStrike" cap="none" spc="0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Analytics</a:t>
            </a:r>
            <a:endParaRPr kumimoji="0" lang="es-MX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2226973294"/>
              </p:ext>
            </p:extLst>
          </p:nvPr>
        </p:nvGraphicFramePr>
        <p:xfrm>
          <a:off x="6781801" y="6032296"/>
          <a:ext cx="8067674" cy="5587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3" name="Rectángulo 12"/>
          <p:cNvSpPr/>
          <p:nvPr/>
        </p:nvSpPr>
        <p:spPr>
          <a:xfrm>
            <a:off x="7477564" y="10625962"/>
            <a:ext cx="1104464" cy="44833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509020" y="10662124"/>
            <a:ext cx="1073007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1600" b="0" i="0" u="none" strike="noStrike" cap="none" spc="0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Analytics</a:t>
            </a:r>
            <a:endParaRPr kumimoji="0" lang="es-MX" sz="16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0138622" y="10667972"/>
            <a:ext cx="1104464" cy="44833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0170078" y="10704134"/>
            <a:ext cx="1073007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1600" b="0" i="0" u="none" strike="noStrike" cap="none" spc="0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Analytics</a:t>
            </a:r>
            <a:endParaRPr kumimoji="0" lang="es-MX" sz="16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12799680" y="10696533"/>
            <a:ext cx="1104464" cy="44833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2831136" y="10732695"/>
            <a:ext cx="1073007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1600" b="0" i="0" u="none" strike="noStrike" cap="none" spc="0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Analytics</a:t>
            </a:r>
            <a:endParaRPr kumimoji="0" lang="es-MX" sz="16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0049695" y="7380962"/>
            <a:ext cx="1104464" cy="44833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0052575" y="7388564"/>
            <a:ext cx="1073007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1600" b="0" i="0" u="none" strike="noStrike" cap="none" spc="0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Analytics</a:t>
            </a:r>
            <a:endParaRPr kumimoji="0" lang="es-MX" sz="16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5232401" y="6254184"/>
            <a:ext cx="154940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28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Madura</a:t>
            </a:r>
            <a:endParaRPr kumimoji="0" lang="es-MX" sz="28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17852550" y="5780943"/>
            <a:ext cx="217377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28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Transición</a:t>
            </a:r>
            <a:endParaRPr kumimoji="0" lang="es-MX" sz="28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9985732" y="11540467"/>
            <a:ext cx="214077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2800" b="0" i="0" u="none" strike="noStrike" cap="none" spc="0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StarUp</a:t>
            </a:r>
            <a:endParaRPr kumimoji="0" lang="es-MX" sz="28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6" name="Google Shape;91;p6"/>
          <p:cNvSpPr txBox="1"/>
          <p:nvPr/>
        </p:nvSpPr>
        <p:spPr>
          <a:xfrm>
            <a:off x="715736" y="509813"/>
            <a:ext cx="20938096" cy="1175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120000"/>
              </a:lnSpc>
              <a:defRPr sz="6400" b="1">
                <a:solidFill>
                  <a:srgbClr val="53585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s-ES" dirty="0" smtClean="0"/>
              <a:t>¿Donde pongo mi área de </a:t>
            </a:r>
            <a:r>
              <a:rPr lang="es-ES" dirty="0" err="1" smtClean="0"/>
              <a:t>Analytics</a:t>
            </a:r>
            <a:r>
              <a:rPr lang="es-ES" dirty="0" smtClean="0"/>
              <a:t>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60933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747519" y="3520440"/>
            <a:ext cx="10840721" cy="50167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ES" sz="4000" b="1" dirty="0" smtClean="0">
                <a:solidFill>
                  <a:schemeClr val="tx2"/>
                </a:solidFill>
              </a:rPr>
              <a:t>Equipo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4000" dirty="0" smtClean="0">
                <a:solidFill>
                  <a:schemeClr val="tx2"/>
                </a:solidFill>
              </a:rPr>
              <a:t>Científico de datos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4000" dirty="0" smtClean="0">
                <a:solidFill>
                  <a:schemeClr val="tx2"/>
                </a:solidFill>
              </a:rPr>
              <a:t>Ingeniero de datos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4000" dirty="0" smtClean="0">
                <a:solidFill>
                  <a:schemeClr val="tx2"/>
                </a:solidFill>
              </a:rPr>
              <a:t>Analista de producto</a:t>
            </a:r>
            <a:r>
              <a:rPr lang="es-ES" sz="4000" dirty="0">
                <a:solidFill>
                  <a:schemeClr val="tx2"/>
                </a:solidFill>
              </a:rPr>
              <a:t>/</a:t>
            </a:r>
            <a:r>
              <a:rPr lang="es-ES" sz="4000" dirty="0" smtClean="0">
                <a:solidFill>
                  <a:schemeClr val="tx2"/>
                </a:solidFill>
              </a:rPr>
              <a:t>experto de producto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4000" dirty="0" smtClean="0">
                <a:solidFill>
                  <a:schemeClr val="tx2"/>
                </a:solidFill>
              </a:rPr>
              <a:t>UX/ Negocios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0" lang="es-ES" sz="4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sym typeface="Arial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4000" dirty="0" smtClean="0">
                <a:solidFill>
                  <a:schemeClr val="tx2"/>
                </a:solidFill>
              </a:rPr>
              <a:t>Analista de datos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4000" dirty="0" smtClean="0">
                <a:solidFill>
                  <a:schemeClr val="tx2"/>
                </a:solidFill>
              </a:rPr>
              <a:t>ML </a:t>
            </a:r>
            <a:r>
              <a:rPr lang="es-ES" sz="4000" dirty="0" err="1" smtClean="0">
                <a:solidFill>
                  <a:schemeClr val="tx2"/>
                </a:solidFill>
              </a:rPr>
              <a:t>Engineer</a:t>
            </a:r>
            <a:endParaRPr kumimoji="0" lang="es-MX" sz="4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sym typeface="Arial"/>
            </a:endParaRPr>
          </a:p>
        </p:txBody>
      </p:sp>
      <p:sp>
        <p:nvSpPr>
          <p:cNvPr id="3" name="Google Shape;91;p6"/>
          <p:cNvSpPr txBox="1"/>
          <p:nvPr/>
        </p:nvSpPr>
        <p:spPr>
          <a:xfrm>
            <a:off x="715736" y="509813"/>
            <a:ext cx="5227864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ct val="120000"/>
              </a:lnSpc>
              <a:defRPr sz="6400" b="1">
                <a:solidFill>
                  <a:srgbClr val="53585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s-ES" dirty="0" smtClean="0"/>
              <a:t>Célula data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3209603" y="3455469"/>
            <a:ext cx="10840721" cy="44012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s-ES" sz="4000" b="1" dirty="0" smtClean="0">
                <a:solidFill>
                  <a:schemeClr val="tx2"/>
                </a:solidFill>
              </a:rPr>
              <a:t>Perfil para científico de datos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4000" dirty="0" smtClean="0">
                <a:solidFill>
                  <a:schemeClr val="tx2"/>
                </a:solidFill>
              </a:rPr>
              <a:t>Ciencias computacionales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4000" dirty="0" smtClean="0">
                <a:solidFill>
                  <a:schemeClr val="tx2"/>
                </a:solidFill>
              </a:rPr>
              <a:t>Actuaría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4000" dirty="0" smtClean="0">
                <a:solidFill>
                  <a:schemeClr val="tx2"/>
                </a:solidFill>
              </a:rPr>
              <a:t>Estadística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4000" dirty="0" smtClean="0">
                <a:solidFill>
                  <a:schemeClr val="tx2"/>
                </a:solidFill>
              </a:rPr>
              <a:t>Ingeniería/Lic. en matemáticas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4000" dirty="0" smtClean="0">
                <a:solidFill>
                  <a:schemeClr val="tx2"/>
                </a:solidFill>
              </a:rPr>
              <a:t>Posgrado</a:t>
            </a:r>
            <a:r>
              <a:rPr kumimoji="0" lang="es-ES" sz="40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sym typeface="Arial"/>
              </a:rPr>
              <a:t>/Licenciatura Ciencias de datos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4000" dirty="0" smtClean="0">
                <a:solidFill>
                  <a:schemeClr val="tx2"/>
                </a:solidFill>
              </a:rPr>
              <a:t>Ingeniería de datos</a:t>
            </a:r>
            <a:endParaRPr kumimoji="0" lang="es-MX" sz="4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17723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1;p6"/>
          <p:cNvSpPr txBox="1"/>
          <p:nvPr/>
        </p:nvSpPr>
        <p:spPr>
          <a:xfrm>
            <a:off x="715736" y="509813"/>
            <a:ext cx="20938096" cy="1175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120000"/>
              </a:lnSpc>
              <a:defRPr sz="6400" b="1">
                <a:solidFill>
                  <a:srgbClr val="53585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s-ES" dirty="0" smtClean="0"/>
              <a:t>Estructura </a:t>
            </a:r>
            <a:endParaRPr lang="es-ES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977418693"/>
              </p:ext>
            </p:extLst>
          </p:nvPr>
        </p:nvGraphicFramePr>
        <p:xfrm>
          <a:off x="715736" y="2263164"/>
          <a:ext cx="22868164" cy="10583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31654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xmlns="" id="{1E06AAF9-A091-6047-81D2-A8C25EEF3234}"/>
              </a:ext>
            </a:extLst>
          </p:cNvPr>
          <p:cNvSpPr/>
          <p:nvPr/>
        </p:nvSpPr>
        <p:spPr>
          <a:xfrm>
            <a:off x="9389645" y="7657495"/>
            <a:ext cx="3009290" cy="3556800"/>
          </a:xfrm>
          <a:prstGeom prst="roundRect">
            <a:avLst/>
          </a:prstGeom>
          <a:solidFill>
            <a:srgbClr val="2F8AAE"/>
          </a:solidFill>
          <a:ln w="4445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6" name="Rectángulo redondeado 25">
            <a:extLst>
              <a:ext uri="{FF2B5EF4-FFF2-40B4-BE49-F238E27FC236}">
                <a16:creationId xmlns:a16="http://schemas.microsoft.com/office/drawing/2014/main" xmlns="" id="{F3D4BFCC-57EC-F943-9EDE-92A0B6F184D9}"/>
              </a:ext>
            </a:extLst>
          </p:cNvPr>
          <p:cNvSpPr/>
          <p:nvPr/>
        </p:nvSpPr>
        <p:spPr>
          <a:xfrm>
            <a:off x="742951" y="5981364"/>
            <a:ext cx="3009290" cy="3646800"/>
          </a:xfrm>
          <a:prstGeom prst="roundRect">
            <a:avLst/>
          </a:prstGeom>
          <a:solidFill>
            <a:srgbClr val="00A29D"/>
          </a:solidFill>
          <a:ln w="4445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xmlns="" id="{408717FD-716A-7F48-8B63-28A16BF0D80A}"/>
              </a:ext>
            </a:extLst>
          </p:cNvPr>
          <p:cNvSpPr/>
          <p:nvPr/>
        </p:nvSpPr>
        <p:spPr>
          <a:xfrm>
            <a:off x="20595706" y="2910548"/>
            <a:ext cx="3009290" cy="35568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4445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xmlns="" id="{3E271D9D-FF40-1D4F-A1FB-C2B78C107603}"/>
              </a:ext>
            </a:extLst>
          </p:cNvPr>
          <p:cNvSpPr/>
          <p:nvPr/>
        </p:nvSpPr>
        <p:spPr>
          <a:xfrm>
            <a:off x="17014531" y="2910548"/>
            <a:ext cx="3009290" cy="35568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4445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xmlns="" id="{AE8A66DC-2CE8-C242-AC66-3E4A221E507A}"/>
              </a:ext>
            </a:extLst>
          </p:cNvPr>
          <p:cNvSpPr/>
          <p:nvPr/>
        </p:nvSpPr>
        <p:spPr>
          <a:xfrm>
            <a:off x="13309111" y="2910548"/>
            <a:ext cx="3009290" cy="35568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4445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xmlns="" id="{B9105251-353E-4A48-AA77-05EB236662A9}"/>
              </a:ext>
            </a:extLst>
          </p:cNvPr>
          <p:cNvSpPr/>
          <p:nvPr/>
        </p:nvSpPr>
        <p:spPr>
          <a:xfrm>
            <a:off x="9641889" y="2910548"/>
            <a:ext cx="3009290" cy="35568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4445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xmlns="" id="{CB8177DD-F63B-F642-911F-C249465A2D34}"/>
              </a:ext>
            </a:extLst>
          </p:cNvPr>
          <p:cNvSpPr/>
          <p:nvPr/>
        </p:nvSpPr>
        <p:spPr>
          <a:xfrm>
            <a:off x="6060714" y="2910548"/>
            <a:ext cx="3009290" cy="35568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4445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" name="Google Shape;91;p6"/>
          <p:cNvSpPr txBox="1"/>
          <p:nvPr/>
        </p:nvSpPr>
        <p:spPr>
          <a:xfrm>
            <a:off x="715736" y="509813"/>
            <a:ext cx="20938096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120000"/>
              </a:lnSpc>
              <a:defRPr sz="6400" b="1">
                <a:solidFill>
                  <a:srgbClr val="53585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s-ES" sz="6000" dirty="0" smtClean="0"/>
              <a:t>Célula de datos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700B748B-35D6-D243-B410-7EBDFFAED44E}"/>
              </a:ext>
            </a:extLst>
          </p:cNvPr>
          <p:cNvSpPr/>
          <p:nvPr/>
        </p:nvSpPr>
        <p:spPr>
          <a:xfrm>
            <a:off x="1517268" y="8763983"/>
            <a:ext cx="16385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MX" sz="32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Product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7FA872EC-715D-0E4F-A45C-2FB6B3BDAA5D}"/>
              </a:ext>
            </a:extLst>
          </p:cNvPr>
          <p:cNvSpPr/>
          <p:nvPr/>
        </p:nvSpPr>
        <p:spPr>
          <a:xfrm>
            <a:off x="9641889" y="5259260"/>
            <a:ext cx="30092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MX" sz="3200" b="1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UX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11FC7692-8AD8-764F-9946-481F0184AE31}"/>
              </a:ext>
            </a:extLst>
          </p:cNvPr>
          <p:cNvSpPr/>
          <p:nvPr/>
        </p:nvSpPr>
        <p:spPr>
          <a:xfrm>
            <a:off x="13309111" y="5013038"/>
            <a:ext cx="30092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200" b="1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</a:t>
            </a:r>
          </a:p>
          <a:p>
            <a:pPr algn="ctr"/>
            <a:r>
              <a:rPr lang="es-MX" sz="3200" b="1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Scientist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3B3D206D-6424-D04B-BA08-4DC2DE7D7F55}"/>
              </a:ext>
            </a:extLst>
          </p:cNvPr>
          <p:cNvSpPr/>
          <p:nvPr/>
        </p:nvSpPr>
        <p:spPr>
          <a:xfrm>
            <a:off x="17014531" y="5259260"/>
            <a:ext cx="30092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200" b="1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ML Engineer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6F6E2F3D-7507-5745-BE29-AA187C3C9A61}"/>
              </a:ext>
            </a:extLst>
          </p:cNvPr>
          <p:cNvSpPr/>
          <p:nvPr/>
        </p:nvSpPr>
        <p:spPr>
          <a:xfrm>
            <a:off x="6060714" y="5013038"/>
            <a:ext cx="30092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MX" sz="3200" b="1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</a:t>
            </a:r>
          </a:p>
          <a:p>
            <a:pPr lvl="0" algn="ctr"/>
            <a:r>
              <a:rPr lang="es-MX" sz="3200" b="1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engineer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36E17E94-95F9-8E41-8C63-C62393525E55}"/>
              </a:ext>
            </a:extLst>
          </p:cNvPr>
          <p:cNvSpPr/>
          <p:nvPr/>
        </p:nvSpPr>
        <p:spPr>
          <a:xfrm>
            <a:off x="20595706" y="5013038"/>
            <a:ext cx="30453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MX" sz="3200" b="1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</a:t>
            </a:r>
          </a:p>
          <a:p>
            <a:pPr lvl="0" algn="ctr"/>
            <a:r>
              <a:rPr lang="es-MX" sz="3200" b="1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Analysts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xmlns="" id="{4F77F1C2-82B2-984C-88D2-455AF568C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449" y="3167118"/>
            <a:ext cx="1559820" cy="155982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xmlns="" id="{EA09D576-DF7A-0245-9528-1CD460F36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624" y="3167118"/>
            <a:ext cx="1559820" cy="155982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xmlns="" id="{AF3D5A4B-67BB-624A-A231-67661A93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846" y="3167118"/>
            <a:ext cx="1559820" cy="155982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xmlns="" id="{5B7241F7-2D4B-D247-A2A7-068E1DF92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266" y="3221808"/>
            <a:ext cx="1559820" cy="155982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xmlns="" id="{679CFD87-A338-F940-8B4C-85A1ACCB5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441" y="3167118"/>
            <a:ext cx="1559820" cy="1559820"/>
          </a:xfrm>
          <a:prstGeom prst="rect">
            <a:avLst/>
          </a:prstGeom>
        </p:spPr>
      </p:pic>
      <p:graphicFrame>
        <p:nvGraphicFramePr>
          <p:cNvPr id="19" name="Diagrama 18">
            <a:extLst>
              <a:ext uri="{FF2B5EF4-FFF2-40B4-BE49-F238E27FC236}">
                <a16:creationId xmlns:a16="http://schemas.microsoft.com/office/drawing/2014/main" xmlns="" id="{C691D941-87FF-D446-87C0-782186597132}"/>
              </a:ext>
            </a:extLst>
          </p:cNvPr>
          <p:cNvGraphicFramePr/>
          <p:nvPr>
            <p:extLst/>
          </p:nvPr>
        </p:nvGraphicFramePr>
        <p:xfrm>
          <a:off x="630436" y="-10558673"/>
          <a:ext cx="22868164" cy="10583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Rectángulo 22">
            <a:extLst>
              <a:ext uri="{FF2B5EF4-FFF2-40B4-BE49-F238E27FC236}">
                <a16:creationId xmlns:a16="http://schemas.microsoft.com/office/drawing/2014/main" xmlns="" id="{CD5D6B13-3E10-AB48-9BC5-721114A20CD2}"/>
              </a:ext>
            </a:extLst>
          </p:cNvPr>
          <p:cNvSpPr/>
          <p:nvPr/>
        </p:nvSpPr>
        <p:spPr>
          <a:xfrm>
            <a:off x="9568446" y="10191528"/>
            <a:ext cx="26516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MX" sz="32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Improvement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E79F553B-A4D8-AE41-985F-FF51D888F7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6346" y="6435725"/>
            <a:ext cx="2222500" cy="2222500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xmlns="" id="{B92EF2C0-A91F-E449-9B6A-CDBBD10758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23445" y="8254062"/>
            <a:ext cx="1541690" cy="15416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3CC46554-71A4-3D47-8A44-C398D99DFB1D}"/>
              </a:ext>
            </a:extLst>
          </p:cNvPr>
          <p:cNvSpPr/>
          <p:nvPr/>
        </p:nvSpPr>
        <p:spPr>
          <a:xfrm>
            <a:off x="790254" y="4303924"/>
            <a:ext cx="29146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600" b="1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Experto de </a:t>
            </a:r>
            <a:r>
              <a:rPr lang="es-MX" sz="3600" b="1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negocio</a:t>
            </a:r>
            <a:endParaRPr lang="es-MX" sz="36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xmlns="" id="{6416463F-6547-234C-95B0-880A0C1381FD}"/>
              </a:ext>
            </a:extLst>
          </p:cNvPr>
          <p:cNvSpPr/>
          <p:nvPr/>
        </p:nvSpPr>
        <p:spPr>
          <a:xfrm>
            <a:off x="7915955" y="11581102"/>
            <a:ext cx="6537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600" b="1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Lead </a:t>
            </a:r>
            <a:r>
              <a:rPr lang="es-MX" sz="3600" b="1" dirty="0" err="1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Agil</a:t>
            </a:r>
            <a:r>
              <a:rPr lang="es-MX" sz="3600" b="1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/Lead Data </a:t>
            </a:r>
            <a:r>
              <a:rPr lang="es-MX" sz="3600" b="1" dirty="0" err="1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Scientist</a:t>
            </a:r>
            <a:endParaRPr lang="es-MX" sz="36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28005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1;p6"/>
          <p:cNvSpPr txBox="1"/>
          <p:nvPr/>
        </p:nvSpPr>
        <p:spPr>
          <a:xfrm>
            <a:off x="715736" y="509813"/>
            <a:ext cx="20938096" cy="1175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120000"/>
              </a:lnSpc>
              <a:defRPr sz="6400" b="1">
                <a:solidFill>
                  <a:srgbClr val="53585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s-ES" dirty="0" smtClean="0"/>
              <a:t>Estructura </a:t>
            </a:r>
            <a:endParaRPr lang="es-ES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261686326"/>
              </p:ext>
            </p:extLst>
          </p:nvPr>
        </p:nvGraphicFramePr>
        <p:xfrm>
          <a:off x="715736" y="216568"/>
          <a:ext cx="22868164" cy="12443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24541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1;p6"/>
          <p:cNvSpPr txBox="1"/>
          <p:nvPr/>
        </p:nvSpPr>
        <p:spPr>
          <a:xfrm>
            <a:off x="715736" y="509813"/>
            <a:ext cx="20938096" cy="1097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120000"/>
              </a:lnSpc>
              <a:defRPr sz="6400" b="1">
                <a:solidFill>
                  <a:srgbClr val="53585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s-ES" sz="6000" dirty="0"/>
              <a:t>Célula de datos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00" y="-7714352"/>
            <a:ext cx="11508259" cy="6982229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DA5A5B90-B943-8743-8E0A-D37E75382CA7}"/>
              </a:ext>
            </a:extLst>
          </p:cNvPr>
          <p:cNvSpPr/>
          <p:nvPr/>
        </p:nvSpPr>
        <p:spPr>
          <a:xfrm>
            <a:off x="5827456" y="2608131"/>
            <a:ext cx="47367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MX" sz="4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Science Team </a:t>
            </a: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xmlns="" id="{F8E2CAC2-F51A-E945-BC97-795F7057ACC8}"/>
              </a:ext>
            </a:extLst>
          </p:cNvPr>
          <p:cNvSpPr/>
          <p:nvPr/>
        </p:nvSpPr>
        <p:spPr>
          <a:xfrm>
            <a:off x="742950" y="4333165"/>
            <a:ext cx="3466115" cy="3466115"/>
          </a:xfrm>
          <a:prstGeom prst="roundRect">
            <a:avLst/>
          </a:prstGeom>
          <a:solidFill>
            <a:srgbClr val="00A29D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chemeClr val="bg1">
                <a:alpha val="35000"/>
              </a:scheme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xmlns="" id="{B5A0E2DB-6F79-BD47-8AC5-F2113017E760}"/>
              </a:ext>
            </a:extLst>
          </p:cNvPr>
          <p:cNvSpPr/>
          <p:nvPr/>
        </p:nvSpPr>
        <p:spPr>
          <a:xfrm>
            <a:off x="5987504" y="4333165"/>
            <a:ext cx="3466115" cy="3466115"/>
          </a:xfrm>
          <a:prstGeom prst="roundRect">
            <a:avLst/>
          </a:prstGeom>
          <a:solidFill>
            <a:srgbClr val="00A29D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chemeClr val="bg1">
                <a:alpha val="35000"/>
              </a:scheme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xmlns="" id="{CF13BD70-BC61-E549-BA33-E3E5210CA8F9}"/>
              </a:ext>
            </a:extLst>
          </p:cNvPr>
          <p:cNvSpPr/>
          <p:nvPr/>
        </p:nvSpPr>
        <p:spPr>
          <a:xfrm>
            <a:off x="20174936" y="4333165"/>
            <a:ext cx="3466114" cy="3466114"/>
          </a:xfrm>
          <a:prstGeom prst="roundRect">
            <a:avLst/>
          </a:prstGeom>
          <a:solidFill>
            <a:srgbClr val="00A29D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chemeClr val="bg1">
                <a:alpha val="35000"/>
              </a:scheme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xmlns="" id="{DFE21984-28B1-C942-960B-7A7AD7BF6952}"/>
              </a:ext>
            </a:extLst>
          </p:cNvPr>
          <p:cNvSpPr/>
          <p:nvPr/>
        </p:nvSpPr>
        <p:spPr>
          <a:xfrm>
            <a:off x="12128578" y="6203475"/>
            <a:ext cx="5557320" cy="2448222"/>
          </a:xfrm>
          <a:prstGeom prst="roundRect">
            <a:avLst/>
          </a:prstGeom>
          <a:solidFill>
            <a:srgbClr val="00A29D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chemeClr val="bg1">
                <a:alpha val="35000"/>
              </a:scheme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xmlns="" id="{CC340EA1-E243-8543-A7FE-6E0CA981AF57}"/>
              </a:ext>
            </a:extLst>
          </p:cNvPr>
          <p:cNvSpPr/>
          <p:nvPr/>
        </p:nvSpPr>
        <p:spPr>
          <a:xfrm>
            <a:off x="1069759" y="5527613"/>
            <a:ext cx="28124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MX" sz="32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</a:t>
            </a:r>
          </a:p>
          <a:p>
            <a:pPr lvl="0" algn="ctr"/>
            <a:r>
              <a:rPr lang="es-MX" sz="32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Engineering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xmlns="" id="{3F5797DB-690E-6546-9539-A6B4EDBEE4F8}"/>
              </a:ext>
            </a:extLst>
          </p:cNvPr>
          <p:cNvSpPr/>
          <p:nvPr/>
        </p:nvSpPr>
        <p:spPr>
          <a:xfrm>
            <a:off x="6314313" y="5527613"/>
            <a:ext cx="28124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MX" sz="32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</a:t>
            </a:r>
          </a:p>
          <a:p>
            <a:pPr lvl="0" algn="ctr"/>
            <a:r>
              <a:rPr lang="es-MX" sz="32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Science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xmlns="" id="{9A0CE065-09FB-DE48-982D-967C7A9B5569}"/>
              </a:ext>
            </a:extLst>
          </p:cNvPr>
          <p:cNvSpPr/>
          <p:nvPr/>
        </p:nvSpPr>
        <p:spPr>
          <a:xfrm>
            <a:off x="20174936" y="5527613"/>
            <a:ext cx="34661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MX" sz="3200" b="1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Experto de negocio</a:t>
            </a:r>
            <a:endParaRPr lang="es-MX" sz="32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xmlns="" id="{A06BDFAA-55E5-6047-8015-922F46B4F970}"/>
              </a:ext>
            </a:extLst>
          </p:cNvPr>
          <p:cNvSpPr/>
          <p:nvPr/>
        </p:nvSpPr>
        <p:spPr>
          <a:xfrm>
            <a:off x="12255722" y="6642756"/>
            <a:ext cx="51302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MX" sz="32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UI/ </a:t>
            </a:r>
            <a:r>
              <a:rPr lang="es-MX" sz="3200" b="1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UX</a:t>
            </a:r>
          </a:p>
          <a:p>
            <a:pPr lvl="0" algn="ctr"/>
            <a:endParaRPr lang="es-MX" sz="3200" b="1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0" algn="ctr"/>
            <a:r>
              <a:rPr lang="es-MX" sz="3200" b="1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Web </a:t>
            </a:r>
            <a:r>
              <a:rPr lang="es-MX" sz="32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Applications</a:t>
            </a:r>
          </a:p>
        </p:txBody>
      </p:sp>
      <p:grpSp>
        <p:nvGrpSpPr>
          <p:cNvPr id="93" name="Grupo 92">
            <a:extLst>
              <a:ext uri="{FF2B5EF4-FFF2-40B4-BE49-F238E27FC236}">
                <a16:creationId xmlns:a16="http://schemas.microsoft.com/office/drawing/2014/main" xmlns="" id="{54CE4F93-1BF6-0943-8698-46B700C2E3A8}"/>
              </a:ext>
            </a:extLst>
          </p:cNvPr>
          <p:cNvGrpSpPr/>
          <p:nvPr/>
        </p:nvGrpSpPr>
        <p:grpSpPr>
          <a:xfrm>
            <a:off x="2498743" y="3559838"/>
            <a:ext cx="19406114" cy="619760"/>
            <a:chOff x="2498743" y="2906695"/>
            <a:chExt cx="19406114" cy="619760"/>
          </a:xfrm>
        </p:grpSpPr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xmlns="" id="{1DB123F5-E502-3543-9094-ABFEAFB74DBF}"/>
                </a:ext>
              </a:extLst>
            </p:cNvPr>
            <p:cNvCxnSpPr>
              <a:cxnSpLocks/>
            </p:cNvCxnSpPr>
            <p:nvPr/>
          </p:nvCxnSpPr>
          <p:spPr>
            <a:xfrm>
              <a:off x="2498743" y="2935514"/>
              <a:ext cx="19406114" cy="0"/>
            </a:xfrm>
            <a:prstGeom prst="line">
              <a:avLst/>
            </a:prstGeom>
            <a:noFill/>
            <a:ln w="57150" cap="flat" cmpd="sng">
              <a:solidFill>
                <a:srgbClr val="00A29D"/>
              </a:solidFill>
              <a:prstDash val="solid"/>
              <a:round/>
            </a:ln>
            <a:effectLst>
              <a:outerShdw blurRad="38100" dist="20000" dir="5400000" rotWithShape="0">
                <a:schemeClr val="bg1"/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xmlns="" id="{89E6BCE3-5B3D-BB4C-AF8B-2096A9ED94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8743" y="2906695"/>
              <a:ext cx="0" cy="619760"/>
            </a:xfrm>
            <a:prstGeom prst="line">
              <a:avLst/>
            </a:prstGeom>
            <a:noFill/>
            <a:ln w="53975" cap="flat">
              <a:solidFill>
                <a:srgbClr val="00A29D"/>
              </a:solidFill>
              <a:prstDash val="solid"/>
              <a:round/>
              <a:headEnd type="arrow"/>
            </a:ln>
            <a:effectLst>
              <a:outerShdw blurRad="38100" dist="20000" dir="5400000" rotWithShape="0">
                <a:schemeClr val="bg1"/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0" name="Conector recto 89">
              <a:extLst>
                <a:ext uri="{FF2B5EF4-FFF2-40B4-BE49-F238E27FC236}">
                  <a16:creationId xmlns:a16="http://schemas.microsoft.com/office/drawing/2014/main" xmlns="" id="{65EA2B06-3333-E04F-B458-5775665176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04857" y="2906695"/>
              <a:ext cx="0" cy="619760"/>
            </a:xfrm>
            <a:prstGeom prst="line">
              <a:avLst/>
            </a:prstGeom>
            <a:noFill/>
            <a:ln w="53975" cap="flat">
              <a:solidFill>
                <a:srgbClr val="00A29D"/>
              </a:solidFill>
              <a:prstDash val="solid"/>
              <a:round/>
              <a:headEnd type="arrow"/>
            </a:ln>
            <a:effectLst>
              <a:outerShdw blurRad="38100" dist="20000" dir="5400000" rotWithShape="0">
                <a:schemeClr val="bg1"/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xmlns="" id="{6C8A8F6A-0D21-E24C-9C5E-B8F27DC280C1}"/>
              </a:ext>
            </a:extLst>
          </p:cNvPr>
          <p:cNvCxnSpPr>
            <a:cxnSpLocks/>
          </p:cNvCxnSpPr>
          <p:nvPr/>
        </p:nvCxnSpPr>
        <p:spPr>
          <a:xfrm>
            <a:off x="4588042" y="5658280"/>
            <a:ext cx="898358" cy="0"/>
          </a:xfrm>
          <a:prstGeom prst="line">
            <a:avLst/>
          </a:prstGeom>
          <a:noFill/>
          <a:ln w="38100" cap="flat">
            <a:solidFill>
              <a:srgbClr val="00A29D"/>
            </a:solidFill>
            <a:prstDash val="solid"/>
            <a:round/>
            <a:headEnd type="arrow"/>
          </a:ln>
          <a:effectLst>
            <a:outerShdw blurRad="38100" dist="20000" dir="5400000" rotWithShape="0">
              <a:schemeClr val="bg1"/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xmlns="" id="{0F3AE335-2171-DD4A-A8D8-7072475FF51A}"/>
              </a:ext>
            </a:extLst>
          </p:cNvPr>
          <p:cNvCxnSpPr>
            <a:cxnSpLocks/>
          </p:cNvCxnSpPr>
          <p:nvPr/>
        </p:nvCxnSpPr>
        <p:spPr>
          <a:xfrm flipH="1">
            <a:off x="4760621" y="6114322"/>
            <a:ext cx="838795" cy="0"/>
          </a:xfrm>
          <a:prstGeom prst="line">
            <a:avLst/>
          </a:prstGeom>
          <a:noFill/>
          <a:ln w="38100" cap="flat">
            <a:solidFill>
              <a:srgbClr val="00A29D"/>
            </a:solidFill>
            <a:prstDash val="solid"/>
            <a:round/>
            <a:headEnd type="arrow"/>
          </a:ln>
          <a:effectLst>
            <a:outerShdw blurRad="38100" dist="20000" dir="5400000" rotWithShape="0">
              <a:schemeClr val="bg1"/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xmlns="" id="{90C43185-6B98-C041-876E-62CECC3787E3}"/>
              </a:ext>
            </a:extLst>
          </p:cNvPr>
          <p:cNvCxnSpPr>
            <a:cxnSpLocks/>
          </p:cNvCxnSpPr>
          <p:nvPr/>
        </p:nvCxnSpPr>
        <p:spPr>
          <a:xfrm>
            <a:off x="10391634" y="6888977"/>
            <a:ext cx="898358" cy="0"/>
          </a:xfrm>
          <a:prstGeom prst="line">
            <a:avLst/>
          </a:prstGeom>
          <a:noFill/>
          <a:ln w="38100" cap="flat">
            <a:solidFill>
              <a:srgbClr val="00A29D"/>
            </a:solidFill>
            <a:prstDash val="solid"/>
            <a:round/>
            <a:headEnd type="arrow"/>
          </a:ln>
          <a:effectLst>
            <a:outerShdw blurRad="38100" dist="20000" dir="5400000" rotWithShape="0">
              <a:schemeClr val="bg1"/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xmlns="" id="{629FDC97-9974-8A4A-933D-42DE47AAE3A4}"/>
              </a:ext>
            </a:extLst>
          </p:cNvPr>
          <p:cNvCxnSpPr>
            <a:cxnSpLocks/>
          </p:cNvCxnSpPr>
          <p:nvPr/>
        </p:nvCxnSpPr>
        <p:spPr>
          <a:xfrm flipH="1">
            <a:off x="10564213" y="7345019"/>
            <a:ext cx="838795" cy="0"/>
          </a:xfrm>
          <a:prstGeom prst="line">
            <a:avLst/>
          </a:prstGeom>
          <a:noFill/>
          <a:ln w="38100" cap="flat">
            <a:solidFill>
              <a:srgbClr val="00A29D"/>
            </a:solidFill>
            <a:prstDash val="solid"/>
            <a:round/>
            <a:headEnd type="arrow"/>
          </a:ln>
          <a:effectLst>
            <a:outerShdw blurRad="38100" dist="20000" dir="5400000" rotWithShape="0">
              <a:schemeClr val="bg1"/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xmlns="" id="{BE26DE20-D6E2-9740-8CF4-00B4796022B8}"/>
              </a:ext>
            </a:extLst>
          </p:cNvPr>
          <p:cNvCxnSpPr>
            <a:cxnSpLocks/>
          </p:cNvCxnSpPr>
          <p:nvPr/>
        </p:nvCxnSpPr>
        <p:spPr>
          <a:xfrm>
            <a:off x="18331262" y="6888977"/>
            <a:ext cx="898358" cy="0"/>
          </a:xfrm>
          <a:prstGeom prst="line">
            <a:avLst/>
          </a:prstGeom>
          <a:noFill/>
          <a:ln w="38100" cap="flat">
            <a:solidFill>
              <a:srgbClr val="00A29D"/>
            </a:solidFill>
            <a:prstDash val="solid"/>
            <a:round/>
            <a:headEnd type="arrow"/>
          </a:ln>
          <a:effectLst>
            <a:outerShdw blurRad="38100" dist="20000" dir="5400000" rotWithShape="0">
              <a:schemeClr val="bg1"/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xmlns="" id="{D908DBF4-879D-4847-8C81-F8E17F0C40E7}"/>
              </a:ext>
            </a:extLst>
          </p:cNvPr>
          <p:cNvCxnSpPr>
            <a:cxnSpLocks/>
          </p:cNvCxnSpPr>
          <p:nvPr/>
        </p:nvCxnSpPr>
        <p:spPr>
          <a:xfrm flipH="1">
            <a:off x="18503841" y="7345019"/>
            <a:ext cx="838795" cy="0"/>
          </a:xfrm>
          <a:prstGeom prst="line">
            <a:avLst/>
          </a:prstGeom>
          <a:noFill/>
          <a:ln w="38100" cap="flat">
            <a:solidFill>
              <a:srgbClr val="00A29D"/>
            </a:solidFill>
            <a:prstDash val="solid"/>
            <a:round/>
            <a:headEnd type="arrow"/>
          </a:ln>
          <a:effectLst>
            <a:outerShdw blurRad="38100" dist="20000" dir="5400000" rotWithShape="0">
              <a:schemeClr val="bg1"/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xmlns="" id="{E2EEA172-D376-934D-A008-72E3026E780B}"/>
              </a:ext>
            </a:extLst>
          </p:cNvPr>
          <p:cNvCxnSpPr>
            <a:cxnSpLocks/>
          </p:cNvCxnSpPr>
          <p:nvPr/>
        </p:nvCxnSpPr>
        <p:spPr>
          <a:xfrm>
            <a:off x="12128578" y="4682491"/>
            <a:ext cx="5364292" cy="0"/>
          </a:xfrm>
          <a:prstGeom prst="line">
            <a:avLst/>
          </a:prstGeom>
          <a:noFill/>
          <a:ln w="38100" cap="flat">
            <a:solidFill>
              <a:srgbClr val="00A29D"/>
            </a:solidFill>
            <a:prstDash val="solid"/>
            <a:round/>
            <a:headEnd type="arrow"/>
          </a:ln>
          <a:effectLst>
            <a:outerShdw blurRad="38100" dist="20000" dir="5400000" rotWithShape="0">
              <a:schemeClr val="bg1"/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xmlns="" id="{AB20E4B0-E0A4-844D-BFC9-1BE53815F0F8}"/>
              </a:ext>
            </a:extLst>
          </p:cNvPr>
          <p:cNvCxnSpPr>
            <a:cxnSpLocks/>
          </p:cNvCxnSpPr>
          <p:nvPr/>
        </p:nvCxnSpPr>
        <p:spPr>
          <a:xfrm flipH="1">
            <a:off x="12301159" y="5138533"/>
            <a:ext cx="5384739" cy="0"/>
          </a:xfrm>
          <a:prstGeom prst="line">
            <a:avLst/>
          </a:prstGeom>
          <a:noFill/>
          <a:ln w="38100" cap="flat">
            <a:solidFill>
              <a:srgbClr val="00A29D"/>
            </a:solidFill>
            <a:prstDash val="solid"/>
            <a:round/>
            <a:headEnd type="arrow"/>
          </a:ln>
          <a:effectLst>
            <a:outerShdw blurRad="38100" dist="20000" dir="5400000" rotWithShape="0">
              <a:schemeClr val="bg1"/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xmlns="" id="{F8E2CAC2-F51A-E945-BC97-795F7057ACC8}"/>
              </a:ext>
            </a:extLst>
          </p:cNvPr>
          <p:cNvSpPr/>
          <p:nvPr/>
        </p:nvSpPr>
        <p:spPr>
          <a:xfrm>
            <a:off x="1069758" y="10069211"/>
            <a:ext cx="22571291" cy="1399600"/>
          </a:xfrm>
          <a:prstGeom prst="roundRect">
            <a:avLst/>
          </a:prstGeom>
          <a:solidFill>
            <a:srgbClr val="00A29D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chemeClr val="bg1">
                <a:alpha val="35000"/>
              </a:scheme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xmlns="" id="{3F5797DB-690E-6546-9539-A6B4EDBEE4F8}"/>
              </a:ext>
            </a:extLst>
          </p:cNvPr>
          <p:cNvSpPr/>
          <p:nvPr/>
        </p:nvSpPr>
        <p:spPr>
          <a:xfrm>
            <a:off x="10722330" y="10352951"/>
            <a:ext cx="2812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MX" sz="3200" b="1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ML </a:t>
            </a:r>
            <a:r>
              <a:rPr lang="es-MX" sz="3200" b="1" dirty="0" err="1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Engineering</a:t>
            </a:r>
            <a:endParaRPr lang="es-MX" sz="32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96725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White">
  <a:themeElements>
    <a:clrScheme name="1_White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1_Whi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1_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White">
  <a:themeElements>
    <a:clrScheme name="1_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1_Whi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1_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26625</TotalTime>
  <Words>1881</Words>
  <Application>Microsoft Office PowerPoint</Application>
  <PresentationFormat>Personalizado</PresentationFormat>
  <Paragraphs>412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5" baseType="lpstr">
      <vt:lpstr>Arial</vt:lpstr>
      <vt:lpstr>Benton Sans Book</vt:lpstr>
      <vt:lpstr>Helvetica</vt:lpstr>
      <vt:lpstr>Lato</vt:lpstr>
      <vt:lpstr>Lato Bold</vt:lpstr>
      <vt:lpstr>Lato Regular</vt:lpstr>
      <vt:lpstr>Lato-Bold</vt:lpstr>
      <vt:lpstr>Lucida Grande</vt:lpstr>
      <vt:lpstr>Merriweather</vt:lpstr>
      <vt:lpstr>Montserrat Hairline</vt:lpstr>
      <vt:lpstr>Wingdings</vt:lpstr>
      <vt:lpstr>1_White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SantaCruz</dc:creator>
  <cp:lastModifiedBy>SantaCruz</cp:lastModifiedBy>
  <cp:revision>325</cp:revision>
  <dcterms:modified xsi:type="dcterms:W3CDTF">2020-12-04T22:01:53Z</dcterms:modified>
</cp:coreProperties>
</file>