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6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9413-36C4-B14E-90EB-79CFDDB99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In 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BE6C-76D7-894D-9C66-268AE1126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Anni Liu</a:t>
            </a:r>
          </a:p>
          <a:p>
            <a:r>
              <a:rPr lang="en-US" dirty="0"/>
              <a:t>Population health sciences, Weill Cornell Medicine</a:t>
            </a:r>
          </a:p>
          <a:p>
            <a:r>
              <a:rPr lang="en-US" dirty="0"/>
              <a:t>Nov 4, 2022</a:t>
            </a:r>
          </a:p>
        </p:txBody>
      </p:sp>
    </p:spTree>
    <p:extLst>
      <p:ext uri="{BB962C8B-B14F-4D97-AF65-F5344CB8AC3E}">
        <p14:creationId xmlns:p14="http://schemas.microsoft.com/office/powerpoint/2010/main" val="57583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65DA-3CBA-644E-91DD-0592C708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0847-57B7-4846-8740-A2A6037B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8321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SQL stands for Structured Query Language. </a:t>
            </a:r>
          </a:p>
          <a:p>
            <a:r>
              <a:rPr lang="en-US" sz="2400" dirty="0"/>
              <a:t>SQL is the language that you use to communicate with a database.  </a:t>
            </a:r>
          </a:p>
          <a:p>
            <a:r>
              <a:rPr lang="en-US" sz="2400" dirty="0"/>
              <a:t>A database can contain many different datasets, or tables, that can be interrelated in some way.</a:t>
            </a:r>
          </a:p>
        </p:txBody>
      </p:sp>
    </p:spTree>
    <p:extLst>
      <p:ext uri="{BB962C8B-B14F-4D97-AF65-F5344CB8AC3E}">
        <p14:creationId xmlns:p14="http://schemas.microsoft.com/office/powerpoint/2010/main" val="25958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65DA-3CBA-644E-91DD-0592C708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0847-57B7-4846-8740-A2A6037B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You need to be able to communicate with the databases that many companies use to store their data. </a:t>
            </a:r>
          </a:p>
          <a:p>
            <a:r>
              <a:rPr lang="en-US" sz="2400" dirty="0"/>
              <a:t>You can reuse a SQL query to update your dataset whenever the database itself is updated.</a:t>
            </a:r>
          </a:p>
          <a:p>
            <a:r>
              <a:rPr lang="en-US" sz="2400" dirty="0"/>
              <a:t>Databases are more secure than localized datasets, and multiple people can read from the same database without any worry that someone is using a different version.</a:t>
            </a:r>
          </a:p>
        </p:txBody>
      </p:sp>
    </p:spTree>
    <p:extLst>
      <p:ext uri="{BB962C8B-B14F-4D97-AF65-F5344CB8AC3E}">
        <p14:creationId xmlns:p14="http://schemas.microsoft.com/office/powerpoint/2010/main" val="390574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65DA-3CBA-644E-91DD-0592C708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8166"/>
            <a:ext cx="10131425" cy="1456267"/>
          </a:xfrm>
        </p:spPr>
        <p:txBody>
          <a:bodyPr/>
          <a:lstStyle/>
          <a:p>
            <a:r>
              <a:rPr lang="en-US" dirty="0"/>
              <a:t>SQL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0847-57B7-4846-8740-A2A6037B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75808"/>
            <a:ext cx="10131425" cy="1116465"/>
          </a:xfrm>
        </p:spPr>
        <p:txBody>
          <a:bodyPr>
            <a:normAutofit/>
          </a:bodyPr>
          <a:lstStyle/>
          <a:p>
            <a:r>
              <a:rPr lang="en-US" sz="2400" dirty="0"/>
              <a:t>A database can contain one or multiple tables. Each tables have columns associated with them, which we refer to as fields.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556292-117D-D145-91FA-A373AE1F2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7768" y="2295902"/>
            <a:ext cx="7256463" cy="4151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55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65DA-3CBA-644E-91DD-0592C708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12" y="2075543"/>
            <a:ext cx="10531545" cy="2148114"/>
          </a:xfrm>
        </p:spPr>
        <p:txBody>
          <a:bodyPr>
            <a:normAutofit/>
          </a:bodyPr>
          <a:lstStyle/>
          <a:p>
            <a:r>
              <a:rPr lang="en-US" sz="6000" b="1" dirty="0"/>
              <a:t>SQL in R/Python</a:t>
            </a:r>
            <a:br>
              <a:rPr lang="en-US" sz="6000" b="1" dirty="0"/>
            </a:br>
            <a:r>
              <a:rPr lang="en-US" sz="3200" b="1" i="1" dirty="0"/>
              <a:t>Case study: Data management of Gene &amp; Lipid expression </a:t>
            </a:r>
          </a:p>
        </p:txBody>
      </p:sp>
    </p:spTree>
    <p:extLst>
      <p:ext uri="{BB962C8B-B14F-4D97-AF65-F5344CB8AC3E}">
        <p14:creationId xmlns:p14="http://schemas.microsoft.com/office/powerpoint/2010/main" val="318176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65DA-3CBA-644E-91DD-0592C708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4571" y="2541684"/>
            <a:ext cx="4059267" cy="1456267"/>
          </a:xfrm>
        </p:spPr>
        <p:txBody>
          <a:bodyPr>
            <a:normAutofit/>
          </a:bodyPr>
          <a:lstStyle/>
          <a:p>
            <a:r>
              <a:rPr lang="en-US" sz="60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97038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108</TotalTime>
  <Words>173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SQL In Data management</vt:lpstr>
      <vt:lpstr>What is SQL?</vt:lpstr>
      <vt:lpstr>Why use SQL?</vt:lpstr>
      <vt:lpstr>SQL Terminology</vt:lpstr>
      <vt:lpstr>SQL in R/Python Case study: Data management of Gene &amp; Lipid expression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Workshop</dc:title>
  <dc:creator>Anni Liu</dc:creator>
  <cp:lastModifiedBy>Anni Liu</cp:lastModifiedBy>
  <cp:revision>7</cp:revision>
  <dcterms:created xsi:type="dcterms:W3CDTF">2022-10-28T20:58:35Z</dcterms:created>
  <dcterms:modified xsi:type="dcterms:W3CDTF">2022-10-29T02:16:12Z</dcterms:modified>
</cp:coreProperties>
</file>