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42" autoAdjust="0"/>
  </p:normalViewPr>
  <p:slideViewPr>
    <p:cSldViewPr>
      <p:cViewPr varScale="1">
        <p:scale>
          <a:sx n="50" d="100"/>
          <a:sy n="50" d="100"/>
        </p:scale>
        <p:origin x="-109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BDED-EC82-491B-86F7-145EBBFAE60F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6036-2039-47FA-A52E-F175E4844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2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BDED-EC82-491B-86F7-145EBBFAE60F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6036-2039-47FA-A52E-F175E4844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33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BDED-EC82-491B-86F7-145EBBFAE60F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6036-2039-47FA-A52E-F175E4844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88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BDED-EC82-491B-86F7-145EBBFAE60F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6036-2039-47FA-A52E-F175E4844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06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BDED-EC82-491B-86F7-145EBBFAE60F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6036-2039-47FA-A52E-F175E4844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20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BDED-EC82-491B-86F7-145EBBFAE60F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6036-2039-47FA-A52E-F175E4844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09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BDED-EC82-491B-86F7-145EBBFAE60F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6036-2039-47FA-A52E-F175E4844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19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BDED-EC82-491B-86F7-145EBBFAE60F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6036-2039-47FA-A52E-F175E4844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99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BDED-EC82-491B-86F7-145EBBFAE60F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6036-2039-47FA-A52E-F175E4844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52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BDED-EC82-491B-86F7-145EBBFAE60F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6036-2039-47FA-A52E-F175E4844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69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BDED-EC82-491B-86F7-145EBBFAE60F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6036-2039-47FA-A52E-F175E4844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55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4BDED-EC82-491B-86F7-145EBBFAE60F}" type="datetimeFigureOut">
              <a:rPr lang="zh-CN" altLang="en-US" smtClean="0"/>
              <a:t>2012/3/26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16036-2039-47FA-A52E-F175E4844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01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59961" y="3856535"/>
            <a:ext cx="11784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  <a:r>
              <a:rPr lang="en-US" altLang="zh-CN" sz="1200" dirty="0" err="1" smtClean="0"/>
              <a:t>Anotation</a:t>
            </a:r>
            <a:r>
              <a:rPr lang="en-US" altLang="zh-CN" sz="1200" dirty="0" smtClean="0"/>
              <a:t> </a:t>
            </a:r>
          </a:p>
          <a:p>
            <a:r>
              <a:rPr lang="en-US" altLang="zh-CN" sz="1200" dirty="0" smtClean="0"/>
              <a:t>Property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737010" y="124597"/>
            <a:ext cx="934808" cy="27699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Object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297310" y="3186392"/>
            <a:ext cx="882101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Entity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066573" y="2769738"/>
            <a:ext cx="1343573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Named </a:t>
            </a:r>
            <a:r>
              <a:rPr lang="en-US" altLang="zh-CN" sz="1200" dirty="0" err="1" smtClean="0"/>
              <a:t>Oject</a:t>
            </a:r>
            <a:endParaRPr lang="zh-CN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457602" y="5139881"/>
            <a:ext cx="83381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Class</a:t>
            </a:r>
            <a:endParaRPr lang="zh-CN" altLang="en-US" sz="1200" dirty="0"/>
          </a:p>
        </p:txBody>
      </p:sp>
      <p:cxnSp>
        <p:nvCxnSpPr>
          <p:cNvPr id="22" name="Straight Arrow Connector 21"/>
          <p:cNvCxnSpPr>
            <a:stCxn id="15" idx="2"/>
            <a:endCxn id="17" idx="0"/>
          </p:cNvCxnSpPr>
          <p:nvPr/>
        </p:nvCxnSpPr>
        <p:spPr>
          <a:xfrm>
            <a:off x="4204414" y="401596"/>
            <a:ext cx="1533946" cy="2368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  <a:endCxn id="14" idx="0"/>
          </p:cNvCxnSpPr>
          <p:nvPr/>
        </p:nvCxnSpPr>
        <p:spPr>
          <a:xfrm flipH="1">
            <a:off x="5149161" y="3463391"/>
            <a:ext cx="589200" cy="393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14820" y="3850194"/>
            <a:ext cx="1379352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 Logical Entity</a:t>
            </a:r>
            <a:endParaRPr lang="zh-CN" altLang="en-US" sz="1200" dirty="0"/>
          </a:p>
        </p:txBody>
      </p:sp>
      <p:cxnSp>
        <p:nvCxnSpPr>
          <p:cNvPr id="29" name="Straight Arrow Connector 28"/>
          <p:cNvCxnSpPr>
            <a:stCxn id="16" idx="2"/>
            <a:endCxn id="27" idx="0"/>
          </p:cNvCxnSpPr>
          <p:nvPr/>
        </p:nvCxnSpPr>
        <p:spPr>
          <a:xfrm>
            <a:off x="5738361" y="3463391"/>
            <a:ext cx="966135" cy="386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16" idx="0"/>
          </p:cNvCxnSpPr>
          <p:nvPr/>
        </p:nvCxnSpPr>
        <p:spPr>
          <a:xfrm>
            <a:off x="5738360" y="3046737"/>
            <a:ext cx="1" cy="139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7" idx="2"/>
            <a:endCxn id="18" idx="0"/>
          </p:cNvCxnSpPr>
          <p:nvPr/>
        </p:nvCxnSpPr>
        <p:spPr>
          <a:xfrm flipH="1">
            <a:off x="5874511" y="4127193"/>
            <a:ext cx="829985" cy="1012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86736" y="5078922"/>
            <a:ext cx="75065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err="1" smtClean="0"/>
              <a:t>Datatype</a:t>
            </a:r>
            <a:endParaRPr lang="zh-CN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3779" y="5049125"/>
            <a:ext cx="97488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Named</a:t>
            </a:r>
          </a:p>
          <a:p>
            <a:r>
              <a:rPr lang="en-US" altLang="zh-CN" sz="1200" dirty="0" smtClean="0"/>
              <a:t>Individual</a:t>
            </a:r>
            <a:endParaRPr lang="zh-CN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8300820" y="5065705"/>
            <a:ext cx="72718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Property</a:t>
            </a:r>
            <a:endParaRPr lang="zh-CN" altLang="en-US" sz="1200" dirty="0"/>
          </a:p>
        </p:txBody>
      </p:sp>
      <p:cxnSp>
        <p:nvCxnSpPr>
          <p:cNvPr id="60" name="Straight Arrow Connector 59"/>
          <p:cNvCxnSpPr>
            <a:stCxn id="27" idx="2"/>
            <a:endCxn id="55" idx="0"/>
          </p:cNvCxnSpPr>
          <p:nvPr/>
        </p:nvCxnSpPr>
        <p:spPr>
          <a:xfrm>
            <a:off x="6704496" y="4127193"/>
            <a:ext cx="57568" cy="951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7" idx="2"/>
            <a:endCxn id="56" idx="0"/>
          </p:cNvCxnSpPr>
          <p:nvPr/>
        </p:nvCxnSpPr>
        <p:spPr>
          <a:xfrm>
            <a:off x="6704496" y="4127193"/>
            <a:ext cx="986724" cy="921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7" idx="2"/>
            <a:endCxn id="57" idx="0"/>
          </p:cNvCxnSpPr>
          <p:nvPr/>
        </p:nvCxnSpPr>
        <p:spPr>
          <a:xfrm>
            <a:off x="6704496" y="4127193"/>
            <a:ext cx="1959918" cy="938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344843" y="6134974"/>
            <a:ext cx="93480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Object</a:t>
            </a:r>
          </a:p>
          <a:p>
            <a:r>
              <a:rPr lang="en-US" altLang="zh-CN" sz="1200" dirty="0" smtClean="0"/>
              <a:t>Property</a:t>
            </a:r>
            <a:endParaRPr lang="zh-CN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8308555" y="6134974"/>
            <a:ext cx="81131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Data</a:t>
            </a:r>
          </a:p>
          <a:p>
            <a:r>
              <a:rPr lang="en-US" altLang="zh-CN" sz="1200" dirty="0" smtClean="0"/>
              <a:t>Property</a:t>
            </a:r>
            <a:endParaRPr lang="zh-CN" altLang="en-US" sz="1200" dirty="0"/>
          </a:p>
        </p:txBody>
      </p:sp>
      <p:cxnSp>
        <p:nvCxnSpPr>
          <p:cNvPr id="68" name="Straight Arrow Connector 67"/>
          <p:cNvCxnSpPr>
            <a:stCxn id="57" idx="2"/>
            <a:endCxn id="65" idx="0"/>
          </p:cNvCxnSpPr>
          <p:nvPr/>
        </p:nvCxnSpPr>
        <p:spPr>
          <a:xfrm flipH="1">
            <a:off x="7812247" y="5527370"/>
            <a:ext cx="852167" cy="607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7" idx="2"/>
            <a:endCxn id="66" idx="0"/>
          </p:cNvCxnSpPr>
          <p:nvPr/>
        </p:nvCxnSpPr>
        <p:spPr>
          <a:xfrm>
            <a:off x="8664414" y="5527370"/>
            <a:ext cx="49797" cy="607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204414" y="3113763"/>
            <a:ext cx="886718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Annotation</a:t>
            </a:r>
            <a:endParaRPr lang="zh-CN" altLang="en-US" sz="1200" dirty="0"/>
          </a:p>
        </p:txBody>
      </p:sp>
      <p:cxnSp>
        <p:nvCxnSpPr>
          <p:cNvPr id="80" name="Straight Arrow Connector 79"/>
          <p:cNvCxnSpPr>
            <a:stCxn id="15" idx="2"/>
            <a:endCxn id="78" idx="0"/>
          </p:cNvCxnSpPr>
          <p:nvPr/>
        </p:nvCxnSpPr>
        <p:spPr>
          <a:xfrm>
            <a:off x="4204414" y="401596"/>
            <a:ext cx="443359" cy="2712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889869" y="2732003"/>
            <a:ext cx="122328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Annotation</a:t>
            </a:r>
          </a:p>
          <a:p>
            <a:r>
              <a:rPr lang="en-US" altLang="zh-CN" sz="1200" dirty="0" smtClean="0"/>
              <a:t>Object</a:t>
            </a:r>
            <a:endParaRPr lang="zh-CN" altLang="en-US" sz="1200" dirty="0"/>
          </a:p>
        </p:txBody>
      </p:sp>
      <p:cxnSp>
        <p:nvCxnSpPr>
          <p:cNvPr id="84" name="Straight Arrow Connector 83"/>
          <p:cNvCxnSpPr>
            <a:stCxn id="15" idx="2"/>
            <a:endCxn id="81" idx="0"/>
          </p:cNvCxnSpPr>
          <p:nvPr/>
        </p:nvCxnSpPr>
        <p:spPr>
          <a:xfrm flipH="1">
            <a:off x="3501511" y="401596"/>
            <a:ext cx="702903" cy="2330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275737" y="3564653"/>
            <a:ext cx="88671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Annotation</a:t>
            </a:r>
          </a:p>
          <a:p>
            <a:r>
              <a:rPr lang="en-US" altLang="zh-CN" sz="1200" dirty="0" smtClean="0"/>
              <a:t>Value</a:t>
            </a:r>
            <a:endParaRPr lang="zh-CN" alt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1389019" y="3575428"/>
            <a:ext cx="88671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Annotation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92935" y="3546287"/>
            <a:ext cx="88671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Annotation</a:t>
            </a:r>
          </a:p>
          <a:p>
            <a:r>
              <a:rPr lang="en-US" altLang="zh-CN" sz="1200" dirty="0" smtClean="0"/>
              <a:t>Subject</a:t>
            </a:r>
          </a:p>
        </p:txBody>
      </p:sp>
      <p:cxnSp>
        <p:nvCxnSpPr>
          <p:cNvPr id="90" name="Straight Arrow Connector 89"/>
          <p:cNvCxnSpPr>
            <a:stCxn id="81" idx="2"/>
            <a:endCxn id="87" idx="0"/>
          </p:cNvCxnSpPr>
          <p:nvPr/>
        </p:nvCxnSpPr>
        <p:spPr>
          <a:xfrm flipH="1">
            <a:off x="1832378" y="3193668"/>
            <a:ext cx="1669133" cy="381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1" idx="2"/>
            <a:endCxn id="86" idx="0"/>
          </p:cNvCxnSpPr>
          <p:nvPr/>
        </p:nvCxnSpPr>
        <p:spPr>
          <a:xfrm flipH="1">
            <a:off x="2719096" y="3193668"/>
            <a:ext cx="782415" cy="370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1" idx="2"/>
            <a:endCxn id="88" idx="0"/>
          </p:cNvCxnSpPr>
          <p:nvPr/>
        </p:nvCxnSpPr>
        <p:spPr>
          <a:xfrm>
            <a:off x="3501511" y="3193668"/>
            <a:ext cx="134783" cy="352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908241" y="4587460"/>
            <a:ext cx="56938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Literal</a:t>
            </a:r>
            <a:endParaRPr lang="zh-CN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3617520" y="4614041"/>
            <a:ext cx="34496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IRI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089474" y="4594872"/>
            <a:ext cx="92878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Anonymous</a:t>
            </a:r>
          </a:p>
          <a:p>
            <a:r>
              <a:rPr lang="en-US" altLang="zh-CN" sz="1200" dirty="0" smtClean="0"/>
              <a:t>Individual</a:t>
            </a:r>
          </a:p>
        </p:txBody>
      </p:sp>
      <p:cxnSp>
        <p:nvCxnSpPr>
          <p:cNvPr id="102" name="Straight Arrow Connector 101"/>
          <p:cNvCxnSpPr>
            <a:stCxn id="88" idx="2"/>
            <a:endCxn id="99" idx="0"/>
          </p:cNvCxnSpPr>
          <p:nvPr/>
        </p:nvCxnSpPr>
        <p:spPr>
          <a:xfrm>
            <a:off x="3636294" y="4192618"/>
            <a:ext cx="153709" cy="421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88" idx="2"/>
            <a:endCxn id="100" idx="0"/>
          </p:cNvCxnSpPr>
          <p:nvPr/>
        </p:nvCxnSpPr>
        <p:spPr>
          <a:xfrm>
            <a:off x="3636294" y="4192618"/>
            <a:ext cx="917570" cy="402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6" idx="2"/>
            <a:endCxn id="95" idx="0"/>
          </p:cNvCxnSpPr>
          <p:nvPr/>
        </p:nvCxnSpPr>
        <p:spPr>
          <a:xfrm>
            <a:off x="2719096" y="4210984"/>
            <a:ext cx="473839" cy="376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6" idx="2"/>
            <a:endCxn id="99" idx="0"/>
          </p:cNvCxnSpPr>
          <p:nvPr/>
        </p:nvCxnSpPr>
        <p:spPr>
          <a:xfrm>
            <a:off x="2719096" y="4210984"/>
            <a:ext cx="1070907" cy="403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6" idx="2"/>
            <a:endCxn id="100" idx="0"/>
          </p:cNvCxnSpPr>
          <p:nvPr/>
        </p:nvCxnSpPr>
        <p:spPr>
          <a:xfrm>
            <a:off x="2719096" y="4210984"/>
            <a:ext cx="1834768" cy="38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56015" y="5441140"/>
            <a:ext cx="88671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Annotation</a:t>
            </a:r>
          </a:p>
          <a:p>
            <a:r>
              <a:rPr lang="en-US" altLang="zh-CN" sz="1200" dirty="0" smtClean="0"/>
              <a:t>Assertion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021523" y="5119311"/>
            <a:ext cx="886718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Annotation</a:t>
            </a:r>
          </a:p>
          <a:p>
            <a:r>
              <a:rPr lang="en-US" altLang="zh-CN" sz="1200" dirty="0" smtClean="0"/>
              <a:t>Property</a:t>
            </a:r>
          </a:p>
          <a:p>
            <a:r>
              <a:rPr lang="en-US" altLang="zh-CN" sz="1200" dirty="0" smtClean="0"/>
              <a:t>Domain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110702" y="5109401"/>
            <a:ext cx="886718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Annotation</a:t>
            </a:r>
          </a:p>
          <a:p>
            <a:r>
              <a:rPr lang="en-US" altLang="zh-CN" sz="1200" dirty="0" smtClean="0"/>
              <a:t>Property</a:t>
            </a:r>
          </a:p>
          <a:p>
            <a:r>
              <a:rPr lang="en-US" altLang="zh-CN" sz="1200" dirty="0" smtClean="0"/>
              <a:t>Range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08744" y="5139884"/>
            <a:ext cx="88671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Sub</a:t>
            </a:r>
          </a:p>
          <a:p>
            <a:r>
              <a:rPr lang="en-US" altLang="zh-CN" sz="1200" dirty="0" smtClean="0"/>
              <a:t>Annotation</a:t>
            </a:r>
          </a:p>
          <a:p>
            <a:r>
              <a:rPr lang="en-US" altLang="zh-CN" sz="1200" dirty="0" err="1" smtClean="0"/>
              <a:t>PropertyOf</a:t>
            </a:r>
            <a:endParaRPr lang="en-US" altLang="zh-CN" sz="1200" dirty="0" smtClean="0"/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cxnSp>
        <p:nvCxnSpPr>
          <p:cNvPr id="122" name="Straight Arrow Connector 121"/>
          <p:cNvCxnSpPr>
            <a:stCxn id="87" idx="2"/>
            <a:endCxn id="120" idx="0"/>
          </p:cNvCxnSpPr>
          <p:nvPr/>
        </p:nvCxnSpPr>
        <p:spPr>
          <a:xfrm flipH="1">
            <a:off x="652103" y="4221759"/>
            <a:ext cx="1180275" cy="918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87" idx="2"/>
            <a:endCxn id="119" idx="0"/>
          </p:cNvCxnSpPr>
          <p:nvPr/>
        </p:nvCxnSpPr>
        <p:spPr>
          <a:xfrm flipH="1">
            <a:off x="1554061" y="4221759"/>
            <a:ext cx="278317" cy="887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87" idx="2"/>
            <a:endCxn id="118" idx="0"/>
          </p:cNvCxnSpPr>
          <p:nvPr/>
        </p:nvCxnSpPr>
        <p:spPr>
          <a:xfrm>
            <a:off x="1832378" y="4221759"/>
            <a:ext cx="632504" cy="897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7" idx="2"/>
            <a:endCxn id="117" idx="0"/>
          </p:cNvCxnSpPr>
          <p:nvPr/>
        </p:nvCxnSpPr>
        <p:spPr>
          <a:xfrm>
            <a:off x="1832378" y="4221759"/>
            <a:ext cx="1566996" cy="1219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87534" y="2308073"/>
            <a:ext cx="57419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28866" y="790260"/>
            <a:ext cx="808235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</a:t>
            </a:r>
          </a:p>
          <a:p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ClassExpr</a:t>
            </a:r>
            <a:endParaRPr lang="zh-CN" altLang="en-US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184290" y="1342177"/>
            <a:ext cx="81131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Data</a:t>
            </a:r>
          </a:p>
          <a:p>
            <a:r>
              <a:rPr lang="en-US" altLang="zh-CN" sz="1200" dirty="0" smtClean="0"/>
              <a:t>Range</a:t>
            </a:r>
            <a:endParaRPr lang="zh-CN" altLang="en-US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242636" y="1482758"/>
            <a:ext cx="889795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Facet </a:t>
            </a:r>
          </a:p>
          <a:p>
            <a:r>
              <a:rPr lang="en-US" altLang="zh-CN" sz="1200" dirty="0" smtClean="0"/>
              <a:t>Restriction</a:t>
            </a:r>
            <a:endParaRPr lang="zh-CN" altLang="en-US" sz="1200" dirty="0"/>
          </a:p>
        </p:txBody>
      </p:sp>
      <p:cxnSp>
        <p:nvCxnSpPr>
          <p:cNvPr id="141" name="Straight Arrow Connector 140"/>
          <p:cNvCxnSpPr>
            <a:stCxn id="15" idx="2"/>
            <a:endCxn id="139" idx="0"/>
          </p:cNvCxnSpPr>
          <p:nvPr/>
        </p:nvCxnSpPr>
        <p:spPr>
          <a:xfrm flipH="1">
            <a:off x="687534" y="401596"/>
            <a:ext cx="3516880" cy="1081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5" idx="2"/>
            <a:endCxn id="138" idx="0"/>
          </p:cNvCxnSpPr>
          <p:nvPr/>
        </p:nvCxnSpPr>
        <p:spPr>
          <a:xfrm flipH="1">
            <a:off x="1589946" y="401596"/>
            <a:ext cx="2614468" cy="940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5" idx="2"/>
            <a:endCxn id="137" idx="0"/>
          </p:cNvCxnSpPr>
          <p:nvPr/>
        </p:nvCxnSpPr>
        <p:spPr>
          <a:xfrm flipH="1">
            <a:off x="632984" y="401596"/>
            <a:ext cx="3571430" cy="388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5" idx="2"/>
            <a:endCxn id="136" idx="0"/>
          </p:cNvCxnSpPr>
          <p:nvPr/>
        </p:nvCxnSpPr>
        <p:spPr>
          <a:xfrm flipH="1">
            <a:off x="974632" y="401596"/>
            <a:ext cx="3229782" cy="1906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554061" y="2201331"/>
            <a:ext cx="79220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  <a:endParaRPr lang="en-US" altLang="zh-CN" sz="1200" dirty="0"/>
          </a:p>
          <a:p>
            <a:r>
              <a:rPr lang="en-US" altLang="zh-CN" sz="1200" dirty="0" smtClean="0"/>
              <a:t>Individual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8092319" y="1021093"/>
            <a:ext cx="75565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Ontology</a:t>
            </a:r>
            <a:endParaRPr lang="zh-CN" altLang="en-US" sz="1200" dirty="0"/>
          </a:p>
        </p:txBody>
      </p:sp>
      <p:cxnSp>
        <p:nvCxnSpPr>
          <p:cNvPr id="180" name="Straight Arrow Connector 179"/>
          <p:cNvCxnSpPr>
            <a:stCxn id="15" idx="2"/>
            <a:endCxn id="150" idx="0"/>
          </p:cNvCxnSpPr>
          <p:nvPr/>
        </p:nvCxnSpPr>
        <p:spPr>
          <a:xfrm flipH="1">
            <a:off x="1950164" y="401596"/>
            <a:ext cx="2254250" cy="1799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5" idx="2"/>
            <a:endCxn id="153" idx="0"/>
          </p:cNvCxnSpPr>
          <p:nvPr/>
        </p:nvCxnSpPr>
        <p:spPr>
          <a:xfrm>
            <a:off x="4204414" y="401596"/>
            <a:ext cx="4265733" cy="619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2561168" y="1513253"/>
            <a:ext cx="120257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Property</a:t>
            </a:r>
          </a:p>
          <a:p>
            <a:r>
              <a:rPr lang="en-US" altLang="zh-CN" sz="1200" dirty="0" smtClean="0"/>
              <a:t>Assertion object</a:t>
            </a:r>
            <a:endParaRPr lang="zh-CN" altLang="en-US" sz="1200" dirty="0"/>
          </a:p>
        </p:txBody>
      </p:sp>
      <p:sp>
        <p:nvSpPr>
          <p:cNvPr id="195" name="TextBox 194"/>
          <p:cNvSpPr txBox="1"/>
          <p:nvPr/>
        </p:nvSpPr>
        <p:spPr>
          <a:xfrm>
            <a:off x="6762064" y="1051588"/>
            <a:ext cx="106375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Property</a:t>
            </a:r>
          </a:p>
          <a:p>
            <a:r>
              <a:rPr lang="en-US" altLang="zh-CN" sz="1200" dirty="0" smtClean="0"/>
              <a:t>Expression</a:t>
            </a:r>
            <a:endParaRPr lang="zh-CN" altLang="en-US" sz="1200" dirty="0"/>
          </a:p>
        </p:txBody>
      </p:sp>
      <p:sp>
        <p:nvSpPr>
          <p:cNvPr id="196" name="TextBox 195"/>
          <p:cNvSpPr txBox="1"/>
          <p:nvPr/>
        </p:nvSpPr>
        <p:spPr>
          <a:xfrm>
            <a:off x="6259246" y="1619632"/>
            <a:ext cx="106375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Property</a:t>
            </a:r>
          </a:p>
          <a:p>
            <a:r>
              <a:rPr lang="en-US" altLang="zh-CN" sz="1200" dirty="0" smtClean="0"/>
              <a:t>Range</a:t>
            </a:r>
            <a:endParaRPr lang="zh-CN" altLang="en-US" sz="1200" dirty="0"/>
          </a:p>
        </p:txBody>
      </p:sp>
      <p:sp>
        <p:nvSpPr>
          <p:cNvPr id="197" name="TextBox 196"/>
          <p:cNvSpPr txBox="1"/>
          <p:nvPr/>
        </p:nvSpPr>
        <p:spPr>
          <a:xfrm>
            <a:off x="5798504" y="2195056"/>
            <a:ext cx="874342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SWRL</a:t>
            </a:r>
          </a:p>
          <a:p>
            <a:r>
              <a:rPr lang="en-US" altLang="zh-CN" sz="1200" dirty="0" smtClean="0"/>
              <a:t>Object</a:t>
            </a:r>
            <a:endParaRPr lang="zh-CN" altLang="en-US" sz="1200" dirty="0"/>
          </a:p>
        </p:txBody>
      </p:sp>
      <p:cxnSp>
        <p:nvCxnSpPr>
          <p:cNvPr id="199" name="Straight Arrow Connector 198"/>
          <p:cNvCxnSpPr>
            <a:stCxn id="15" idx="2"/>
            <a:endCxn id="194" idx="0"/>
          </p:cNvCxnSpPr>
          <p:nvPr/>
        </p:nvCxnSpPr>
        <p:spPr>
          <a:xfrm flipH="1">
            <a:off x="3162455" y="401596"/>
            <a:ext cx="1041959" cy="1111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5" idx="2"/>
            <a:endCxn id="195" idx="1"/>
          </p:cNvCxnSpPr>
          <p:nvPr/>
        </p:nvCxnSpPr>
        <p:spPr>
          <a:xfrm>
            <a:off x="4204414" y="401596"/>
            <a:ext cx="2557650" cy="880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5" idx="2"/>
            <a:endCxn id="196" idx="1"/>
          </p:cNvCxnSpPr>
          <p:nvPr/>
        </p:nvCxnSpPr>
        <p:spPr>
          <a:xfrm>
            <a:off x="4204414" y="401596"/>
            <a:ext cx="2054832" cy="1448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5" idx="2"/>
            <a:endCxn id="197" idx="0"/>
          </p:cNvCxnSpPr>
          <p:nvPr/>
        </p:nvCxnSpPr>
        <p:spPr>
          <a:xfrm>
            <a:off x="4204414" y="401596"/>
            <a:ext cx="2031261" cy="17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5" idx="2"/>
            <a:endCxn id="95" idx="0"/>
          </p:cNvCxnSpPr>
          <p:nvPr/>
        </p:nvCxnSpPr>
        <p:spPr>
          <a:xfrm flipH="1">
            <a:off x="3192935" y="401596"/>
            <a:ext cx="1011479" cy="4185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15" idx="2"/>
            <a:endCxn id="16" idx="1"/>
          </p:cNvCxnSpPr>
          <p:nvPr/>
        </p:nvCxnSpPr>
        <p:spPr>
          <a:xfrm>
            <a:off x="4204414" y="401596"/>
            <a:ext cx="1092896" cy="2923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194" idx="2"/>
            <a:endCxn id="95" idx="0"/>
          </p:cNvCxnSpPr>
          <p:nvPr/>
        </p:nvCxnSpPr>
        <p:spPr>
          <a:xfrm>
            <a:off x="3162455" y="1974918"/>
            <a:ext cx="30480" cy="2612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>
            <a:stCxn id="194" idx="2"/>
            <a:endCxn id="150" idx="0"/>
          </p:cNvCxnSpPr>
          <p:nvPr/>
        </p:nvCxnSpPr>
        <p:spPr>
          <a:xfrm flipH="1">
            <a:off x="1950164" y="1974918"/>
            <a:ext cx="1212291" cy="226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8092319" y="2032863"/>
            <a:ext cx="755656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Mutable</a:t>
            </a:r>
          </a:p>
          <a:p>
            <a:r>
              <a:rPr lang="en-US" altLang="zh-CN" sz="1200" dirty="0" smtClean="0"/>
              <a:t>Ontology</a:t>
            </a:r>
            <a:endParaRPr lang="zh-CN" altLang="en-US" sz="1200" dirty="0"/>
          </a:p>
        </p:txBody>
      </p:sp>
      <p:cxnSp>
        <p:nvCxnSpPr>
          <p:cNvPr id="237" name="Straight Arrow Connector 236"/>
          <p:cNvCxnSpPr>
            <a:stCxn id="153" idx="2"/>
            <a:endCxn id="235" idx="0"/>
          </p:cNvCxnSpPr>
          <p:nvPr/>
        </p:nvCxnSpPr>
        <p:spPr>
          <a:xfrm>
            <a:off x="8470147" y="1482758"/>
            <a:ext cx="0" cy="550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107021" y="3186392"/>
            <a:ext cx="97488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Named</a:t>
            </a:r>
          </a:p>
          <a:p>
            <a:r>
              <a:rPr lang="en-US" altLang="zh-CN" sz="1200" dirty="0" smtClean="0"/>
              <a:t>Individual</a:t>
            </a:r>
            <a:endParaRPr lang="zh-CN" altLang="en-US" sz="1200" dirty="0"/>
          </a:p>
        </p:txBody>
      </p:sp>
      <p:sp>
        <p:nvSpPr>
          <p:cNvPr id="242" name="TextBox 241"/>
          <p:cNvSpPr txBox="1"/>
          <p:nvPr/>
        </p:nvSpPr>
        <p:spPr>
          <a:xfrm>
            <a:off x="1127263" y="3001726"/>
            <a:ext cx="126534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Anonymous</a:t>
            </a:r>
          </a:p>
          <a:p>
            <a:r>
              <a:rPr lang="en-US" altLang="zh-CN" sz="1200" dirty="0" smtClean="0"/>
              <a:t>Individual</a:t>
            </a:r>
            <a:endParaRPr lang="zh-CN" altLang="en-US" sz="1200" dirty="0"/>
          </a:p>
        </p:txBody>
      </p:sp>
      <p:cxnSp>
        <p:nvCxnSpPr>
          <p:cNvPr id="244" name="Straight Arrow Connector 243"/>
          <p:cNvCxnSpPr>
            <a:stCxn id="150" idx="2"/>
            <a:endCxn id="242" idx="0"/>
          </p:cNvCxnSpPr>
          <p:nvPr/>
        </p:nvCxnSpPr>
        <p:spPr>
          <a:xfrm flipH="1">
            <a:off x="1759936" y="2662996"/>
            <a:ext cx="190228" cy="338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50" idx="2"/>
            <a:endCxn id="241" idx="0"/>
          </p:cNvCxnSpPr>
          <p:nvPr/>
        </p:nvCxnSpPr>
        <p:spPr>
          <a:xfrm flipH="1">
            <a:off x="594462" y="2662996"/>
            <a:ext cx="1355702" cy="523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36" idx="2"/>
            <a:endCxn id="87" idx="0"/>
          </p:cNvCxnSpPr>
          <p:nvPr/>
        </p:nvCxnSpPr>
        <p:spPr>
          <a:xfrm>
            <a:off x="974632" y="2769738"/>
            <a:ext cx="857746" cy="80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8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7010" y="124597"/>
            <a:ext cx="934808" cy="27699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Object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930424" y="705756"/>
            <a:ext cx="574196" cy="46166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82946" y="635487"/>
            <a:ext cx="808235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</a:t>
            </a:r>
          </a:p>
          <a:p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ClassExpr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602210" y="656276"/>
            <a:ext cx="811312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Data</a:t>
            </a:r>
          </a:p>
          <a:p>
            <a:r>
              <a:rPr lang="en-US" altLang="zh-CN" sz="1200" dirty="0" smtClean="0"/>
              <a:t>Range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112902" y="813269"/>
            <a:ext cx="1063753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Property</a:t>
            </a:r>
          </a:p>
          <a:p>
            <a:r>
              <a:rPr lang="en-US" altLang="zh-CN" sz="1200" dirty="0" smtClean="0"/>
              <a:t>Expression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33286" y="1533239"/>
            <a:ext cx="88671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Annotation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797508" y="1469404"/>
            <a:ext cx="901465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Declaration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635424" y="1533239"/>
            <a:ext cx="611386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Logical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864436" y="2796100"/>
            <a:ext cx="57419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Nary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cxnSp>
        <p:nvCxnSpPr>
          <p:cNvPr id="14" name="Straight Arrow Connector 13"/>
          <p:cNvCxnSpPr>
            <a:stCxn id="5" idx="2"/>
            <a:endCxn id="9" idx="0"/>
          </p:cNvCxnSpPr>
          <p:nvPr/>
        </p:nvCxnSpPr>
        <p:spPr>
          <a:xfrm flipH="1">
            <a:off x="1176645" y="1167421"/>
            <a:ext cx="3040877" cy="36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>
          <a:xfrm flipH="1">
            <a:off x="3248241" y="1167421"/>
            <a:ext cx="969281" cy="301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1" idx="0"/>
          </p:cNvCxnSpPr>
          <p:nvPr/>
        </p:nvCxnSpPr>
        <p:spPr>
          <a:xfrm>
            <a:off x="4217522" y="1167421"/>
            <a:ext cx="1723595" cy="36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12" idx="0"/>
          </p:cNvCxnSpPr>
          <p:nvPr/>
        </p:nvCxnSpPr>
        <p:spPr>
          <a:xfrm>
            <a:off x="4217522" y="1167421"/>
            <a:ext cx="934012" cy="1628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5" idx="0"/>
          </p:cNvCxnSpPr>
          <p:nvPr/>
        </p:nvCxnSpPr>
        <p:spPr>
          <a:xfrm>
            <a:off x="4204414" y="401596"/>
            <a:ext cx="13108" cy="30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6" idx="0"/>
          </p:cNvCxnSpPr>
          <p:nvPr/>
        </p:nvCxnSpPr>
        <p:spPr>
          <a:xfrm flipH="1">
            <a:off x="1187064" y="401596"/>
            <a:ext cx="3017350" cy="233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8" idx="0"/>
          </p:cNvCxnSpPr>
          <p:nvPr/>
        </p:nvCxnSpPr>
        <p:spPr>
          <a:xfrm>
            <a:off x="4204414" y="401596"/>
            <a:ext cx="2440365" cy="411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7" idx="0"/>
          </p:cNvCxnSpPr>
          <p:nvPr/>
        </p:nvCxnSpPr>
        <p:spPr>
          <a:xfrm>
            <a:off x="4204414" y="401596"/>
            <a:ext cx="3803452" cy="254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1839" y="2173035"/>
            <a:ext cx="689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See page 1</a:t>
            </a:r>
            <a:endParaRPr lang="zh-CN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69291" y="3439165"/>
            <a:ext cx="727187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Data</a:t>
            </a:r>
          </a:p>
          <a:p>
            <a:r>
              <a:rPr lang="en-US" altLang="zh-CN" sz="1200" dirty="0" smtClean="0"/>
              <a:t>Property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876527" y="3409861"/>
            <a:ext cx="800476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err="1" smtClean="0"/>
              <a:t>Datatype</a:t>
            </a:r>
            <a:endParaRPr lang="en-US" altLang="zh-CN" sz="1200" dirty="0" smtClean="0"/>
          </a:p>
          <a:p>
            <a:r>
              <a:rPr lang="en-US" altLang="zh-CN" sz="1200" dirty="0" smtClean="0"/>
              <a:t>Definition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062755" y="2911750"/>
            <a:ext cx="6217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err="1" smtClean="0"/>
              <a:t>hasKey</a:t>
            </a:r>
            <a:endParaRPr lang="en-US" altLang="zh-CN" sz="1200" dirty="0" smtClean="0"/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994270" y="3211586"/>
            <a:ext cx="792205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Individual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073101" y="3685083"/>
            <a:ext cx="72718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Property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cxnSp>
        <p:nvCxnSpPr>
          <p:cNvPr id="42" name="Straight Arrow Connector 41"/>
          <p:cNvCxnSpPr>
            <a:stCxn id="10" idx="2"/>
            <a:endCxn id="31" idx="0"/>
          </p:cNvCxnSpPr>
          <p:nvPr/>
        </p:nvCxnSpPr>
        <p:spPr>
          <a:xfrm flipH="1">
            <a:off x="732885" y="2115735"/>
            <a:ext cx="2515356" cy="1323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2"/>
            <a:endCxn id="32" idx="0"/>
          </p:cNvCxnSpPr>
          <p:nvPr/>
        </p:nvCxnSpPr>
        <p:spPr>
          <a:xfrm flipH="1">
            <a:off x="2276765" y="2115735"/>
            <a:ext cx="971476" cy="129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2"/>
            <a:endCxn id="33" idx="0"/>
          </p:cNvCxnSpPr>
          <p:nvPr/>
        </p:nvCxnSpPr>
        <p:spPr>
          <a:xfrm>
            <a:off x="3248241" y="2115735"/>
            <a:ext cx="1125401" cy="796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2"/>
            <a:endCxn id="34" idx="0"/>
          </p:cNvCxnSpPr>
          <p:nvPr/>
        </p:nvCxnSpPr>
        <p:spPr>
          <a:xfrm>
            <a:off x="3248241" y="2115735"/>
            <a:ext cx="142132" cy="1095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2"/>
            <a:endCxn id="35" idx="0"/>
          </p:cNvCxnSpPr>
          <p:nvPr/>
        </p:nvCxnSpPr>
        <p:spPr>
          <a:xfrm flipH="1">
            <a:off x="1436695" y="2115735"/>
            <a:ext cx="1811546" cy="1569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24333" y="2546114"/>
            <a:ext cx="53777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SWRL</a:t>
            </a:r>
          </a:p>
          <a:p>
            <a:r>
              <a:rPr lang="en-US" altLang="zh-CN" sz="1200" dirty="0" smtClean="0"/>
              <a:t>Rule</a:t>
            </a:r>
            <a:endParaRPr lang="zh-CN" altLang="en-US" sz="1200" dirty="0"/>
          </a:p>
        </p:txBody>
      </p:sp>
      <p:cxnSp>
        <p:nvCxnSpPr>
          <p:cNvPr id="54" name="Straight Arrow Connector 53"/>
          <p:cNvCxnSpPr>
            <a:stCxn id="10" idx="2"/>
            <a:endCxn id="52" idx="3"/>
          </p:cNvCxnSpPr>
          <p:nvPr/>
        </p:nvCxnSpPr>
        <p:spPr>
          <a:xfrm flipH="1">
            <a:off x="1662109" y="2115735"/>
            <a:ext cx="1586132" cy="66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341297" y="2622656"/>
            <a:ext cx="574196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Class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cxnSp>
        <p:nvCxnSpPr>
          <p:cNvPr id="71" name="Straight Arrow Connector 70"/>
          <p:cNvCxnSpPr>
            <a:stCxn id="11" idx="2"/>
            <a:endCxn id="69" idx="0"/>
          </p:cNvCxnSpPr>
          <p:nvPr/>
        </p:nvCxnSpPr>
        <p:spPr>
          <a:xfrm>
            <a:off x="5941117" y="2179570"/>
            <a:ext cx="1687278" cy="443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1" idx="2"/>
            <a:endCxn id="33" idx="0"/>
          </p:cNvCxnSpPr>
          <p:nvPr/>
        </p:nvCxnSpPr>
        <p:spPr>
          <a:xfrm flipH="1">
            <a:off x="4373642" y="2179570"/>
            <a:ext cx="1567475" cy="732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2"/>
            <a:endCxn id="32" idx="0"/>
          </p:cNvCxnSpPr>
          <p:nvPr/>
        </p:nvCxnSpPr>
        <p:spPr>
          <a:xfrm flipH="1">
            <a:off x="2276765" y="2179570"/>
            <a:ext cx="3664352" cy="123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1" idx="2"/>
            <a:endCxn id="31" idx="0"/>
          </p:cNvCxnSpPr>
          <p:nvPr/>
        </p:nvCxnSpPr>
        <p:spPr>
          <a:xfrm flipH="1">
            <a:off x="732885" y="2179570"/>
            <a:ext cx="5208232" cy="1259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191895" y="4098260"/>
            <a:ext cx="659348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Disjoint</a:t>
            </a:r>
          </a:p>
          <a:p>
            <a:r>
              <a:rPr lang="en-US" altLang="zh-CN" sz="1200" dirty="0" smtClean="0"/>
              <a:t>Union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5980338" y="5124960"/>
            <a:ext cx="65934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Disjoint</a:t>
            </a:r>
          </a:p>
          <a:p>
            <a:r>
              <a:rPr lang="en-US" altLang="zh-CN" sz="1200" dirty="0" smtClean="0"/>
              <a:t>Classes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6087542" y="4005926"/>
            <a:ext cx="57419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Nary</a:t>
            </a:r>
          </a:p>
          <a:p>
            <a:r>
              <a:rPr lang="en-US" altLang="zh-CN" sz="1200" dirty="0" smtClean="0"/>
              <a:t>Class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8151499" y="4098260"/>
            <a:ext cx="87716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err="1" smtClean="0"/>
              <a:t>SubClassOf</a:t>
            </a:r>
            <a:endParaRPr lang="en-US" altLang="zh-CN" sz="1200" dirty="0" smtClean="0"/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cxnSp>
        <p:nvCxnSpPr>
          <p:cNvPr id="85" name="Straight Arrow Connector 84"/>
          <p:cNvCxnSpPr>
            <a:stCxn id="69" idx="2"/>
            <a:endCxn id="80" idx="0"/>
          </p:cNvCxnSpPr>
          <p:nvPr/>
        </p:nvCxnSpPr>
        <p:spPr>
          <a:xfrm flipH="1">
            <a:off x="7521569" y="3268987"/>
            <a:ext cx="106826" cy="829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2"/>
            <a:endCxn id="82" idx="0"/>
          </p:cNvCxnSpPr>
          <p:nvPr/>
        </p:nvCxnSpPr>
        <p:spPr>
          <a:xfrm flipH="1">
            <a:off x="6374640" y="3268987"/>
            <a:ext cx="1253755" cy="7369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9" idx="2"/>
            <a:endCxn id="83" idx="0"/>
          </p:cNvCxnSpPr>
          <p:nvPr/>
        </p:nvCxnSpPr>
        <p:spPr>
          <a:xfrm>
            <a:off x="7628395" y="3268987"/>
            <a:ext cx="961686" cy="829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978764" y="5168126"/>
            <a:ext cx="83599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Equivalent</a:t>
            </a:r>
          </a:p>
          <a:p>
            <a:r>
              <a:rPr lang="en-US" altLang="zh-CN" sz="1200" dirty="0" smtClean="0"/>
              <a:t>Classes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cxnSp>
        <p:nvCxnSpPr>
          <p:cNvPr id="94" name="Straight Arrow Connector 93"/>
          <p:cNvCxnSpPr>
            <a:stCxn id="82" idx="2"/>
            <a:endCxn id="81" idx="0"/>
          </p:cNvCxnSpPr>
          <p:nvPr/>
        </p:nvCxnSpPr>
        <p:spPr>
          <a:xfrm flipH="1">
            <a:off x="6310012" y="4836923"/>
            <a:ext cx="64628" cy="28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2" idx="2"/>
            <a:endCxn id="92" idx="0"/>
          </p:cNvCxnSpPr>
          <p:nvPr/>
        </p:nvCxnSpPr>
        <p:spPr>
          <a:xfrm>
            <a:off x="6374640" y="4836923"/>
            <a:ext cx="1022123" cy="331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14930" y="4654550"/>
            <a:ext cx="83381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Class</a:t>
            </a:r>
          </a:p>
          <a:p>
            <a:r>
              <a:rPr lang="en-US" altLang="zh-CN" sz="1200" dirty="0" err="1" smtClean="0"/>
              <a:t>Assertionl</a:t>
            </a:r>
            <a:endParaRPr lang="en-US" altLang="zh-CN" sz="1200" dirty="0" smtClean="0"/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876300" y="4190592"/>
            <a:ext cx="85222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 Nary</a:t>
            </a:r>
          </a:p>
          <a:p>
            <a:r>
              <a:rPr lang="en-US" altLang="zh-CN" sz="1200" dirty="0" smtClean="0"/>
              <a:t>Individual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305605" y="4282926"/>
            <a:ext cx="1099019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 Property</a:t>
            </a:r>
          </a:p>
          <a:p>
            <a:r>
              <a:rPr lang="en-US" altLang="zh-CN" sz="1200" dirty="0" smtClean="0"/>
              <a:t>Assertion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cxnSp>
        <p:nvCxnSpPr>
          <p:cNvPr id="127" name="Straight Arrow Connector 126"/>
          <p:cNvCxnSpPr>
            <a:stCxn id="34" idx="2"/>
            <a:endCxn id="123" idx="0"/>
          </p:cNvCxnSpPr>
          <p:nvPr/>
        </p:nvCxnSpPr>
        <p:spPr>
          <a:xfrm flipH="1">
            <a:off x="831839" y="3857917"/>
            <a:ext cx="2558534" cy="796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34" idx="2"/>
            <a:endCxn id="124" idx="0"/>
          </p:cNvCxnSpPr>
          <p:nvPr/>
        </p:nvCxnSpPr>
        <p:spPr>
          <a:xfrm>
            <a:off x="3390373" y="3857917"/>
            <a:ext cx="1912038" cy="33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34" idx="2"/>
            <a:endCxn id="125" idx="0"/>
          </p:cNvCxnSpPr>
          <p:nvPr/>
        </p:nvCxnSpPr>
        <p:spPr>
          <a:xfrm flipH="1">
            <a:off x="2855115" y="3857917"/>
            <a:ext cx="535258" cy="425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449740" y="5124960"/>
            <a:ext cx="85311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 Diff</a:t>
            </a:r>
          </a:p>
          <a:p>
            <a:r>
              <a:rPr lang="en-US" altLang="zh-CN" sz="1200" dirty="0" smtClean="0"/>
              <a:t>Individuals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132121" y="6098558"/>
            <a:ext cx="90114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 Same</a:t>
            </a:r>
          </a:p>
          <a:p>
            <a:r>
              <a:rPr lang="en-US" altLang="zh-CN" sz="1200" dirty="0" smtClean="0"/>
              <a:t>Individual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cxnSp>
        <p:nvCxnSpPr>
          <p:cNvPr id="143" name="Straight Arrow Connector 142"/>
          <p:cNvCxnSpPr>
            <a:stCxn id="124" idx="2"/>
            <a:endCxn id="140" idx="0"/>
          </p:cNvCxnSpPr>
          <p:nvPr/>
        </p:nvCxnSpPr>
        <p:spPr>
          <a:xfrm flipH="1">
            <a:off x="4876300" y="4836923"/>
            <a:ext cx="426111" cy="28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24" idx="2"/>
            <a:endCxn id="141" idx="0"/>
          </p:cNvCxnSpPr>
          <p:nvPr/>
        </p:nvCxnSpPr>
        <p:spPr>
          <a:xfrm>
            <a:off x="5302411" y="4836923"/>
            <a:ext cx="280282" cy="1261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2" idx="2"/>
            <a:endCxn id="124" idx="0"/>
          </p:cNvCxnSpPr>
          <p:nvPr/>
        </p:nvCxnSpPr>
        <p:spPr>
          <a:xfrm>
            <a:off x="5151534" y="3442431"/>
            <a:ext cx="150877" cy="748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stCxn id="12" idx="2"/>
            <a:endCxn id="82" idx="0"/>
          </p:cNvCxnSpPr>
          <p:nvPr/>
        </p:nvCxnSpPr>
        <p:spPr>
          <a:xfrm>
            <a:off x="5151534" y="3442431"/>
            <a:ext cx="1223106" cy="563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884805" y="5369041"/>
            <a:ext cx="84657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 Data</a:t>
            </a:r>
          </a:p>
          <a:p>
            <a:r>
              <a:rPr lang="en-US" altLang="zh-CN" sz="1200" dirty="0" smtClean="0"/>
              <a:t>Property</a:t>
            </a:r>
          </a:p>
          <a:p>
            <a:r>
              <a:rPr lang="en-US" altLang="zh-CN" sz="1200" dirty="0" smtClean="0"/>
              <a:t>Assertion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sp>
        <p:nvSpPr>
          <p:cNvPr id="261" name="TextBox 260"/>
          <p:cNvSpPr txBox="1"/>
          <p:nvPr/>
        </p:nvSpPr>
        <p:spPr>
          <a:xfrm>
            <a:off x="1793636" y="5355792"/>
            <a:ext cx="77457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 </a:t>
            </a:r>
          </a:p>
          <a:p>
            <a:r>
              <a:rPr lang="en-US" altLang="zh-CN" sz="1200" dirty="0" smtClean="0"/>
              <a:t>Negative</a:t>
            </a:r>
          </a:p>
          <a:p>
            <a:r>
              <a:rPr lang="en-US" altLang="zh-CN" sz="1200" dirty="0" smtClean="0"/>
              <a:t>Data</a:t>
            </a:r>
          </a:p>
          <a:p>
            <a:r>
              <a:rPr lang="en-US" altLang="zh-CN" sz="1200" dirty="0" smtClean="0"/>
              <a:t>Property</a:t>
            </a:r>
          </a:p>
          <a:p>
            <a:r>
              <a:rPr lang="en-US" altLang="zh-CN" sz="1200" dirty="0" smtClean="0"/>
              <a:t>Assertion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sp>
        <p:nvSpPr>
          <p:cNvPr id="262" name="TextBox 261"/>
          <p:cNvSpPr txBox="1"/>
          <p:nvPr/>
        </p:nvSpPr>
        <p:spPr>
          <a:xfrm>
            <a:off x="2615802" y="5369041"/>
            <a:ext cx="77457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 </a:t>
            </a:r>
          </a:p>
          <a:p>
            <a:r>
              <a:rPr lang="en-US" altLang="zh-CN" sz="1200" dirty="0" smtClean="0"/>
              <a:t>Negative</a:t>
            </a:r>
          </a:p>
          <a:p>
            <a:r>
              <a:rPr lang="en-US" altLang="zh-CN" sz="1200" dirty="0" smtClean="0"/>
              <a:t>Object</a:t>
            </a:r>
          </a:p>
          <a:p>
            <a:r>
              <a:rPr lang="en-US" altLang="zh-CN" sz="1200" dirty="0" smtClean="0"/>
              <a:t>Property</a:t>
            </a:r>
          </a:p>
          <a:p>
            <a:r>
              <a:rPr lang="en-US" altLang="zh-CN" sz="1200" dirty="0" smtClean="0"/>
              <a:t>Assertion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sp>
        <p:nvSpPr>
          <p:cNvPr id="263" name="TextBox 262"/>
          <p:cNvSpPr txBox="1"/>
          <p:nvPr/>
        </p:nvSpPr>
        <p:spPr>
          <a:xfrm>
            <a:off x="3413887" y="5381639"/>
            <a:ext cx="97007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 Object</a:t>
            </a:r>
          </a:p>
          <a:p>
            <a:r>
              <a:rPr lang="en-US" altLang="zh-CN" sz="1200" dirty="0" smtClean="0"/>
              <a:t>Property</a:t>
            </a:r>
          </a:p>
          <a:p>
            <a:r>
              <a:rPr lang="en-US" altLang="zh-CN" sz="1200" dirty="0" smtClean="0"/>
              <a:t>Assertion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cxnSp>
        <p:nvCxnSpPr>
          <p:cNvPr id="265" name="Straight Arrow Connector 264"/>
          <p:cNvCxnSpPr>
            <a:stCxn id="125" idx="2"/>
            <a:endCxn id="260" idx="0"/>
          </p:cNvCxnSpPr>
          <p:nvPr/>
        </p:nvCxnSpPr>
        <p:spPr>
          <a:xfrm flipH="1">
            <a:off x="1308094" y="4929257"/>
            <a:ext cx="1547021" cy="439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stCxn id="125" idx="2"/>
            <a:endCxn id="261" idx="0"/>
          </p:cNvCxnSpPr>
          <p:nvPr/>
        </p:nvCxnSpPr>
        <p:spPr>
          <a:xfrm flipH="1">
            <a:off x="2180922" y="4929257"/>
            <a:ext cx="674193" cy="42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125" idx="2"/>
            <a:endCxn id="262" idx="0"/>
          </p:cNvCxnSpPr>
          <p:nvPr/>
        </p:nvCxnSpPr>
        <p:spPr>
          <a:xfrm>
            <a:off x="2855115" y="4929257"/>
            <a:ext cx="147973" cy="439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125" idx="2"/>
            <a:endCxn id="263" idx="0"/>
          </p:cNvCxnSpPr>
          <p:nvPr/>
        </p:nvCxnSpPr>
        <p:spPr>
          <a:xfrm>
            <a:off x="2855115" y="4929257"/>
            <a:ext cx="1043809" cy="45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8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7010" y="124597"/>
            <a:ext cx="934808" cy="27699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Object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513190" y="597613"/>
            <a:ext cx="574196" cy="46166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587743" y="700144"/>
            <a:ext cx="811312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Data</a:t>
            </a:r>
          </a:p>
          <a:p>
            <a:r>
              <a:rPr lang="en-US" altLang="zh-CN" sz="1200" dirty="0" smtClean="0"/>
              <a:t>Range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184432" y="1820384"/>
            <a:ext cx="1063753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Property</a:t>
            </a:r>
          </a:p>
          <a:p>
            <a:r>
              <a:rPr lang="en-US" altLang="zh-CN" sz="1200" dirty="0" smtClean="0"/>
              <a:t>Expression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096478" y="1264341"/>
            <a:ext cx="901465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Declaration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cxnSp>
        <p:nvCxnSpPr>
          <p:cNvPr id="9" name="Straight Arrow Connector 8"/>
          <p:cNvCxnSpPr>
            <a:stCxn id="5" idx="2"/>
            <a:endCxn id="8" idx="0"/>
          </p:cNvCxnSpPr>
          <p:nvPr/>
        </p:nvCxnSpPr>
        <p:spPr>
          <a:xfrm flipH="1">
            <a:off x="1547211" y="1059278"/>
            <a:ext cx="253077" cy="205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1800288" y="401596"/>
            <a:ext cx="2404126" cy="196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>
            <a:off x="4204414" y="401596"/>
            <a:ext cx="1511895" cy="1418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6" idx="0"/>
          </p:cNvCxnSpPr>
          <p:nvPr/>
        </p:nvCxnSpPr>
        <p:spPr>
          <a:xfrm>
            <a:off x="4204414" y="401596"/>
            <a:ext cx="3788985" cy="298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4290" y="2111095"/>
            <a:ext cx="727187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Data</a:t>
            </a:r>
          </a:p>
          <a:p>
            <a:r>
              <a:rPr lang="en-US" altLang="zh-CN" sz="1200" dirty="0" smtClean="0"/>
              <a:t>Property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759999" y="2216314"/>
            <a:ext cx="72718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Property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cxnSp>
        <p:nvCxnSpPr>
          <p:cNvPr id="15" name="Straight Arrow Connector 14"/>
          <p:cNvCxnSpPr>
            <a:stCxn id="8" idx="2"/>
            <a:endCxn id="13" idx="0"/>
          </p:cNvCxnSpPr>
          <p:nvPr/>
        </p:nvCxnSpPr>
        <p:spPr>
          <a:xfrm flipH="1">
            <a:off x="1187884" y="1910672"/>
            <a:ext cx="359327" cy="200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4" idx="0"/>
          </p:cNvCxnSpPr>
          <p:nvPr/>
        </p:nvCxnSpPr>
        <p:spPr>
          <a:xfrm>
            <a:off x="1547211" y="1910672"/>
            <a:ext cx="2576382" cy="305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0" y="3156348"/>
            <a:ext cx="921776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Data</a:t>
            </a:r>
          </a:p>
          <a:p>
            <a:r>
              <a:rPr lang="en-US" altLang="zh-CN" sz="1200" dirty="0" smtClean="0"/>
              <a:t>Property</a:t>
            </a:r>
          </a:p>
          <a:p>
            <a:r>
              <a:rPr lang="en-US" altLang="zh-CN" sz="1200" dirty="0" smtClean="0"/>
              <a:t>Characteristic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94737" y="4436988"/>
            <a:ext cx="921776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Data</a:t>
            </a:r>
          </a:p>
          <a:p>
            <a:r>
              <a:rPr lang="en-US" altLang="zh-CN" sz="1200" dirty="0" smtClean="0"/>
              <a:t>Property</a:t>
            </a:r>
          </a:p>
          <a:p>
            <a:r>
              <a:rPr lang="en-US" altLang="zh-CN" sz="1200" dirty="0" smtClean="0"/>
              <a:t>Domain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930482" y="5638800"/>
            <a:ext cx="921776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Data</a:t>
            </a:r>
          </a:p>
          <a:p>
            <a:r>
              <a:rPr lang="en-US" altLang="zh-CN" sz="1200" dirty="0" smtClean="0"/>
              <a:t>Property</a:t>
            </a:r>
          </a:p>
          <a:p>
            <a:r>
              <a:rPr lang="en-US" altLang="zh-CN" sz="1200" dirty="0" smtClean="0"/>
              <a:t>Range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900648" y="5477057"/>
            <a:ext cx="921776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Disjoint</a:t>
            </a:r>
          </a:p>
          <a:p>
            <a:r>
              <a:rPr lang="en-US" altLang="zh-CN" sz="1200" dirty="0" smtClean="0"/>
              <a:t>Data</a:t>
            </a:r>
          </a:p>
          <a:p>
            <a:r>
              <a:rPr lang="en-US" altLang="zh-CN" sz="1200" dirty="0" smtClean="0"/>
              <a:t>Properties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997943" y="3137359"/>
            <a:ext cx="921776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Equivalent</a:t>
            </a:r>
          </a:p>
          <a:p>
            <a:r>
              <a:rPr lang="en-US" altLang="zh-CN" sz="1200" dirty="0" smtClean="0"/>
              <a:t>Data</a:t>
            </a:r>
          </a:p>
          <a:p>
            <a:r>
              <a:rPr lang="en-US" altLang="zh-CN" sz="1200" dirty="0" smtClean="0"/>
              <a:t>Property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00288" y="4356677"/>
            <a:ext cx="92177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OWL Sub</a:t>
            </a:r>
          </a:p>
          <a:p>
            <a:r>
              <a:rPr lang="en-US" altLang="zh-CN" sz="1200" dirty="0" smtClean="0"/>
              <a:t>Data</a:t>
            </a:r>
          </a:p>
          <a:p>
            <a:r>
              <a:rPr lang="en-US" altLang="zh-CN" sz="1200" dirty="0" err="1" smtClean="0"/>
              <a:t>PropertyOf</a:t>
            </a:r>
            <a:endParaRPr lang="en-US" altLang="zh-CN" sz="1200" dirty="0" smtClean="0"/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cxnSp>
        <p:nvCxnSpPr>
          <p:cNvPr id="35" name="Straight Arrow Connector 34"/>
          <p:cNvCxnSpPr>
            <a:stCxn id="13" idx="2"/>
            <a:endCxn id="25" idx="0"/>
          </p:cNvCxnSpPr>
          <p:nvPr/>
        </p:nvCxnSpPr>
        <p:spPr>
          <a:xfrm flipH="1">
            <a:off x="460888" y="2942092"/>
            <a:ext cx="726996" cy="21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  <a:endCxn id="29" idx="0"/>
          </p:cNvCxnSpPr>
          <p:nvPr/>
        </p:nvCxnSpPr>
        <p:spPr>
          <a:xfrm flipH="1">
            <a:off x="1055625" y="2942092"/>
            <a:ext cx="132259" cy="1494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2"/>
            <a:endCxn id="32" idx="0"/>
          </p:cNvCxnSpPr>
          <p:nvPr/>
        </p:nvCxnSpPr>
        <p:spPr>
          <a:xfrm>
            <a:off x="1187884" y="2942092"/>
            <a:ext cx="1270947" cy="195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  <a:endCxn id="33" idx="0"/>
          </p:cNvCxnSpPr>
          <p:nvPr/>
        </p:nvCxnSpPr>
        <p:spPr>
          <a:xfrm>
            <a:off x="1187884" y="2942092"/>
            <a:ext cx="1073292" cy="1414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2"/>
            <a:endCxn id="31" idx="0"/>
          </p:cNvCxnSpPr>
          <p:nvPr/>
        </p:nvCxnSpPr>
        <p:spPr>
          <a:xfrm>
            <a:off x="1187884" y="2942092"/>
            <a:ext cx="1173652" cy="2534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2"/>
            <a:endCxn id="30" idx="0"/>
          </p:cNvCxnSpPr>
          <p:nvPr/>
        </p:nvCxnSpPr>
        <p:spPr>
          <a:xfrm>
            <a:off x="1187884" y="2942092"/>
            <a:ext cx="203486" cy="26967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706" y="5638800"/>
            <a:ext cx="921776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Functional</a:t>
            </a:r>
          </a:p>
          <a:p>
            <a:r>
              <a:rPr lang="en-US" altLang="zh-CN" sz="1200" dirty="0" smtClean="0"/>
              <a:t>Data</a:t>
            </a:r>
          </a:p>
          <a:p>
            <a:r>
              <a:rPr lang="en-US" altLang="zh-CN" sz="1200" dirty="0" smtClean="0"/>
              <a:t>Property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cxnSp>
        <p:nvCxnSpPr>
          <p:cNvPr id="50" name="Straight Arrow Connector 49"/>
          <p:cNvCxnSpPr>
            <a:stCxn id="25" idx="2"/>
            <a:endCxn id="48" idx="0"/>
          </p:cNvCxnSpPr>
          <p:nvPr/>
        </p:nvCxnSpPr>
        <p:spPr>
          <a:xfrm>
            <a:off x="460888" y="4356677"/>
            <a:ext cx="8706" cy="1282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94864" y="3248680"/>
            <a:ext cx="921776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OWL Nary</a:t>
            </a:r>
          </a:p>
          <a:p>
            <a:r>
              <a:rPr lang="en-US" altLang="zh-CN" sz="1200" dirty="0" smtClean="0"/>
              <a:t>Property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cxnSp>
        <p:nvCxnSpPr>
          <p:cNvPr id="59" name="Straight Arrow Connector 58"/>
          <p:cNvCxnSpPr>
            <a:stCxn id="14" idx="2"/>
            <a:endCxn id="57" idx="0"/>
          </p:cNvCxnSpPr>
          <p:nvPr/>
        </p:nvCxnSpPr>
        <p:spPr>
          <a:xfrm flipH="1">
            <a:off x="3455752" y="2862645"/>
            <a:ext cx="667841" cy="38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328784" y="4529320"/>
            <a:ext cx="921776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OWL Object</a:t>
            </a:r>
          </a:p>
          <a:p>
            <a:r>
              <a:rPr lang="en-US" altLang="zh-CN" sz="1200" dirty="0" smtClean="0"/>
              <a:t>Property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3990516" y="5823465"/>
            <a:ext cx="921776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OWL Sub</a:t>
            </a:r>
          </a:p>
          <a:p>
            <a:r>
              <a:rPr lang="en-US" altLang="zh-CN" sz="1200" dirty="0" smtClean="0"/>
              <a:t>Property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451404" y="4713986"/>
            <a:ext cx="921776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OWL Unary</a:t>
            </a:r>
          </a:p>
          <a:p>
            <a:r>
              <a:rPr lang="en-US" altLang="zh-CN" sz="1200" dirty="0" smtClean="0"/>
              <a:t>Property</a:t>
            </a:r>
          </a:p>
          <a:p>
            <a:r>
              <a:rPr lang="en-US" altLang="zh-CN" sz="1200" dirty="0" err="1" smtClean="0"/>
              <a:t>Axiam</a:t>
            </a:r>
            <a:endParaRPr lang="zh-CN" altLang="en-US" sz="1200" dirty="0"/>
          </a:p>
        </p:txBody>
      </p:sp>
      <p:cxnSp>
        <p:nvCxnSpPr>
          <p:cNvPr id="64" name="Straight Arrow Connector 63"/>
          <p:cNvCxnSpPr>
            <a:stCxn id="14" idx="2"/>
            <a:endCxn id="62" idx="0"/>
          </p:cNvCxnSpPr>
          <p:nvPr/>
        </p:nvCxnSpPr>
        <p:spPr>
          <a:xfrm>
            <a:off x="4123593" y="2862645"/>
            <a:ext cx="788699" cy="185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" idx="2"/>
            <a:endCxn id="60" idx="0"/>
          </p:cNvCxnSpPr>
          <p:nvPr/>
        </p:nvCxnSpPr>
        <p:spPr>
          <a:xfrm flipH="1">
            <a:off x="3789672" y="2862645"/>
            <a:ext cx="333921" cy="1666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2"/>
            <a:endCxn id="61" idx="0"/>
          </p:cNvCxnSpPr>
          <p:nvPr/>
        </p:nvCxnSpPr>
        <p:spPr>
          <a:xfrm>
            <a:off x="4123593" y="2862645"/>
            <a:ext cx="327811" cy="296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59972" y="2465896"/>
            <a:ext cx="854273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Data</a:t>
            </a:r>
          </a:p>
          <a:p>
            <a:r>
              <a:rPr lang="en-US" altLang="zh-CN" sz="1200" dirty="0" smtClean="0"/>
              <a:t>Property</a:t>
            </a:r>
          </a:p>
          <a:p>
            <a:r>
              <a:rPr lang="en-US" altLang="zh-CN" sz="1200" dirty="0" smtClean="0"/>
              <a:t>Expression</a:t>
            </a:r>
            <a:endParaRPr lang="zh-CN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499277" y="3519122"/>
            <a:ext cx="72718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Data</a:t>
            </a:r>
          </a:p>
          <a:p>
            <a:r>
              <a:rPr lang="en-US" altLang="zh-CN" sz="1200" dirty="0" smtClean="0"/>
              <a:t>Property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66645" y="2595478"/>
            <a:ext cx="854273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Object</a:t>
            </a:r>
          </a:p>
          <a:p>
            <a:r>
              <a:rPr lang="en-US" altLang="zh-CN" sz="1200" dirty="0" smtClean="0"/>
              <a:t>Property</a:t>
            </a:r>
          </a:p>
          <a:p>
            <a:r>
              <a:rPr lang="en-US" altLang="zh-CN" sz="1200" dirty="0" smtClean="0"/>
              <a:t>Expression</a:t>
            </a:r>
            <a:endParaRPr lang="zh-CN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5389685" y="3789929"/>
            <a:ext cx="73206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Object</a:t>
            </a:r>
          </a:p>
          <a:p>
            <a:r>
              <a:rPr lang="en-US" altLang="zh-CN" sz="1200" dirty="0" err="1" smtClean="0"/>
              <a:t>InveseOf</a:t>
            </a:r>
            <a:endParaRPr lang="zh-CN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6146022" y="3789929"/>
            <a:ext cx="67345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Object</a:t>
            </a:r>
          </a:p>
          <a:p>
            <a:r>
              <a:rPr lang="en-US" altLang="zh-CN" sz="1200" dirty="0" err="1" smtClean="0"/>
              <a:t>Propety</a:t>
            </a:r>
            <a:endParaRPr lang="en-US" altLang="zh-CN" sz="1200" dirty="0" smtClean="0"/>
          </a:p>
        </p:txBody>
      </p:sp>
      <p:cxnSp>
        <p:nvCxnSpPr>
          <p:cNvPr id="80" name="Straight Arrow Connector 79"/>
          <p:cNvCxnSpPr>
            <a:stCxn id="7" idx="2"/>
            <a:endCxn id="74" idx="0"/>
          </p:cNvCxnSpPr>
          <p:nvPr/>
        </p:nvCxnSpPr>
        <p:spPr>
          <a:xfrm flipH="1">
            <a:off x="5187109" y="2282049"/>
            <a:ext cx="529200" cy="183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" idx="2"/>
            <a:endCxn id="76" idx="0"/>
          </p:cNvCxnSpPr>
          <p:nvPr/>
        </p:nvCxnSpPr>
        <p:spPr>
          <a:xfrm>
            <a:off x="5716309" y="2282049"/>
            <a:ext cx="477473" cy="313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4" idx="2"/>
            <a:endCxn id="75" idx="0"/>
          </p:cNvCxnSpPr>
          <p:nvPr/>
        </p:nvCxnSpPr>
        <p:spPr>
          <a:xfrm flipH="1">
            <a:off x="4862871" y="3296893"/>
            <a:ext cx="324238" cy="222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6" idx="2"/>
            <a:endCxn id="77" idx="0"/>
          </p:cNvCxnSpPr>
          <p:nvPr/>
        </p:nvCxnSpPr>
        <p:spPr>
          <a:xfrm flipH="1">
            <a:off x="5755715" y="3426475"/>
            <a:ext cx="438067" cy="363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6" idx="2"/>
            <a:endCxn id="78" idx="0"/>
          </p:cNvCxnSpPr>
          <p:nvPr/>
        </p:nvCxnSpPr>
        <p:spPr>
          <a:xfrm>
            <a:off x="6193782" y="3426475"/>
            <a:ext cx="288967" cy="363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810928" y="2680024"/>
            <a:ext cx="72718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Property</a:t>
            </a:r>
            <a:endParaRPr lang="zh-CN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6870667" y="3649384"/>
            <a:ext cx="72718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Data</a:t>
            </a:r>
          </a:p>
          <a:p>
            <a:r>
              <a:rPr lang="en-US" altLang="zh-CN" sz="1200" dirty="0" smtClean="0"/>
              <a:t>Property</a:t>
            </a:r>
            <a:endParaRPr lang="zh-CN" alt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7637371" y="3441527"/>
            <a:ext cx="72718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Object</a:t>
            </a:r>
          </a:p>
          <a:p>
            <a:r>
              <a:rPr lang="en-US" altLang="zh-CN" sz="1200" dirty="0" smtClean="0"/>
              <a:t>Property</a:t>
            </a:r>
            <a:endParaRPr lang="zh-CN" altLang="en-US" sz="1200" dirty="0"/>
          </a:p>
        </p:txBody>
      </p:sp>
      <p:cxnSp>
        <p:nvCxnSpPr>
          <p:cNvPr id="93" name="Straight Arrow Connector 92"/>
          <p:cNvCxnSpPr>
            <a:stCxn id="7" idx="2"/>
            <a:endCxn id="89" idx="0"/>
          </p:cNvCxnSpPr>
          <p:nvPr/>
        </p:nvCxnSpPr>
        <p:spPr>
          <a:xfrm>
            <a:off x="5716309" y="2282049"/>
            <a:ext cx="1458213" cy="39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2"/>
            <a:endCxn id="90" idx="0"/>
          </p:cNvCxnSpPr>
          <p:nvPr/>
        </p:nvCxnSpPr>
        <p:spPr>
          <a:xfrm>
            <a:off x="7174522" y="3141689"/>
            <a:ext cx="59739" cy="507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9" idx="2"/>
            <a:endCxn id="91" idx="0"/>
          </p:cNvCxnSpPr>
          <p:nvPr/>
        </p:nvCxnSpPr>
        <p:spPr>
          <a:xfrm>
            <a:off x="7174522" y="3141689"/>
            <a:ext cx="826443" cy="299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065853" y="1125042"/>
            <a:ext cx="994375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Data</a:t>
            </a:r>
          </a:p>
          <a:p>
            <a:r>
              <a:rPr lang="en-US" altLang="zh-CN" sz="1200" dirty="0" smtClean="0"/>
              <a:t>Complement</a:t>
            </a:r>
          </a:p>
          <a:p>
            <a:r>
              <a:rPr lang="en-US" altLang="zh-CN" sz="1200" dirty="0" smtClean="0"/>
              <a:t>Of</a:t>
            </a:r>
            <a:endParaRPr lang="zh-CN" alt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823093" y="1820384"/>
            <a:ext cx="521233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Data</a:t>
            </a:r>
          </a:p>
          <a:p>
            <a:r>
              <a:rPr lang="en-US" altLang="zh-CN" sz="1200" dirty="0" smtClean="0"/>
              <a:t>One</a:t>
            </a:r>
          </a:p>
          <a:p>
            <a:r>
              <a:rPr lang="en-US" altLang="zh-CN" sz="1200" dirty="0" smtClean="0"/>
              <a:t>Of</a:t>
            </a:r>
            <a:endParaRPr lang="zh-CN" alt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422830" y="1687717"/>
            <a:ext cx="52123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Data</a:t>
            </a:r>
          </a:p>
          <a:p>
            <a:r>
              <a:rPr lang="en-US" altLang="zh-CN" sz="1200" dirty="0" smtClean="0"/>
              <a:t>type</a:t>
            </a:r>
            <a:endParaRPr lang="zh-CN" alt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268973" y="1350303"/>
            <a:ext cx="85978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Nary</a:t>
            </a:r>
          </a:p>
          <a:p>
            <a:r>
              <a:rPr lang="en-US" altLang="zh-CN" sz="1200" dirty="0" err="1" smtClean="0"/>
              <a:t>DataRange</a:t>
            </a:r>
            <a:endParaRPr lang="zh-CN" alt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858726" y="4126297"/>
            <a:ext cx="93076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Data</a:t>
            </a:r>
          </a:p>
          <a:p>
            <a:r>
              <a:rPr lang="en-US" altLang="zh-CN" sz="1200" dirty="0" smtClean="0"/>
              <a:t>Intersection</a:t>
            </a:r>
          </a:p>
          <a:p>
            <a:r>
              <a:rPr lang="en-US" altLang="zh-CN" sz="1200" dirty="0" smtClean="0"/>
              <a:t>Of</a:t>
            </a:r>
            <a:endParaRPr lang="zh-CN" alt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540343" y="5140318"/>
            <a:ext cx="561372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smtClean="0"/>
              <a:t>Data</a:t>
            </a:r>
          </a:p>
          <a:p>
            <a:r>
              <a:rPr lang="en-US" altLang="zh-CN" sz="1200" dirty="0" smtClean="0"/>
              <a:t>Union</a:t>
            </a:r>
          </a:p>
          <a:p>
            <a:r>
              <a:rPr lang="en-US" altLang="zh-CN" sz="1200" dirty="0" smtClean="0"/>
              <a:t>Of</a:t>
            </a:r>
            <a:endParaRPr lang="zh-CN" altLang="en-US" sz="1200" dirty="0"/>
          </a:p>
        </p:txBody>
      </p:sp>
      <p:cxnSp>
        <p:nvCxnSpPr>
          <p:cNvPr id="110" name="Straight Arrow Connector 109"/>
          <p:cNvCxnSpPr>
            <a:stCxn id="6" idx="2"/>
            <a:endCxn id="106" idx="0"/>
          </p:cNvCxnSpPr>
          <p:nvPr/>
        </p:nvCxnSpPr>
        <p:spPr>
          <a:xfrm>
            <a:off x="7993399" y="1161809"/>
            <a:ext cx="705468" cy="188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6" idx="2"/>
            <a:endCxn id="104" idx="0"/>
          </p:cNvCxnSpPr>
          <p:nvPr/>
        </p:nvCxnSpPr>
        <p:spPr>
          <a:xfrm flipH="1">
            <a:off x="7083710" y="1161809"/>
            <a:ext cx="909689" cy="65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6" idx="2"/>
            <a:endCxn id="105" idx="0"/>
          </p:cNvCxnSpPr>
          <p:nvPr/>
        </p:nvCxnSpPr>
        <p:spPr>
          <a:xfrm flipH="1">
            <a:off x="7683447" y="1161809"/>
            <a:ext cx="309952" cy="525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6" idx="2"/>
            <a:endCxn id="103" idx="0"/>
          </p:cNvCxnSpPr>
          <p:nvPr/>
        </p:nvCxnSpPr>
        <p:spPr>
          <a:xfrm flipH="1" flipV="1">
            <a:off x="6563041" y="1125042"/>
            <a:ext cx="1430358" cy="36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626239" y="2460611"/>
            <a:ext cx="85510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</a:t>
            </a:r>
          </a:p>
          <a:p>
            <a:r>
              <a:rPr lang="en-US" altLang="zh-CN" sz="1200" dirty="0" err="1" smtClean="0"/>
              <a:t>Datatype</a:t>
            </a:r>
            <a:endParaRPr lang="en-US" altLang="zh-CN" sz="1200" dirty="0" smtClean="0"/>
          </a:p>
          <a:p>
            <a:r>
              <a:rPr lang="en-US" altLang="zh-CN" sz="1200" dirty="0" smtClean="0"/>
              <a:t>Restriction</a:t>
            </a:r>
            <a:endParaRPr lang="zh-CN" altLang="en-US" sz="1200" dirty="0"/>
          </a:p>
        </p:txBody>
      </p:sp>
      <p:cxnSp>
        <p:nvCxnSpPr>
          <p:cNvPr id="122" name="Straight Arrow Connector 121"/>
          <p:cNvCxnSpPr>
            <a:stCxn id="106" idx="2"/>
            <a:endCxn id="107" idx="0"/>
          </p:cNvCxnSpPr>
          <p:nvPr/>
        </p:nvCxnSpPr>
        <p:spPr>
          <a:xfrm flipH="1">
            <a:off x="8324110" y="1811968"/>
            <a:ext cx="374757" cy="2314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6" idx="2"/>
            <a:endCxn id="108" idx="0"/>
          </p:cNvCxnSpPr>
          <p:nvPr/>
        </p:nvCxnSpPr>
        <p:spPr>
          <a:xfrm>
            <a:off x="8698867" y="1811968"/>
            <a:ext cx="122162" cy="3328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6" idx="2"/>
            <a:endCxn id="120" idx="0"/>
          </p:cNvCxnSpPr>
          <p:nvPr/>
        </p:nvCxnSpPr>
        <p:spPr>
          <a:xfrm>
            <a:off x="7993399" y="1161809"/>
            <a:ext cx="60393" cy="1298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5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3724" y="154948"/>
            <a:ext cx="934808" cy="27699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Object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737010" y="665839"/>
            <a:ext cx="808235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</a:t>
            </a:r>
          </a:p>
          <a:p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ClassExpr</a:t>
            </a:r>
            <a:endParaRPr lang="zh-CN" altLang="en-US" sz="1200" dirty="0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>
            <a:off x="4141128" y="431947"/>
            <a:ext cx="0" cy="233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8800" y="1447800"/>
            <a:ext cx="126534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Anonymous</a:t>
            </a:r>
          </a:p>
          <a:p>
            <a:r>
              <a:rPr lang="en-US" altLang="zh-CN" sz="1200" dirty="0" smtClean="0"/>
              <a:t>Class Expression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760932" y="1401633"/>
            <a:ext cx="83381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Class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988354" y="2195870"/>
            <a:ext cx="120212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Boolean</a:t>
            </a:r>
          </a:p>
          <a:p>
            <a:r>
              <a:rPr lang="en-US" altLang="zh-CN" sz="1200" dirty="0" smtClean="0"/>
              <a:t>Class Expression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2878" y="2230815"/>
            <a:ext cx="93480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Object</a:t>
            </a:r>
          </a:p>
          <a:p>
            <a:r>
              <a:rPr lang="en-US" altLang="zh-CN" sz="1200" dirty="0" err="1" smtClean="0"/>
              <a:t>OneOf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362302" y="2220040"/>
            <a:ext cx="1226939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 Restriction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31154" y="3338870"/>
            <a:ext cx="120212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 Nary</a:t>
            </a:r>
          </a:p>
          <a:p>
            <a:r>
              <a:rPr lang="en-US" altLang="zh-CN" sz="1200" dirty="0" smtClean="0"/>
              <a:t>Boolean</a:t>
            </a:r>
          </a:p>
          <a:p>
            <a:r>
              <a:rPr lang="en-US" altLang="zh-CN" sz="1200" dirty="0" smtClean="0"/>
              <a:t>Class Expression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41594" y="4481870"/>
            <a:ext cx="111511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Object</a:t>
            </a:r>
          </a:p>
          <a:p>
            <a:r>
              <a:rPr lang="en-US" altLang="zh-CN" sz="1200" dirty="0" smtClean="0"/>
              <a:t>Intersection Of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443718" y="4481869"/>
            <a:ext cx="97007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 Object</a:t>
            </a:r>
          </a:p>
          <a:p>
            <a:r>
              <a:rPr lang="en-US" altLang="zh-CN" sz="1200" dirty="0" smtClean="0"/>
              <a:t>Union Of</a:t>
            </a:r>
            <a:endParaRPr lang="zh-CN" altLang="en-US" sz="1200" dirty="0"/>
          </a:p>
        </p:txBody>
      </p:sp>
      <p:cxnSp>
        <p:nvCxnSpPr>
          <p:cNvPr id="17" name="Straight Arrow Connector 16"/>
          <p:cNvCxnSpPr>
            <a:stCxn id="5" idx="2"/>
            <a:endCxn id="8" idx="0"/>
          </p:cNvCxnSpPr>
          <p:nvPr/>
        </p:nvCxnSpPr>
        <p:spPr>
          <a:xfrm flipH="1">
            <a:off x="2461473" y="1127504"/>
            <a:ext cx="1679655" cy="320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flipH="1">
            <a:off x="1589416" y="1909465"/>
            <a:ext cx="872057" cy="286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1" idx="0"/>
          </p:cNvCxnSpPr>
          <p:nvPr/>
        </p:nvCxnSpPr>
        <p:spPr>
          <a:xfrm>
            <a:off x="2461473" y="1909465"/>
            <a:ext cx="348809" cy="321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12" idx="0"/>
          </p:cNvCxnSpPr>
          <p:nvPr/>
        </p:nvCxnSpPr>
        <p:spPr>
          <a:xfrm>
            <a:off x="2461473" y="1909465"/>
            <a:ext cx="1514299" cy="310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3" idx="0"/>
          </p:cNvCxnSpPr>
          <p:nvPr/>
        </p:nvCxnSpPr>
        <p:spPr>
          <a:xfrm flipH="1">
            <a:off x="1132216" y="2657535"/>
            <a:ext cx="457200" cy="681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4" idx="0"/>
          </p:cNvCxnSpPr>
          <p:nvPr/>
        </p:nvCxnSpPr>
        <p:spPr>
          <a:xfrm flipH="1">
            <a:off x="799151" y="3985201"/>
            <a:ext cx="333065" cy="496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2"/>
            <a:endCxn id="15" idx="0"/>
          </p:cNvCxnSpPr>
          <p:nvPr/>
        </p:nvCxnSpPr>
        <p:spPr>
          <a:xfrm>
            <a:off x="1132216" y="3985201"/>
            <a:ext cx="796539" cy="496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2730" y="3662035"/>
            <a:ext cx="99437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 Object</a:t>
            </a:r>
          </a:p>
          <a:p>
            <a:r>
              <a:rPr lang="en-US" altLang="zh-CN" sz="1200" dirty="0" smtClean="0"/>
              <a:t>Complement</a:t>
            </a:r>
          </a:p>
          <a:p>
            <a:r>
              <a:rPr lang="en-US" altLang="zh-CN" sz="1200" dirty="0" smtClean="0"/>
              <a:t>Of</a:t>
            </a:r>
            <a:endParaRPr lang="zh-CN" altLang="en-US" sz="1200" dirty="0"/>
          </a:p>
        </p:txBody>
      </p:sp>
      <p:cxnSp>
        <p:nvCxnSpPr>
          <p:cNvPr id="33" name="Straight Arrow Connector 32"/>
          <p:cNvCxnSpPr>
            <a:stCxn id="10" idx="2"/>
            <a:endCxn id="31" idx="0"/>
          </p:cNvCxnSpPr>
          <p:nvPr/>
        </p:nvCxnSpPr>
        <p:spPr>
          <a:xfrm>
            <a:off x="1589416" y="2657535"/>
            <a:ext cx="720502" cy="100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99436" y="2982039"/>
            <a:ext cx="11314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 </a:t>
            </a:r>
            <a:r>
              <a:rPr lang="en-US" altLang="zh-CN" sz="1200" dirty="0" err="1" smtClean="0"/>
              <a:t>HasValue</a:t>
            </a:r>
            <a:endParaRPr lang="en-US" altLang="zh-CN" sz="1200" dirty="0" smtClean="0"/>
          </a:p>
          <a:p>
            <a:r>
              <a:rPr lang="en-US" altLang="zh-CN" sz="1200" dirty="0" smtClean="0"/>
              <a:t>Restriction</a:t>
            </a:r>
            <a:endParaRPr lang="zh-CN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961954" y="3662035"/>
            <a:ext cx="100053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 </a:t>
            </a:r>
            <a:r>
              <a:rPr lang="en-US" altLang="zh-CN" sz="1200" dirty="0" err="1" smtClean="0"/>
              <a:t>hasSelf</a:t>
            </a:r>
            <a:endParaRPr lang="en-US" altLang="zh-CN" sz="1200" dirty="0" smtClean="0"/>
          </a:p>
          <a:p>
            <a:r>
              <a:rPr lang="en-US" altLang="zh-CN" sz="1200" dirty="0" smtClean="0"/>
              <a:t>Restriction</a:t>
            </a:r>
            <a:endParaRPr lang="zh-CN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948210" y="3108037"/>
            <a:ext cx="121873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 Quantified</a:t>
            </a:r>
          </a:p>
          <a:p>
            <a:r>
              <a:rPr lang="en-US" altLang="zh-CN" sz="1200" dirty="0" smtClean="0"/>
              <a:t>Restriction</a:t>
            </a:r>
            <a:endParaRPr lang="zh-CN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013726" y="4308366"/>
            <a:ext cx="122283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 Cardinality</a:t>
            </a:r>
          </a:p>
          <a:p>
            <a:r>
              <a:rPr lang="en-US" altLang="zh-CN" sz="1200" dirty="0" smtClean="0"/>
              <a:t>Restriction</a:t>
            </a:r>
            <a:endParaRPr lang="zh-CN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768554" y="4930526"/>
            <a:ext cx="121873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 Quantified</a:t>
            </a:r>
          </a:p>
          <a:p>
            <a:r>
              <a:rPr lang="en-US" altLang="zh-CN" sz="1200" dirty="0" smtClean="0"/>
              <a:t>Data Restriction</a:t>
            </a:r>
            <a:endParaRPr lang="zh-CN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712754" y="4440613"/>
            <a:ext cx="130394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 Quantified</a:t>
            </a:r>
          </a:p>
          <a:p>
            <a:r>
              <a:rPr lang="en-US" altLang="zh-CN" sz="1200" dirty="0" smtClean="0"/>
              <a:t>Object Restriction</a:t>
            </a:r>
            <a:endParaRPr lang="zh-CN" altLang="en-US" sz="1200" dirty="0"/>
          </a:p>
        </p:txBody>
      </p:sp>
      <p:cxnSp>
        <p:nvCxnSpPr>
          <p:cNvPr id="41" name="Straight Arrow Connector 40"/>
          <p:cNvCxnSpPr>
            <a:stCxn id="12" idx="2"/>
            <a:endCxn id="36" idx="0"/>
          </p:cNvCxnSpPr>
          <p:nvPr/>
        </p:nvCxnSpPr>
        <p:spPr>
          <a:xfrm>
            <a:off x="3975772" y="2497039"/>
            <a:ext cx="581804" cy="61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34" idx="0"/>
          </p:cNvCxnSpPr>
          <p:nvPr/>
        </p:nvCxnSpPr>
        <p:spPr>
          <a:xfrm flipH="1">
            <a:off x="2965136" y="2497039"/>
            <a:ext cx="1010636" cy="48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2"/>
            <a:endCxn id="35" idx="0"/>
          </p:cNvCxnSpPr>
          <p:nvPr/>
        </p:nvCxnSpPr>
        <p:spPr>
          <a:xfrm flipH="1">
            <a:off x="3462219" y="2497039"/>
            <a:ext cx="513553" cy="1164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2"/>
            <a:endCxn id="37" idx="0"/>
          </p:cNvCxnSpPr>
          <p:nvPr/>
        </p:nvCxnSpPr>
        <p:spPr>
          <a:xfrm flipH="1">
            <a:off x="3625144" y="3569702"/>
            <a:ext cx="932432" cy="738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2"/>
            <a:endCxn id="38" idx="0"/>
          </p:cNvCxnSpPr>
          <p:nvPr/>
        </p:nvCxnSpPr>
        <p:spPr>
          <a:xfrm flipH="1">
            <a:off x="4377920" y="3569702"/>
            <a:ext cx="179656" cy="1360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6" idx="2"/>
            <a:endCxn id="39" idx="0"/>
          </p:cNvCxnSpPr>
          <p:nvPr/>
        </p:nvCxnSpPr>
        <p:spPr>
          <a:xfrm>
            <a:off x="4557576" y="3569702"/>
            <a:ext cx="1807152" cy="870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21422" y="5161358"/>
            <a:ext cx="85510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 Data</a:t>
            </a:r>
          </a:p>
          <a:p>
            <a:r>
              <a:rPr lang="en-US" altLang="zh-CN" sz="1200" dirty="0" smtClean="0"/>
              <a:t>Cardinality</a:t>
            </a:r>
          </a:p>
          <a:p>
            <a:r>
              <a:rPr lang="en-US" altLang="zh-CN" sz="1200" dirty="0" smtClean="0"/>
              <a:t>Restriction</a:t>
            </a:r>
            <a:endParaRPr lang="zh-CN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434901" y="5175199"/>
            <a:ext cx="97007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OWL  Object</a:t>
            </a:r>
          </a:p>
          <a:p>
            <a:r>
              <a:rPr lang="en-US" altLang="zh-CN" sz="1200" dirty="0" smtClean="0"/>
              <a:t>Cardinality</a:t>
            </a:r>
          </a:p>
          <a:p>
            <a:r>
              <a:rPr lang="en-US" altLang="zh-CN" sz="1200" dirty="0" smtClean="0"/>
              <a:t>Restriction</a:t>
            </a:r>
            <a:endParaRPr lang="zh-CN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52598" y="6093974"/>
            <a:ext cx="51533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Data</a:t>
            </a:r>
          </a:p>
          <a:p>
            <a:r>
              <a:rPr lang="en-US" altLang="zh-CN" sz="1200" dirty="0" smtClean="0"/>
              <a:t>Exact</a:t>
            </a:r>
          </a:p>
          <a:p>
            <a:endParaRPr lang="zh-CN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914642" y="6093975"/>
            <a:ext cx="51533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Data</a:t>
            </a:r>
          </a:p>
          <a:p>
            <a:r>
              <a:rPr lang="en-US" altLang="zh-CN" sz="1200" dirty="0" smtClean="0"/>
              <a:t>Exact</a:t>
            </a:r>
          </a:p>
          <a:p>
            <a:endParaRPr lang="zh-CN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1511486" y="6093975"/>
            <a:ext cx="51533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Data</a:t>
            </a:r>
          </a:p>
          <a:p>
            <a:r>
              <a:rPr lang="en-US" altLang="zh-CN" sz="1200" dirty="0" smtClean="0"/>
              <a:t>Exact</a:t>
            </a:r>
          </a:p>
          <a:p>
            <a:endParaRPr lang="zh-CN" altLang="en-US" sz="1200" dirty="0"/>
          </a:p>
        </p:txBody>
      </p:sp>
      <p:cxnSp>
        <p:nvCxnSpPr>
          <p:cNvPr id="58" name="Straight Arrow Connector 57"/>
          <p:cNvCxnSpPr>
            <a:stCxn id="37" idx="2"/>
            <a:endCxn id="52" idx="0"/>
          </p:cNvCxnSpPr>
          <p:nvPr/>
        </p:nvCxnSpPr>
        <p:spPr>
          <a:xfrm flipH="1">
            <a:off x="1448975" y="4770031"/>
            <a:ext cx="2176169" cy="391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2" idx="2"/>
            <a:endCxn id="55" idx="0"/>
          </p:cNvCxnSpPr>
          <p:nvPr/>
        </p:nvCxnSpPr>
        <p:spPr>
          <a:xfrm flipH="1">
            <a:off x="1172309" y="5807689"/>
            <a:ext cx="276666" cy="286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6" idx="0"/>
          </p:cNvCxnSpPr>
          <p:nvPr/>
        </p:nvCxnSpPr>
        <p:spPr>
          <a:xfrm>
            <a:off x="1589416" y="5851444"/>
            <a:ext cx="179737" cy="242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2" idx="2"/>
          </p:cNvCxnSpPr>
          <p:nvPr/>
        </p:nvCxnSpPr>
        <p:spPr>
          <a:xfrm flipH="1">
            <a:off x="799150" y="5807689"/>
            <a:ext cx="649825" cy="265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111649" y="6093974"/>
            <a:ext cx="59824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Object</a:t>
            </a:r>
          </a:p>
          <a:p>
            <a:r>
              <a:rPr lang="en-US" altLang="zh-CN" sz="1200" dirty="0" smtClean="0"/>
              <a:t>Exact</a:t>
            </a:r>
          </a:p>
          <a:p>
            <a:endParaRPr lang="zh-CN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2673693" y="6093975"/>
            <a:ext cx="59824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Object</a:t>
            </a:r>
          </a:p>
          <a:p>
            <a:r>
              <a:rPr lang="en-US" altLang="zh-CN" sz="1200" dirty="0" smtClean="0"/>
              <a:t>Exact</a:t>
            </a:r>
          </a:p>
          <a:p>
            <a:endParaRPr lang="zh-CN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270537" y="6093975"/>
            <a:ext cx="59824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Object</a:t>
            </a:r>
          </a:p>
          <a:p>
            <a:r>
              <a:rPr lang="en-US" altLang="zh-CN" sz="1200" dirty="0" smtClean="0"/>
              <a:t>Exact</a:t>
            </a:r>
          </a:p>
          <a:p>
            <a:endParaRPr lang="zh-CN" altLang="en-US" sz="1200" dirty="0"/>
          </a:p>
        </p:txBody>
      </p:sp>
      <p:cxnSp>
        <p:nvCxnSpPr>
          <p:cNvPr id="70" name="Straight Arrow Connector 69"/>
          <p:cNvCxnSpPr>
            <a:stCxn id="37" idx="2"/>
            <a:endCxn id="53" idx="0"/>
          </p:cNvCxnSpPr>
          <p:nvPr/>
        </p:nvCxnSpPr>
        <p:spPr>
          <a:xfrm flipH="1">
            <a:off x="2919938" y="4770031"/>
            <a:ext cx="705206" cy="405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3" idx="2"/>
            <a:endCxn id="66" idx="0"/>
          </p:cNvCxnSpPr>
          <p:nvPr/>
        </p:nvCxnSpPr>
        <p:spPr>
          <a:xfrm flipH="1">
            <a:off x="2410770" y="5821530"/>
            <a:ext cx="509168" cy="272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3" idx="2"/>
            <a:endCxn id="68" idx="0"/>
          </p:cNvCxnSpPr>
          <p:nvPr/>
        </p:nvCxnSpPr>
        <p:spPr>
          <a:xfrm>
            <a:off x="2919938" y="5821530"/>
            <a:ext cx="649720" cy="27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3" idx="2"/>
            <a:endCxn id="67" idx="0"/>
          </p:cNvCxnSpPr>
          <p:nvPr/>
        </p:nvCxnSpPr>
        <p:spPr>
          <a:xfrm>
            <a:off x="2919938" y="5821530"/>
            <a:ext cx="52876" cy="27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969812" y="5730060"/>
            <a:ext cx="600430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Data</a:t>
            </a:r>
          </a:p>
          <a:p>
            <a:r>
              <a:rPr lang="en-US" altLang="zh-CN" sz="1200" dirty="0" smtClean="0"/>
              <a:t>All</a:t>
            </a:r>
          </a:p>
          <a:p>
            <a:r>
              <a:rPr lang="en-US" altLang="zh-CN" sz="1200" dirty="0" smtClean="0"/>
              <a:t>Values</a:t>
            </a:r>
          </a:p>
          <a:p>
            <a:r>
              <a:rPr lang="en-US" altLang="zh-CN" sz="1200" dirty="0" smtClean="0"/>
              <a:t>From</a:t>
            </a:r>
          </a:p>
          <a:p>
            <a:endParaRPr lang="zh-CN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4815887" y="5703836"/>
            <a:ext cx="626266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Data</a:t>
            </a:r>
          </a:p>
          <a:p>
            <a:r>
              <a:rPr lang="en-US" altLang="zh-CN" sz="1200" dirty="0" smtClean="0"/>
              <a:t>Some</a:t>
            </a:r>
          </a:p>
          <a:p>
            <a:r>
              <a:rPr lang="en-US" altLang="zh-CN" sz="1200" dirty="0" smtClean="0"/>
              <a:t>Values</a:t>
            </a:r>
          </a:p>
          <a:p>
            <a:r>
              <a:rPr lang="en-US" altLang="zh-CN" sz="1200" dirty="0" smtClean="0"/>
              <a:t>From</a:t>
            </a:r>
          </a:p>
          <a:p>
            <a:endParaRPr lang="zh-CN" altLang="en-US" sz="1200" dirty="0"/>
          </a:p>
        </p:txBody>
      </p:sp>
      <p:cxnSp>
        <p:nvCxnSpPr>
          <p:cNvPr id="80" name="Straight Arrow Connector 79"/>
          <p:cNvCxnSpPr>
            <a:stCxn id="38" idx="2"/>
            <a:endCxn id="77" idx="0"/>
          </p:cNvCxnSpPr>
          <p:nvPr/>
        </p:nvCxnSpPr>
        <p:spPr>
          <a:xfrm flipH="1">
            <a:off x="4270027" y="5392191"/>
            <a:ext cx="107893" cy="337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8" idx="2"/>
            <a:endCxn id="78" idx="0"/>
          </p:cNvCxnSpPr>
          <p:nvPr/>
        </p:nvCxnSpPr>
        <p:spPr>
          <a:xfrm>
            <a:off x="4377920" y="5392191"/>
            <a:ext cx="751100" cy="311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550954" y="5461306"/>
            <a:ext cx="626266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Object</a:t>
            </a:r>
          </a:p>
          <a:p>
            <a:r>
              <a:rPr lang="en-US" altLang="zh-CN" sz="1200" dirty="0" smtClean="0"/>
              <a:t>Some</a:t>
            </a:r>
          </a:p>
          <a:p>
            <a:r>
              <a:rPr lang="en-US" altLang="zh-CN" sz="1200" dirty="0" smtClean="0"/>
              <a:t>Values</a:t>
            </a:r>
          </a:p>
          <a:p>
            <a:r>
              <a:rPr lang="en-US" altLang="zh-CN" sz="1200" dirty="0" smtClean="0"/>
              <a:t>From</a:t>
            </a:r>
          </a:p>
          <a:p>
            <a:endParaRPr lang="zh-CN" alt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5712754" y="5484523"/>
            <a:ext cx="626266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Data</a:t>
            </a:r>
          </a:p>
          <a:p>
            <a:r>
              <a:rPr lang="en-US" altLang="zh-CN" sz="1200" dirty="0" smtClean="0"/>
              <a:t>All</a:t>
            </a:r>
          </a:p>
          <a:p>
            <a:r>
              <a:rPr lang="en-US" altLang="zh-CN" sz="1200" dirty="0" smtClean="0"/>
              <a:t>Values</a:t>
            </a:r>
          </a:p>
          <a:p>
            <a:r>
              <a:rPr lang="en-US" altLang="zh-CN" sz="1200" dirty="0" smtClean="0"/>
              <a:t>From</a:t>
            </a:r>
          </a:p>
          <a:p>
            <a:endParaRPr lang="zh-CN" altLang="en-US" sz="1200" dirty="0"/>
          </a:p>
        </p:txBody>
      </p:sp>
      <p:cxnSp>
        <p:nvCxnSpPr>
          <p:cNvPr id="89" name="Straight Arrow Connector 88"/>
          <p:cNvCxnSpPr>
            <a:stCxn id="39" idx="2"/>
            <a:endCxn id="87" idx="0"/>
          </p:cNvCxnSpPr>
          <p:nvPr/>
        </p:nvCxnSpPr>
        <p:spPr>
          <a:xfrm flipH="1">
            <a:off x="6025887" y="4902278"/>
            <a:ext cx="338841" cy="5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9" idx="2"/>
            <a:endCxn id="86" idx="0"/>
          </p:cNvCxnSpPr>
          <p:nvPr/>
        </p:nvCxnSpPr>
        <p:spPr>
          <a:xfrm>
            <a:off x="6364728" y="4902278"/>
            <a:ext cx="499359" cy="559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" idx="2"/>
          </p:cNvCxnSpPr>
          <p:nvPr/>
        </p:nvCxnSpPr>
        <p:spPr>
          <a:xfrm>
            <a:off x="4141128" y="1127504"/>
            <a:ext cx="1093670" cy="274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21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5086</TotalTime>
  <Words>429</Words>
  <Application>Microsoft Office PowerPoint</Application>
  <PresentationFormat>On-screen Show (4:3)</PresentationFormat>
  <Paragraphs>358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afei</dc:creator>
  <cp:lastModifiedBy>afei</cp:lastModifiedBy>
  <cp:revision>29</cp:revision>
  <dcterms:created xsi:type="dcterms:W3CDTF">2012-03-23T23:29:06Z</dcterms:created>
  <dcterms:modified xsi:type="dcterms:W3CDTF">2012-03-29T22:28:20Z</dcterms:modified>
</cp:coreProperties>
</file>