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/>
    <p:restoredTop sz="93447"/>
  </p:normalViewPr>
  <p:slideViewPr>
    <p:cSldViewPr snapToGrid="0" snapToObjects="1">
      <p:cViewPr varScale="1">
        <p:scale>
          <a:sx n="56" d="100"/>
          <a:sy n="56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5A86-4290-8A4B-BD15-7144E881F0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DDBE-256A-EA4B-80EA-08C8421F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709B1-FB64-9C47-AAE7-CB0FFC5BCB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BB-12F8-8A45-9157-C41FF05B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92B-128D-8B48-AD75-2CCB2A6D7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500-B562-7345-8D5F-B8675746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7F10-A223-A447-A02D-89523CA0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99E6-4A06-9F40-B21D-1550056D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B63-BCA3-1D47-A498-29CBAF72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909E7-C7A2-294E-853C-15C158C1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7997-5ACA-BD4D-BF95-A3221BA4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2356-A509-BA4F-A93B-481438F4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E97-0044-5046-818D-2990B6E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7B145-0EE6-6648-BB53-DF11FE68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83E2-389C-9343-8F83-E815B29D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B593-D8F5-454D-AEEE-33D38735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7CF3-38A0-0248-A37D-4E40D651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A933-E607-6A4B-808E-4642BA4D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2C4F-5C3D-9F40-B3CE-3E18DA56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9F4A-7E0B-2F4F-B383-7DCE3CA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59EF-B3CE-8A46-A2A4-43D7830C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A810-F440-B441-8899-A83D7FE0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FAB9-7BD9-9145-A812-C042436F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2D1D-0020-884C-BB4B-06B65EA2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6010-C715-ED42-B409-2EF83275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7CAC-EE20-984F-8B41-44420ADE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2986-57EF-4947-8B95-530DAACA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C937-B60D-0344-A526-15BD079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B370-F3F5-E94E-AF42-6BE62DE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AD26-A2E1-894D-A844-6FE79093F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FACC1-E190-FD43-ADC4-9423A2B6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B58D-DDAD-164B-9E23-1AED9E8A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615E-024D-574D-A8AB-744AF0F5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E70D-99D3-2F49-947B-0216A36E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3943-83FA-BB4D-91EC-854B9F3C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2DC7-C46E-D444-9966-12249026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EE358-6339-D74E-B571-88961694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E33F8-43B9-9D44-B2B0-E322EDF8D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68AD5-23E8-7642-90B6-E2749CD65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515F1-A829-4546-8D78-6FAA55F3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C3559-3AE4-AB49-BC92-930D1375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8FBBD-BAF5-6C4A-B4B5-9ED588B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7C45-3CAD-7F42-90D0-5C06EBC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3287A-494C-BB41-85DF-EFA4C0C2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08C0D-B10E-BE4E-BFB0-F65A25C5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8F19D-9FE1-E046-A290-BD281B4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21DC-E3EF-CE4D-B836-4585BB48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A44C5-E412-3F49-AF07-F1D3AC95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E260-6790-D140-871D-2613F4F4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9FA7-3310-AF4C-9A60-D548DF0E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2662-3800-2F4B-B5B7-6B16C801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BDE94-D31B-0E49-8849-76121924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057B-AD39-BA4E-B77F-44D6F355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0591-A1C6-AC42-B13F-A6C4F56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0302-CBFD-4642-915E-E3DEEDA4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BCE5-C99B-A04E-94E0-F3C093B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8325F-EA1C-4B4C-9B86-0A8DFBC9B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DF0CC-0B16-7644-90AC-87F51CC7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4D34-BA37-3843-AEF2-41DA8A7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16B1-35BE-B348-948C-55C9970A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B8908-C05F-1846-8BEA-9E184B25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B9262-C8D8-5443-B4B7-46E74BA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5E95-7DC7-A44A-9264-A7FB62BD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F3E6-4109-AF47-942F-FD9F741D0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F885-0065-D84F-AC8A-382B727B0F1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2032-BF5C-A842-8092-FC16BF89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7719-A710-2E42-B04F-511A6AECB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ECA8-5607-0944-AA52-0A2EDF5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C934BA-6506-634C-8826-C5F3C5812EB9}"/>
              </a:ext>
            </a:extLst>
          </p:cNvPr>
          <p:cNvSpPr txBox="1"/>
          <p:nvPr/>
        </p:nvSpPr>
        <p:spPr>
          <a:xfrm>
            <a:off x="2516408" y="223467"/>
            <a:ext cx="6696172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F719"/>
                </a:solidFill>
              </a:rPr>
              <a:t>              </a:t>
            </a:r>
            <a:r>
              <a:rPr lang="en-US" sz="6400" b="1" i="1" dirty="0" err="1">
                <a:solidFill>
                  <a:srgbClr val="00F719"/>
                </a:solidFill>
              </a:rPr>
              <a:t>AMPGateway</a:t>
            </a:r>
            <a:r>
              <a:rPr lang="en-US" sz="5400" b="1" i="1" dirty="0">
                <a:solidFill>
                  <a:srgbClr val="00F719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303F8-B72D-F141-8F4F-DB48DE0F8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35162"/>
            <a:ext cx="10515600" cy="358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EBA00-F52D-FA43-828C-D87A91B0BA74}"/>
              </a:ext>
            </a:extLst>
          </p:cNvPr>
          <p:cNvSpPr txBox="1"/>
          <p:nvPr/>
        </p:nvSpPr>
        <p:spPr>
          <a:xfrm>
            <a:off x="1120141" y="5557314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Photon Double Ionization of He at 70 eV for Short(a) to Long Pulses(3) – Note How Sequential Ionization Breaks Down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68"/>
    </mc:Choice>
    <mc:Fallback xmlns="">
      <p:transition spd="slow" advTm="8706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Pamidighantam, Sudhakar V</dc:creator>
  <cp:lastModifiedBy>Schneider, Barry I. (Fed)</cp:lastModifiedBy>
  <cp:revision>27</cp:revision>
  <cp:lastPrinted>2019-03-09T12:33:50Z</cp:lastPrinted>
  <dcterms:created xsi:type="dcterms:W3CDTF">2019-02-13T17:41:16Z</dcterms:created>
  <dcterms:modified xsi:type="dcterms:W3CDTF">2019-03-09T13:03:47Z</dcterms:modified>
</cp:coreProperties>
</file>