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B888DC"/>
    <a:srgbClr val="FFD13F"/>
    <a:srgbClr val="C0E399"/>
    <a:srgbClr val="29C7FF"/>
    <a:srgbClr val="FF00FF"/>
    <a:srgbClr val="A66BD3"/>
    <a:srgbClr val="9751CB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07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DB59-9266-4A0D-AFEC-A7AB2601B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86F9D-5C33-42C4-9A5E-99F57ADB5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0CBA-7006-4A69-8598-F96D8A3E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58D6-DECD-452D-8BE3-3C979E54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C22B7-45A8-433A-A3C9-D033F798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B9A0-D4A8-44E7-AE2C-16AF833C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DB2E9-C647-43AE-B5A3-48473B5C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35DBF-4B76-4116-BEFE-5A8954FC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CC5F6-4445-4FC9-9350-F2748671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393A4-0131-4F07-A887-60D59353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ACA3A-91E0-4BD3-9260-1EEDACE97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90708-51CF-4371-8A1B-AB6329001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4BF42-0956-4598-84E3-F6078E12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FE400-34EA-45FE-87D3-B9861EC6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19AC6-671A-456B-8A95-3B903A5B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7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DA6C-11F3-489D-AD75-77464C54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D6A9-BE6D-4147-8AA5-13F65F55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D77C-07AB-4471-B769-3CFB720F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89761-C721-4148-9D3A-D54FEFA1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F70E8-95FB-46CE-A6D9-D92C1C01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AB73-B666-4F71-AB64-A8886B79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10E06-3994-47C8-8A00-A5E5EEDC6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3515-8C8B-48D3-87C9-7208A217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BF07B-1B18-4B1E-BB60-EA2A399C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7E675-732E-43E8-93A3-F9D61573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0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7E25-08E2-40A9-8015-A276263C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439B1-B491-4DE0-BE12-75D484382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A3060-7485-4E4B-9C00-B4A3478E8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69AB4-B025-4D27-AA02-648BA69A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32C05-40B1-44E6-A330-9ACF5EAC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B5820-F204-46AE-8F05-12F60323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9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022D-C345-4ABD-9DB2-626972BF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8184E-2BF0-4B71-9354-B446457E6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91AE2-6993-4415-AA13-38F773CD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23AA1-F1E2-43A5-8CDA-63A3ACA36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F4020-FC9C-45B9-9C23-24A5D2083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742F8-0193-4E4A-981F-284BD1E2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3E968-6D1F-4422-89B3-B69D17C9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C32A7-B1FE-4FB7-B8D6-A1194E51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8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8485-061B-4A88-9D0E-A1EBE060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7A5F4-0021-476E-A5AA-41F639CF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C7A49-DA51-4BD4-A8D4-68173638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BB10B-EE6F-44E9-A294-0B5786B9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5901E-47F1-43D8-8970-81DAED8D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A35BD-B860-4CD6-BB4F-94CA72D2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1A513-8D51-4186-B920-5FF782FA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7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F009-7BCE-4F50-80B4-B13299F7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CDBD-ADC7-4540-AA70-2F336EB1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53762-7A0A-4C2D-BC6F-16E76C241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4836F-C2D4-4140-91F6-828D3962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EBE16-D41E-4AAE-83FF-0164251B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6D5B4-C9E0-4BDB-8521-E9D29155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5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9007-1564-46C5-8D5E-23AC47FE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4BD1F-99ED-4C55-A188-2906C976C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64654-9FAD-48C7-B496-FE0C30BFD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C9256-486F-40FA-B429-A4011D37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76841-BA56-4B1A-84EA-57B6E759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FC4F6-699E-49F6-ABF2-8DF64A0D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3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84217-F813-49E1-A07F-53642B2C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7B9CA-DD53-496C-8A97-D24D4B8EC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3FEE-B0E5-41C8-8351-17C49DBF6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CA871-3125-45C8-8CE5-D8D78B72C09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2364-ABCB-431F-B3F4-1B2916D34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6443A-98ED-43D8-929A-4D77A7320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A44E-CDBF-4FE8-ACC1-0B1EC79F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9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D08A888-05BA-4CC3-9AB0-BE68DF1DABC2}"/>
              </a:ext>
            </a:extLst>
          </p:cNvPr>
          <p:cNvSpPr/>
          <p:nvPr/>
        </p:nvSpPr>
        <p:spPr>
          <a:xfrm>
            <a:off x="0" y="0"/>
            <a:ext cx="1940052" cy="6856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EFA6B0-1539-4C69-BA45-FC9E3C60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138" y="566485"/>
            <a:ext cx="1946244" cy="19203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D784F3D-6243-4AC2-96DE-50FE649C9649}"/>
              </a:ext>
            </a:extLst>
          </p:cNvPr>
          <p:cNvSpPr/>
          <p:nvPr/>
        </p:nvSpPr>
        <p:spPr>
          <a:xfrm>
            <a:off x="10826496" y="2482040"/>
            <a:ext cx="1365504" cy="4375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CF68E-1C6B-421C-9992-E1EBD2500BF8}"/>
              </a:ext>
            </a:extLst>
          </p:cNvPr>
          <p:cNvSpPr/>
          <p:nvPr/>
        </p:nvSpPr>
        <p:spPr>
          <a:xfrm>
            <a:off x="1940052" y="6382480"/>
            <a:ext cx="8311896" cy="4755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7ED9E-9FD9-45AE-8B7A-4E1E5864ECC4}"/>
              </a:ext>
            </a:extLst>
          </p:cNvPr>
          <p:cNvSpPr txBox="1"/>
          <p:nvPr/>
        </p:nvSpPr>
        <p:spPr>
          <a:xfrm>
            <a:off x="2013204" y="6435574"/>
            <a:ext cx="255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Type 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516A9B-9EB9-432A-8046-08566F9CDC8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5020">
            <a:off x="9529268" y="6351188"/>
            <a:ext cx="538102" cy="5381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42F6E00-BDAE-49D5-8549-F4D2DD214BB4}"/>
              </a:ext>
            </a:extLst>
          </p:cNvPr>
          <p:cNvSpPr/>
          <p:nvPr/>
        </p:nvSpPr>
        <p:spPr>
          <a:xfrm>
            <a:off x="10251948" y="0"/>
            <a:ext cx="1940052" cy="560837"/>
          </a:xfrm>
          <a:prstGeom prst="rect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0DBFF-0733-4483-9AF4-18B361F5E067}"/>
              </a:ext>
            </a:extLst>
          </p:cNvPr>
          <p:cNvSpPr txBox="1"/>
          <p:nvPr/>
        </p:nvSpPr>
        <p:spPr>
          <a:xfrm>
            <a:off x="10289286" y="98577"/>
            <a:ext cx="186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Sir Marco Darius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C62BB-3823-42E9-80A1-B28E00038422}"/>
              </a:ext>
            </a:extLst>
          </p:cNvPr>
          <p:cNvSpPr txBox="1"/>
          <p:nvPr/>
        </p:nvSpPr>
        <p:spPr>
          <a:xfrm>
            <a:off x="10837926" y="2619506"/>
            <a:ext cx="53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HP: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4D561B-90DC-4653-AEC0-444CA3C317B9}"/>
              </a:ext>
            </a:extLst>
          </p:cNvPr>
          <p:cNvSpPr txBox="1"/>
          <p:nvPr/>
        </p:nvSpPr>
        <p:spPr>
          <a:xfrm>
            <a:off x="10837926" y="3185706"/>
            <a:ext cx="186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CA4F85-4713-4C79-B92E-F3DD235C8F4D}"/>
              </a:ext>
            </a:extLst>
          </p:cNvPr>
          <p:cNvSpPr txBox="1"/>
          <p:nvPr/>
        </p:nvSpPr>
        <p:spPr>
          <a:xfrm>
            <a:off x="10934796" y="3666848"/>
            <a:ext cx="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Str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77E96-1A56-4341-B768-7542A9773500}"/>
              </a:ext>
            </a:extLst>
          </p:cNvPr>
          <p:cNvSpPr txBox="1"/>
          <p:nvPr/>
        </p:nvSpPr>
        <p:spPr>
          <a:xfrm>
            <a:off x="10892790" y="4023983"/>
            <a:ext cx="54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Dex</a:t>
            </a:r>
            <a:endParaRPr lang="en-US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3850A9-3303-479F-8546-1D250FE0EBE6}"/>
              </a:ext>
            </a:extLst>
          </p:cNvPr>
          <p:cNvSpPr txBox="1"/>
          <p:nvPr/>
        </p:nvSpPr>
        <p:spPr>
          <a:xfrm>
            <a:off x="10911078" y="4405638"/>
            <a:ext cx="54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AC42BE-6739-474E-A307-8747008F9C2E}"/>
              </a:ext>
            </a:extLst>
          </p:cNvPr>
          <p:cNvSpPr txBox="1"/>
          <p:nvPr/>
        </p:nvSpPr>
        <p:spPr>
          <a:xfrm>
            <a:off x="11014804" y="4785011"/>
            <a:ext cx="45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206F33-71A2-4EB9-B658-514AA49FC5E5}"/>
              </a:ext>
            </a:extLst>
          </p:cNvPr>
          <p:cNvSpPr txBox="1"/>
          <p:nvPr/>
        </p:nvSpPr>
        <p:spPr>
          <a:xfrm>
            <a:off x="10955083" y="5159991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Wis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7C554B-981A-4808-9B9F-81B9E198D6F6}"/>
              </a:ext>
            </a:extLst>
          </p:cNvPr>
          <p:cNvSpPr txBox="1"/>
          <p:nvPr/>
        </p:nvSpPr>
        <p:spPr>
          <a:xfrm>
            <a:off x="10928223" y="5530342"/>
            <a:ext cx="62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Cha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984E1E-8AFB-47B0-821F-DD1F3328474D}"/>
              </a:ext>
            </a:extLst>
          </p:cNvPr>
          <p:cNvSpPr txBox="1"/>
          <p:nvPr/>
        </p:nvSpPr>
        <p:spPr>
          <a:xfrm>
            <a:off x="11347704" y="2624755"/>
            <a:ext cx="7444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14/21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9271FE-7E79-45D1-8B3F-EDB1400828B4}"/>
              </a:ext>
            </a:extLst>
          </p:cNvPr>
          <p:cNvSpPr txBox="1"/>
          <p:nvPr/>
        </p:nvSpPr>
        <p:spPr>
          <a:xfrm>
            <a:off x="11455240" y="3175665"/>
            <a:ext cx="420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B3EE63-9967-494C-8236-8CB62E2B79B3}"/>
              </a:ext>
            </a:extLst>
          </p:cNvPr>
          <p:cNvSpPr txBox="1"/>
          <p:nvPr/>
        </p:nvSpPr>
        <p:spPr>
          <a:xfrm>
            <a:off x="11449622" y="3674391"/>
            <a:ext cx="420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026BA3-FB36-4380-ADB4-408C61A85A2E}"/>
              </a:ext>
            </a:extLst>
          </p:cNvPr>
          <p:cNvSpPr txBox="1"/>
          <p:nvPr/>
        </p:nvSpPr>
        <p:spPr>
          <a:xfrm>
            <a:off x="11450194" y="4042933"/>
            <a:ext cx="420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67F2AE-9A38-4FEB-BDA5-C541C53C919B}"/>
              </a:ext>
            </a:extLst>
          </p:cNvPr>
          <p:cNvSpPr txBox="1"/>
          <p:nvPr/>
        </p:nvSpPr>
        <p:spPr>
          <a:xfrm>
            <a:off x="11449050" y="4416469"/>
            <a:ext cx="420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66793F-E90B-41F2-A174-24939F3A37A8}"/>
              </a:ext>
            </a:extLst>
          </p:cNvPr>
          <p:cNvSpPr txBox="1"/>
          <p:nvPr/>
        </p:nvSpPr>
        <p:spPr>
          <a:xfrm>
            <a:off x="11449622" y="4785011"/>
            <a:ext cx="420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7E3D63-02C7-4D74-A0DB-82373C8374EC}"/>
              </a:ext>
            </a:extLst>
          </p:cNvPr>
          <p:cNvSpPr txBox="1"/>
          <p:nvPr/>
        </p:nvSpPr>
        <p:spPr>
          <a:xfrm>
            <a:off x="11453050" y="5154649"/>
            <a:ext cx="420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136BC0-49CD-482C-B9E1-B48120C23CBD}"/>
              </a:ext>
            </a:extLst>
          </p:cNvPr>
          <p:cNvSpPr txBox="1"/>
          <p:nvPr/>
        </p:nvSpPr>
        <p:spPr>
          <a:xfrm>
            <a:off x="11453622" y="5523191"/>
            <a:ext cx="4206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2C42A5-69C6-4183-92B7-F3D4571149CF}"/>
              </a:ext>
            </a:extLst>
          </p:cNvPr>
          <p:cNvSpPr/>
          <p:nvPr/>
        </p:nvSpPr>
        <p:spPr>
          <a:xfrm>
            <a:off x="10251213" y="2486787"/>
            <a:ext cx="575947" cy="436884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6" descr="Image result for octohedron clipart">
            <a:extLst>
              <a:ext uri="{FF2B5EF4-FFF2-40B4-BE49-F238E27FC236}">
                <a16:creationId xmlns:a16="http://schemas.microsoft.com/office/drawing/2014/main" id="{7741AC49-B5B1-4129-BDF5-12A3B3BE8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100" b="61019" l="18405" r="45706">
                        <a14:foregroundMark x1="32669" y1="61019" x2="32669" y2="60545"/>
                        <a14:foregroundMark x1="32209" y1="39336" x2="32209" y2="41351"/>
                        <a14:foregroundMark x1="45706" y1="52725" x2="45399" y2="52962"/>
                        <a14:foregroundMark x1="18405" y1="52488" x2="18405" y2="52725"/>
                        <a14:backgroundMark x1="35429" y1="50829" x2="35429" y2="49645"/>
                        <a14:backgroundMark x1="28374" y1="52725" x2="28988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71" t="37622" r="51300" b="36786"/>
          <a:stretch/>
        </p:blipFill>
        <p:spPr bwMode="auto">
          <a:xfrm>
            <a:off x="10324338" y="2622714"/>
            <a:ext cx="456873" cy="47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Image result for octohedron clipart">
            <a:extLst>
              <a:ext uri="{FF2B5EF4-FFF2-40B4-BE49-F238E27FC236}">
                <a16:creationId xmlns:a16="http://schemas.microsoft.com/office/drawing/2014/main" id="{7511CE87-BE78-40A0-AE96-BD052A4B5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351" b="89336" l="53221" r="80368">
                        <a14:foregroundMark x1="66718" y1="66351" x2="66718" y2="66351"/>
                        <a14:foregroundMark x1="65951" y1="89336" x2="66718" y2="89336"/>
                        <a14:foregroundMark x1="79601" y1="77725" x2="79601" y2="77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4218" r="16005" b="8517"/>
          <a:stretch/>
        </p:blipFill>
        <p:spPr bwMode="auto">
          <a:xfrm>
            <a:off x="10296872" y="3125633"/>
            <a:ext cx="519752" cy="53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Image result for octohedron clipart">
            <a:extLst>
              <a:ext uri="{FF2B5EF4-FFF2-40B4-BE49-F238E27FC236}">
                <a16:creationId xmlns:a16="http://schemas.microsoft.com/office/drawing/2014/main" id="{99EF9891-7E14-42E3-83DC-61036EC9C2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730" b="33057" l="52761" r="80982">
                        <a14:foregroundMark x1="66871" y1="33057" x2="66871" y2="32227"/>
                        <a14:foregroundMark x1="66871" y1="11848" x2="66718" y2="12915"/>
                        <a14:foregroundMark x1="80982" y1="22275" x2="80368" y2="22867"/>
                        <a14:foregroundMark x1="52761" y1="22393" x2="54601" y2="236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687" r="16005" b="64720"/>
          <a:stretch/>
        </p:blipFill>
        <p:spPr bwMode="auto">
          <a:xfrm>
            <a:off x="10296808" y="3713843"/>
            <a:ext cx="517804" cy="50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Image result for octohedron clipart">
            <a:extLst>
              <a:ext uri="{FF2B5EF4-FFF2-40B4-BE49-F238E27FC236}">
                <a16:creationId xmlns:a16="http://schemas.microsoft.com/office/drawing/2014/main" id="{1B2F55D5-88D4-4834-A6A8-8CF7EE803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863" b="60900" l="53221" r="80982">
                        <a14:foregroundMark x1="66411" y1="38981" x2="66411" y2="38981"/>
                        <a14:foregroundMark x1="80982" y1="50474" x2="80982" y2="50474"/>
                        <a14:foregroundMark x1="53221" y1="50711" x2="53221" y2="50711"/>
                        <a14:foregroundMark x1="66718" y1="60900" x2="66718" y2="60900"/>
                        <a14:backgroundMark x1="67791" y1="47986" x2="67945" y2="46682"/>
                        <a14:backgroundMark x1="72239" y1="55332" x2="73773" y2="53555"/>
                        <a14:backgroundMark x1="61196" y1="53318" x2="59969" y2="50948"/>
                        <a14:backgroundMark x1="58436" y1="47986" x2="58436" y2="47986"/>
                        <a14:backgroundMark x1="74693" y1="48104" x2="74540" y2="47512"/>
                        <a14:backgroundMark x1="58589" y1="47512" x2="59969" y2="468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6786" r="16005" b="37288"/>
          <a:stretch/>
        </p:blipFill>
        <p:spPr bwMode="auto">
          <a:xfrm>
            <a:off x="10296808" y="4257008"/>
            <a:ext cx="531862" cy="52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Image result for octohedron clipart">
            <a:extLst>
              <a:ext uri="{FF2B5EF4-FFF2-40B4-BE49-F238E27FC236}">
                <a16:creationId xmlns:a16="http://schemas.microsoft.com/office/drawing/2014/main" id="{D702273E-D249-4CF0-BCED-4A8485D92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536" b="88152" l="18405" r="45706">
                        <a14:foregroundMark x1="31135" y1="67536" x2="31748" y2="67536"/>
                        <a14:foregroundMark x1="18558" y1="76540" x2="18558" y2="77251"/>
                        <a14:foregroundMark x1="45706" y1="76777" x2="45706" y2="77488"/>
                        <a14:foregroundMark x1="31595" y1="88152" x2="32822" y2="88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54" t="65723" r="51516" b="9855"/>
          <a:stretch/>
        </p:blipFill>
        <p:spPr bwMode="auto">
          <a:xfrm>
            <a:off x="10303647" y="4825041"/>
            <a:ext cx="517797" cy="51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CC225C0C-DCFF-4AFA-9083-5EAF66D6BA68}"/>
              </a:ext>
            </a:extLst>
          </p:cNvPr>
          <p:cNvGrpSpPr>
            <a:grpSpLocks noChangeAspect="1"/>
          </p:cNvGrpSpPr>
          <p:nvPr/>
        </p:nvGrpSpPr>
        <p:grpSpPr>
          <a:xfrm>
            <a:off x="10278520" y="5417002"/>
            <a:ext cx="566163" cy="475521"/>
            <a:chOff x="715154" y="8248160"/>
            <a:chExt cx="1346251" cy="1130718"/>
          </a:xfrm>
        </p:grpSpPr>
        <p:pic>
          <p:nvPicPr>
            <p:cNvPr id="53" name="Picture 10" descr="Image result for octohedron clipart">
              <a:extLst>
                <a:ext uri="{FF2B5EF4-FFF2-40B4-BE49-F238E27FC236}">
                  <a16:creationId xmlns:a16="http://schemas.microsoft.com/office/drawing/2014/main" id="{4FF66166-ADB2-4102-8B6F-7FA1C1048D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6351" b="89336" l="53221" r="80368">
                          <a14:foregroundMark x1="66718" y1="66351" x2="66718" y2="66351"/>
                          <a14:foregroundMark x1="65951" y1="89336" x2="66718" y2="89336"/>
                          <a14:foregroundMark x1="79601" y1="77725" x2="79601" y2="77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64218" r="16005" b="8517"/>
            <a:stretch/>
          </p:blipFill>
          <p:spPr bwMode="auto">
            <a:xfrm>
              <a:off x="715154" y="8248160"/>
              <a:ext cx="880741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0" descr="Image result for octohedron clipart">
              <a:extLst>
                <a:ext uri="{FF2B5EF4-FFF2-40B4-BE49-F238E27FC236}">
                  <a16:creationId xmlns:a16="http://schemas.microsoft.com/office/drawing/2014/main" id="{FBE975F5-2617-44BD-B9AB-333F7A22DD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6351" b="89336" l="53221" r="80368">
                          <a14:foregroundMark x1="66718" y1="66351" x2="66718" y2="66351"/>
                          <a14:foregroundMark x1="65951" y1="89336" x2="66718" y2="89336"/>
                          <a14:foregroundMark x1="79601" y1="77725" x2="79601" y2="77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64218" r="16005" b="8517"/>
            <a:stretch/>
          </p:blipFill>
          <p:spPr bwMode="auto">
            <a:xfrm>
              <a:off x="1180664" y="8464478"/>
              <a:ext cx="880741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98C3A4F-F226-4C59-8478-51622F7889F7}"/>
              </a:ext>
            </a:extLst>
          </p:cNvPr>
          <p:cNvSpPr/>
          <p:nvPr/>
        </p:nvSpPr>
        <p:spPr>
          <a:xfrm>
            <a:off x="0" y="852123"/>
            <a:ext cx="1940052" cy="47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TPK</a:t>
            </a:r>
            <a:r>
              <a:rPr lang="en-US" dirty="0">
                <a:solidFill>
                  <a:schemeClr val="tx1"/>
                </a:solidFill>
              </a:rPr>
              <a:t> King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BFF88F-BC1E-4E6A-A278-5418E84EBE1B}"/>
              </a:ext>
            </a:extLst>
          </p:cNvPr>
          <p:cNvGrpSpPr/>
          <p:nvPr/>
        </p:nvGrpSpPr>
        <p:grpSpPr>
          <a:xfrm>
            <a:off x="55626" y="66512"/>
            <a:ext cx="867918" cy="369332"/>
            <a:chOff x="55626" y="66512"/>
            <a:chExt cx="867918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514EE8-98E7-4E6A-A7E9-2E331886ABC6}"/>
                </a:ext>
              </a:extLst>
            </p:cNvPr>
            <p:cNvSpPr/>
            <p:nvPr/>
          </p:nvSpPr>
          <p:spPr>
            <a:xfrm>
              <a:off x="55626" y="80289"/>
              <a:ext cx="840486" cy="3372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9B7986-D1D1-40DA-9367-FB25B11E750C}"/>
                </a:ext>
              </a:extLst>
            </p:cNvPr>
            <p:cNvSpPr txBox="1"/>
            <p:nvPr/>
          </p:nvSpPr>
          <p:spPr>
            <a:xfrm>
              <a:off x="83058" y="66512"/>
              <a:ext cx="840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Logout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56551BD-14B7-428A-9579-2130CCDDCBC5}"/>
              </a:ext>
            </a:extLst>
          </p:cNvPr>
          <p:cNvSpPr txBox="1"/>
          <p:nvPr/>
        </p:nvSpPr>
        <p:spPr>
          <a:xfrm>
            <a:off x="9144" y="534421"/>
            <a:ext cx="1865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GM: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85615C-C477-49A8-A734-47FE7759C2C2}"/>
              </a:ext>
            </a:extLst>
          </p:cNvPr>
          <p:cNvSpPr txBox="1"/>
          <p:nvPr/>
        </p:nvSpPr>
        <p:spPr>
          <a:xfrm>
            <a:off x="9144" y="1549128"/>
            <a:ext cx="1865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Players: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DA9B7C-6E13-42CE-8999-94D2B7CC522D}"/>
              </a:ext>
            </a:extLst>
          </p:cNvPr>
          <p:cNvSpPr/>
          <p:nvPr/>
        </p:nvSpPr>
        <p:spPr>
          <a:xfrm>
            <a:off x="0" y="1887682"/>
            <a:ext cx="1940052" cy="475521"/>
          </a:xfrm>
          <a:prstGeom prst="rect">
            <a:avLst/>
          </a:prstGeom>
          <a:solidFill>
            <a:srgbClr val="29C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G0bl1n</a:t>
            </a:r>
            <a:r>
              <a:rPr lang="en-US" dirty="0">
                <a:solidFill>
                  <a:schemeClr val="tx1"/>
                </a:solidFill>
              </a:rPr>
              <a:t> Slayer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4E3D5D-FCCD-4C8F-97B8-04C729438166}"/>
              </a:ext>
            </a:extLst>
          </p:cNvPr>
          <p:cNvSpPr/>
          <p:nvPr/>
        </p:nvSpPr>
        <p:spPr>
          <a:xfrm>
            <a:off x="-2431" y="2360884"/>
            <a:ext cx="1946411" cy="475521"/>
          </a:xfrm>
          <a:prstGeom prst="rect">
            <a:avLst/>
          </a:prstGeom>
          <a:solidFill>
            <a:srgbClr val="B888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Conan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EE41E9-D3FC-4CE1-985D-3EB60CF90C0B}"/>
              </a:ext>
            </a:extLst>
          </p:cNvPr>
          <p:cNvSpPr/>
          <p:nvPr/>
        </p:nvSpPr>
        <p:spPr>
          <a:xfrm>
            <a:off x="3194" y="2839968"/>
            <a:ext cx="1940052" cy="475521"/>
          </a:xfrm>
          <a:prstGeom prst="rect">
            <a:avLst/>
          </a:prstGeom>
          <a:solidFill>
            <a:srgbClr val="FFD1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Faylen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D98757-2BB7-4BD3-BE01-85BEB8940E11}"/>
              </a:ext>
            </a:extLst>
          </p:cNvPr>
          <p:cNvSpPr/>
          <p:nvPr/>
        </p:nvSpPr>
        <p:spPr>
          <a:xfrm>
            <a:off x="765" y="3313170"/>
            <a:ext cx="1940052" cy="626796"/>
          </a:xfrm>
          <a:prstGeom prst="rect">
            <a:avLst/>
          </a:prstGeom>
          <a:solidFill>
            <a:srgbClr val="C0E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Karbodrid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Minetank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18A04B-7DC6-494E-9814-8B10489E5014}"/>
              </a:ext>
            </a:extLst>
          </p:cNvPr>
          <p:cNvSpPr/>
          <p:nvPr/>
        </p:nvSpPr>
        <p:spPr>
          <a:xfrm>
            <a:off x="1945104" y="-1"/>
            <a:ext cx="8301033" cy="6380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75027-A2DC-46D0-AF65-B21CB87FDA88}"/>
              </a:ext>
            </a:extLst>
          </p:cNvPr>
          <p:cNvSpPr txBox="1"/>
          <p:nvPr/>
        </p:nvSpPr>
        <p:spPr>
          <a:xfrm>
            <a:off x="1984560" y="334400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Conan rolled a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nat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73C9FC-4F32-46A2-90FF-7DB38E148EC4}"/>
              </a:ext>
            </a:extLst>
          </p:cNvPr>
          <p:cNvSpPr txBox="1"/>
          <p:nvPr/>
        </p:nvSpPr>
        <p:spPr>
          <a:xfrm>
            <a:off x="2003610" y="686178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888DC"/>
                </a:solidFill>
                <a:cs typeface="Segoe UI" panose="020B0502040204020203" pitchFamily="34" charset="0"/>
              </a:rPr>
              <a:t>Conan: Oh god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0496FC-F4D5-4AFF-AE98-25A952E166CC}"/>
              </a:ext>
            </a:extLst>
          </p:cNvPr>
          <p:cNvSpPr txBox="1"/>
          <p:nvPr/>
        </p:nvSpPr>
        <p:spPr>
          <a:xfrm>
            <a:off x="1994494" y="1013328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G0bl1n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Slayer rolled 12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A03F37-5D68-4F8C-9C23-508EDF67AF4C}"/>
              </a:ext>
            </a:extLst>
          </p:cNvPr>
          <p:cNvSpPr txBox="1"/>
          <p:nvPr/>
        </p:nvSpPr>
        <p:spPr>
          <a:xfrm>
            <a:off x="2013544" y="1365106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Sir Marco Darius rolled 14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391776-3C59-4CB1-9112-289815F0F745}"/>
              </a:ext>
            </a:extLst>
          </p:cNvPr>
          <p:cNvSpPr txBox="1"/>
          <p:nvPr/>
        </p:nvSpPr>
        <p:spPr>
          <a:xfrm>
            <a:off x="1984560" y="1691787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Karbodrid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Minetank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rolled 21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818175-C76D-4154-8EEE-7BFE37BC2AC6}"/>
              </a:ext>
            </a:extLst>
          </p:cNvPr>
          <p:cNvSpPr txBox="1"/>
          <p:nvPr/>
        </p:nvSpPr>
        <p:spPr>
          <a:xfrm>
            <a:off x="2003610" y="2043565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CC"/>
                </a:solidFill>
                <a:cs typeface="Segoe UI" panose="020B0502040204020203" pitchFamily="34" charset="0"/>
              </a:rPr>
              <a:t>Sir Marco Darius: Welp, Conan isn’t </a:t>
            </a:r>
            <a:r>
              <a:rPr lang="en-US" dirty="0" err="1">
                <a:solidFill>
                  <a:srgbClr val="FF66CC"/>
                </a:solidFill>
                <a:cs typeface="Segoe UI" panose="020B0502040204020203" pitchFamily="34" charset="0"/>
              </a:rPr>
              <a:t>gonna</a:t>
            </a:r>
            <a:r>
              <a:rPr lang="en-US" dirty="0">
                <a:solidFill>
                  <a:srgbClr val="FF66CC"/>
                </a:solidFill>
                <a:cs typeface="Segoe UI" panose="020B0502040204020203" pitchFamily="34" charset="0"/>
              </a:rPr>
              <a:t> be any help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7111F4-12CA-4A7D-96B2-AB17A6F4DC49}"/>
              </a:ext>
            </a:extLst>
          </p:cNvPr>
          <p:cNvSpPr txBox="1"/>
          <p:nvPr/>
        </p:nvSpPr>
        <p:spPr>
          <a:xfrm>
            <a:off x="1994494" y="2370715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Faylen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Arra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rolled 14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0979A4-7E21-4DC5-8126-1F37911D114F}"/>
              </a:ext>
            </a:extLst>
          </p:cNvPr>
          <p:cNvSpPr txBox="1"/>
          <p:nvPr/>
        </p:nvSpPr>
        <p:spPr>
          <a:xfrm>
            <a:off x="2013544" y="2712968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The orcs did not notice your arrival, you get a surprise round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7472EF-2EEC-4FB1-9485-308B749B75EB}"/>
              </a:ext>
            </a:extLst>
          </p:cNvPr>
          <p:cNvSpPr txBox="1"/>
          <p:nvPr/>
        </p:nvSpPr>
        <p:spPr>
          <a:xfrm>
            <a:off x="1994494" y="3016517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It is </a:t>
            </a:r>
            <a:r>
              <a:rPr lang="en-US" dirty="0" err="1">
                <a:solidFill>
                  <a:schemeClr val="bg1"/>
                </a:solidFill>
                <a:cs typeface="Segoe UI" panose="020B0502040204020203" pitchFamily="34" charset="0"/>
              </a:rPr>
              <a:t>Karbodrid</a:t>
            </a: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Segoe UI" panose="020B0502040204020203" pitchFamily="34" charset="0"/>
              </a:rPr>
              <a:t>Minetank’s</a:t>
            </a: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 turn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1FE682-660B-453F-BC26-1B6D746EEB9E}"/>
              </a:ext>
            </a:extLst>
          </p:cNvPr>
          <p:cNvSpPr txBox="1"/>
          <p:nvPr/>
        </p:nvSpPr>
        <p:spPr>
          <a:xfrm>
            <a:off x="2013544" y="3368295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B888DC"/>
                </a:solidFill>
                <a:cs typeface="Segoe UI" panose="020B0502040204020203" pitchFamily="34" charset="0"/>
              </a:rPr>
              <a:t>Karbodrid</a:t>
            </a:r>
            <a:r>
              <a:rPr lang="en-US" dirty="0">
                <a:solidFill>
                  <a:srgbClr val="B888DC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B888DC"/>
                </a:solidFill>
                <a:cs typeface="Segoe UI" panose="020B0502040204020203" pitchFamily="34" charset="0"/>
              </a:rPr>
              <a:t>Minetank</a:t>
            </a:r>
            <a:r>
              <a:rPr lang="en-US" dirty="0">
                <a:solidFill>
                  <a:srgbClr val="B888DC"/>
                </a:solidFill>
                <a:cs typeface="Segoe UI" panose="020B0502040204020203" pitchFamily="34" charset="0"/>
              </a:rPr>
              <a:t>: I shoot the tall orc with my longbow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088154-23D7-4A46-9B8A-9BE61ED608B4}"/>
              </a:ext>
            </a:extLst>
          </p:cNvPr>
          <p:cNvSpPr txBox="1"/>
          <p:nvPr/>
        </p:nvSpPr>
        <p:spPr>
          <a:xfrm>
            <a:off x="1984560" y="11775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Roll initiative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CE9AA4-1525-41FB-BB81-71157AC186A8}"/>
              </a:ext>
            </a:extLst>
          </p:cNvPr>
          <p:cNvSpPr txBox="1"/>
          <p:nvPr/>
        </p:nvSpPr>
        <p:spPr>
          <a:xfrm>
            <a:off x="11810620" y="3748053"/>
            <a:ext cx="27101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8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8CF074-FFD3-4E5F-AB97-94384219BF21}"/>
              </a:ext>
            </a:extLst>
          </p:cNvPr>
          <p:cNvSpPr txBox="1"/>
          <p:nvPr/>
        </p:nvSpPr>
        <p:spPr>
          <a:xfrm>
            <a:off x="11826876" y="4119550"/>
            <a:ext cx="27101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35B9E4-50E0-492A-9403-1E2F34D36F53}"/>
              </a:ext>
            </a:extLst>
          </p:cNvPr>
          <p:cNvSpPr txBox="1"/>
          <p:nvPr/>
        </p:nvSpPr>
        <p:spPr>
          <a:xfrm>
            <a:off x="11826876" y="4489824"/>
            <a:ext cx="27101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15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1BCBF5-E553-41FD-B825-D736E5F3A37B}"/>
              </a:ext>
            </a:extLst>
          </p:cNvPr>
          <p:cNvSpPr txBox="1"/>
          <p:nvPr/>
        </p:nvSpPr>
        <p:spPr>
          <a:xfrm>
            <a:off x="11826875" y="4864303"/>
            <a:ext cx="27101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10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7ADC52-E970-41B0-8BFA-C0B008B5D2E7}"/>
              </a:ext>
            </a:extLst>
          </p:cNvPr>
          <p:cNvSpPr txBox="1"/>
          <p:nvPr/>
        </p:nvSpPr>
        <p:spPr>
          <a:xfrm>
            <a:off x="11826875" y="5242171"/>
            <a:ext cx="271017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B80DD8-47DC-407B-987B-F4027EFE22F1}"/>
              </a:ext>
            </a:extLst>
          </p:cNvPr>
          <p:cNvSpPr txBox="1"/>
          <p:nvPr/>
        </p:nvSpPr>
        <p:spPr>
          <a:xfrm>
            <a:off x="11821161" y="5596150"/>
            <a:ext cx="27101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11</a:t>
            </a:r>
            <a:endParaRPr lang="en-US" sz="12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12DEC9C-39E7-40D7-BA24-0FAB6FFC480B}"/>
              </a:ext>
            </a:extLst>
          </p:cNvPr>
          <p:cNvGrpSpPr/>
          <p:nvPr/>
        </p:nvGrpSpPr>
        <p:grpSpPr>
          <a:xfrm>
            <a:off x="11199237" y="6234645"/>
            <a:ext cx="560774" cy="369332"/>
            <a:chOff x="55626" y="67196"/>
            <a:chExt cx="854079" cy="3693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D00BDBF-640A-4466-BDD2-2A670F982131}"/>
                </a:ext>
              </a:extLst>
            </p:cNvPr>
            <p:cNvSpPr/>
            <p:nvPr/>
          </p:nvSpPr>
          <p:spPr>
            <a:xfrm>
              <a:off x="55626" y="80289"/>
              <a:ext cx="840486" cy="3372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3192EAE-8FA5-406A-9348-B9AC7A9A498A}"/>
                </a:ext>
              </a:extLst>
            </p:cNvPr>
            <p:cNvSpPr txBox="1"/>
            <p:nvPr/>
          </p:nvSpPr>
          <p:spPr>
            <a:xfrm>
              <a:off x="69219" y="67196"/>
              <a:ext cx="840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•••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47908C3-3AB2-4231-9030-1E05BD2A5FC2}"/>
              </a:ext>
            </a:extLst>
          </p:cNvPr>
          <p:cNvSpPr txBox="1"/>
          <p:nvPr/>
        </p:nvSpPr>
        <p:spPr>
          <a:xfrm>
            <a:off x="2008780" y="4022025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Karbodrid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Minetank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rolled 11 and 14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B9EB3EC-24CB-4C72-AB79-55434688724D}"/>
              </a:ext>
            </a:extLst>
          </p:cNvPr>
          <p:cNvSpPr txBox="1"/>
          <p:nvPr/>
        </p:nvSpPr>
        <p:spPr>
          <a:xfrm>
            <a:off x="2027830" y="4373803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You hit, what is your damage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7EAFEFB-F6EA-450F-9705-5BEAB6828215}"/>
              </a:ext>
            </a:extLst>
          </p:cNvPr>
          <p:cNvSpPr txBox="1"/>
          <p:nvPr/>
        </p:nvSpPr>
        <p:spPr>
          <a:xfrm>
            <a:off x="2018714" y="4700953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Karbodrid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Minetank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cs typeface="Segoe UI" panose="020B0502040204020203" pitchFamily="34" charset="0"/>
              </a:rPr>
              <a:t> rolled 6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6C28B68-586D-42CA-A1AF-48DB65C3B999}"/>
              </a:ext>
            </a:extLst>
          </p:cNvPr>
          <p:cNvSpPr txBox="1"/>
          <p:nvPr/>
        </p:nvSpPr>
        <p:spPr>
          <a:xfrm>
            <a:off x="2037764" y="5052731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Alright, it is Sir Marco Darius’s turn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B552E8F-05FA-4022-AC0D-98B2452F22E4}"/>
              </a:ext>
            </a:extLst>
          </p:cNvPr>
          <p:cNvSpPr txBox="1"/>
          <p:nvPr/>
        </p:nvSpPr>
        <p:spPr>
          <a:xfrm>
            <a:off x="2008780" y="5379412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CC"/>
                </a:solidFill>
                <a:cs typeface="Segoe UI" panose="020B0502040204020203" pitchFamily="34" charset="0"/>
              </a:rPr>
              <a:t>Sir Marco Darius: Can I grapple the tall orc?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E0BD5E7-6BAC-4C1D-9BB9-83560A7A0E36}"/>
              </a:ext>
            </a:extLst>
          </p:cNvPr>
          <p:cNvSpPr txBox="1"/>
          <p:nvPr/>
        </p:nvSpPr>
        <p:spPr>
          <a:xfrm>
            <a:off x="2011267" y="5705340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Sure, it will take an Athletics check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8DCCAC3-ACF8-4DF9-91C2-552495A1B43D}"/>
              </a:ext>
            </a:extLst>
          </p:cNvPr>
          <p:cNvSpPr txBox="1"/>
          <p:nvPr/>
        </p:nvSpPr>
        <p:spPr>
          <a:xfrm>
            <a:off x="2018714" y="6058340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CC"/>
                </a:solidFill>
                <a:cs typeface="Segoe UI" panose="020B0502040204020203" pitchFamily="34" charset="0"/>
              </a:rPr>
              <a:t>Sir Marco Darius: yeah I got a -1 athletics, what do you guys thing I should do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AE89201-09B4-4794-ADC9-76B4FE9DF3F5}"/>
              </a:ext>
            </a:extLst>
          </p:cNvPr>
          <p:cNvSpPr txBox="1"/>
          <p:nvPr/>
        </p:nvSpPr>
        <p:spPr>
          <a:xfrm>
            <a:off x="2008780" y="3699400"/>
            <a:ext cx="816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Roll your to-hit with advantage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9BF68D1-DF5E-4905-B868-1981C68BFD2A}"/>
              </a:ext>
            </a:extLst>
          </p:cNvPr>
          <p:cNvGrpSpPr/>
          <p:nvPr/>
        </p:nvGrpSpPr>
        <p:grpSpPr>
          <a:xfrm>
            <a:off x="10273225" y="6251232"/>
            <a:ext cx="542505" cy="338554"/>
            <a:chOff x="-36094" y="66512"/>
            <a:chExt cx="1032056" cy="400578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0BB4057-E0C8-4269-A9CD-B0813EA56197}"/>
                </a:ext>
              </a:extLst>
            </p:cNvPr>
            <p:cNvSpPr/>
            <p:nvPr/>
          </p:nvSpPr>
          <p:spPr>
            <a:xfrm>
              <a:off x="55626" y="80289"/>
              <a:ext cx="840486" cy="3372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775011F-42F2-4A84-A15C-0401A29C68A7}"/>
                </a:ext>
              </a:extLst>
            </p:cNvPr>
            <p:cNvSpPr txBox="1"/>
            <p:nvPr/>
          </p:nvSpPr>
          <p:spPr>
            <a:xfrm>
              <a:off x="-36094" y="66512"/>
              <a:ext cx="1032056" cy="400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Roll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08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187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B</dc:creator>
  <cp:lastModifiedBy>Spencer B</cp:lastModifiedBy>
  <cp:revision>21</cp:revision>
  <dcterms:created xsi:type="dcterms:W3CDTF">2019-02-12T02:17:47Z</dcterms:created>
  <dcterms:modified xsi:type="dcterms:W3CDTF">2019-02-13T00:29:39Z</dcterms:modified>
</cp:coreProperties>
</file>