
<file path=[Content_Types].xml><?xml version="1.0" encoding="utf-8"?>
<Types xmlns="http://schemas.openxmlformats.org/package/2006/content-types">
  <Default Extension="xml" ContentType="application/xml"/>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handoutMasterIdLst>
    <p:handoutMasterId r:id="rId6"/>
  </p:handoutMasterIdLst>
  <p:sldIdLst>
    <p:sldId id="258" r:id="rId4"/>
  </p:sldIdLst>
  <p:sldSz cx="32918400" cy="19202400"/>
  <p:notesSz cx="6858000" cy="9144000"/>
  <p:defaultTextStyle>
    <a:defPPr>
      <a:defRPr lang="en-US"/>
    </a:defPPr>
    <a:lvl1pPr marL="0" algn="l" defTabSz="2507615" rtl="0" eaLnBrk="1" latinLnBrk="0" hangingPunct="1">
      <a:defRPr sz="4915" kern="1200">
        <a:solidFill>
          <a:schemeClr val="tx1"/>
        </a:solidFill>
        <a:latin typeface="+mn-lt"/>
        <a:ea typeface="+mn-ea"/>
        <a:cs typeface="+mn-cs"/>
      </a:defRPr>
    </a:lvl1pPr>
    <a:lvl2pPr marL="1253490" algn="l" defTabSz="2507615" rtl="0" eaLnBrk="1" latinLnBrk="0" hangingPunct="1">
      <a:defRPr sz="4915" kern="1200">
        <a:solidFill>
          <a:schemeClr val="tx1"/>
        </a:solidFill>
        <a:latin typeface="+mn-lt"/>
        <a:ea typeface="+mn-ea"/>
        <a:cs typeface="+mn-cs"/>
      </a:defRPr>
    </a:lvl2pPr>
    <a:lvl3pPr marL="2507615" algn="l" defTabSz="2507615" rtl="0" eaLnBrk="1" latinLnBrk="0" hangingPunct="1">
      <a:defRPr sz="4915" kern="1200">
        <a:solidFill>
          <a:schemeClr val="tx1"/>
        </a:solidFill>
        <a:latin typeface="+mn-lt"/>
        <a:ea typeface="+mn-ea"/>
        <a:cs typeface="+mn-cs"/>
      </a:defRPr>
    </a:lvl3pPr>
    <a:lvl4pPr marL="3761105" algn="l" defTabSz="2507615" rtl="0" eaLnBrk="1" latinLnBrk="0" hangingPunct="1">
      <a:defRPr sz="4915" kern="1200">
        <a:solidFill>
          <a:schemeClr val="tx1"/>
        </a:solidFill>
        <a:latin typeface="+mn-lt"/>
        <a:ea typeface="+mn-ea"/>
        <a:cs typeface="+mn-cs"/>
      </a:defRPr>
    </a:lvl4pPr>
    <a:lvl5pPr marL="5015230" algn="l" defTabSz="2507615" rtl="0" eaLnBrk="1" latinLnBrk="0" hangingPunct="1">
      <a:defRPr sz="4915" kern="1200">
        <a:solidFill>
          <a:schemeClr val="tx1"/>
        </a:solidFill>
        <a:latin typeface="+mn-lt"/>
        <a:ea typeface="+mn-ea"/>
        <a:cs typeface="+mn-cs"/>
      </a:defRPr>
    </a:lvl5pPr>
    <a:lvl6pPr marL="6268720" algn="l" defTabSz="2507615" rtl="0" eaLnBrk="1" latinLnBrk="0" hangingPunct="1">
      <a:defRPr sz="4915" kern="1200">
        <a:solidFill>
          <a:schemeClr val="tx1"/>
        </a:solidFill>
        <a:latin typeface="+mn-lt"/>
        <a:ea typeface="+mn-ea"/>
        <a:cs typeface="+mn-cs"/>
      </a:defRPr>
    </a:lvl6pPr>
    <a:lvl7pPr marL="7522845" algn="l" defTabSz="2507615" rtl="0" eaLnBrk="1" latinLnBrk="0" hangingPunct="1">
      <a:defRPr sz="4915" kern="1200">
        <a:solidFill>
          <a:schemeClr val="tx1"/>
        </a:solidFill>
        <a:latin typeface="+mn-lt"/>
        <a:ea typeface="+mn-ea"/>
        <a:cs typeface="+mn-cs"/>
      </a:defRPr>
    </a:lvl7pPr>
    <a:lvl8pPr marL="8776335" algn="l" defTabSz="2507615" rtl="0" eaLnBrk="1" latinLnBrk="0" hangingPunct="1">
      <a:defRPr sz="4915" kern="1200">
        <a:solidFill>
          <a:schemeClr val="tx1"/>
        </a:solidFill>
        <a:latin typeface="+mn-lt"/>
        <a:ea typeface="+mn-ea"/>
        <a:cs typeface="+mn-cs"/>
      </a:defRPr>
    </a:lvl8pPr>
    <a:lvl9pPr marL="10029825" algn="l" defTabSz="2507615" rtl="0" eaLnBrk="1" latinLnBrk="0" hangingPunct="1">
      <a:defRPr sz="4915"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4632" autoAdjust="0"/>
  </p:normalViewPr>
  <p:slideViewPr>
    <p:cSldViewPr snapToGrid="0" snapToObjects="1">
      <p:cViewPr varScale="1">
        <p:scale>
          <a:sx n="44" d="100"/>
          <a:sy n="44" d="100"/>
        </p:scale>
        <p:origin x="1376" y="2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96"/>
        <p:guide pos="215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customXml" Target="../customXml/item1.xml"/><Relationship Id="rId11" Type="http://schemas.openxmlformats.org/officeDocument/2006/relationships/customXmlProps" Target="../customXml/itemProps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sz="4000" b="1">
                <a:latin typeface="Times New Roman" panose="02020603050405020304" charset="0"/>
                <a:cs typeface="Times New Roman" panose="02020603050405020304" charset="0"/>
              </a:rPr>
              <a:t>MEAN</a:t>
            </a:r>
            <a:r>
              <a:t>N</a:t>
            </a:r>
          </a:p>
        </c:rich>
      </c:tx>
      <c:layout>
        <c:manualLayout>
          <c:xMode val="edge"/>
          <c:yMode val="edge"/>
          <c:x val="0.50913323782235"/>
          <c:y val="0.00338447653429603"/>
        </c:manualLayout>
      </c:layout>
      <c:overlay val="0"/>
      <c:spPr>
        <a:noFill/>
        <a:ln>
          <a:noFill/>
        </a:ln>
        <a:effectLst/>
      </c:spPr>
    </c:title>
    <c:autoTitleDeleted val="0"/>
    <c:plotArea>
      <c:layout>
        <c:manualLayout>
          <c:layoutTarget val="inner"/>
          <c:xMode val="edge"/>
          <c:yMode val="edge"/>
          <c:x val="0.134683708838821"/>
          <c:y val="0.162885643767997"/>
          <c:w val="0.730632582322357"/>
          <c:h val="0.693665158371041"/>
        </c:manualLayout>
      </c:layout>
      <c:pieChart>
        <c:varyColors val="1"/>
        <c:ser>
          <c:idx val="0"/>
          <c:order val="0"/>
          <c:tx>
            <c:strRef>
              <c:f>Sheet1!$B$1</c:f>
              <c:strCache>
                <c:ptCount val="1"/>
                <c:pt idx="0">
                  <c:v>MEAN</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Lbl>
              <c:idx val="0"/>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75000"/>
                            <a:lumOff val="25000"/>
                          </a:schemeClr>
                        </a:solidFill>
                        <a:latin typeface="+mn-lt"/>
                        <a:ea typeface="+mn-ea"/>
                        <a:cs typeface="+mn-cs"/>
                      </a:defRPr>
                    </a:pPr>
                    <a:r>
                      <a:rPr sz="3600">
                        <a:latin typeface="Times New Roman" panose="02020603050405020304" charset="0"/>
                        <a:cs typeface="Times New Roman" panose="02020603050405020304" charset="0"/>
                      </a:rPr>
                      <a:t>61</a:t>
                    </a:r>
                    <a:endParaRPr sz="3600">
                      <a:latin typeface="Times New Roman" panose="02020603050405020304" charset="0"/>
                      <a:cs typeface="Times New Roman" panose="02020603050405020304" charset="0"/>
                    </a:endParaRPr>
                  </a:p>
                </c:rich>
              </c:tx>
              <c:dLblPos val="bestFit"/>
              <c:showLegendKey val="0"/>
              <c:showVal val="1"/>
              <c:showCatName val="0"/>
              <c:showSerName val="0"/>
              <c:showPercent val="0"/>
              <c:showBubbleSize val="0"/>
              <c:extLst>
                <c:ext xmlns:c15="http://schemas.microsoft.com/office/drawing/2012/chart" uri="{CE6537A1-D6FC-4f65-9D91-7224C49458BB}">
                  <c15:layout>
                    <c:manualLayout>
                      <c:w val="0.250758232235702"/>
                      <c:h val="0.294323323735088"/>
                    </c:manualLayout>
                  </c15:layout>
                </c:ext>
              </c:extLst>
            </c:dLbl>
            <c:dLbl>
              <c:idx val="1"/>
              <c:layout>
                <c:manualLayout>
                  <c:x val="0.0805333328713266"/>
                  <c:y val="0.118261144840456"/>
                </c:manualLayout>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75000"/>
                            <a:lumOff val="25000"/>
                          </a:schemeClr>
                        </a:solidFill>
                        <a:latin typeface="+mn-lt"/>
                        <a:ea typeface="+mn-ea"/>
                        <a:cs typeface="+mn-cs"/>
                      </a:defRPr>
                    </a:pPr>
                    <a:r>
                      <a:rPr sz="3600">
                        <a:latin typeface="Times New Roman" panose="02020603050405020304" charset="0"/>
                        <a:cs typeface="Times New Roman" panose="02020603050405020304" charset="0"/>
                      </a:rPr>
                      <a:t>56.3</a:t>
                    </a:r>
                    <a:endParaRPr sz="3600">
                      <a:latin typeface="Times New Roman" panose="02020603050405020304" charset="0"/>
                      <a:cs typeface="Times New Roman" panose="02020603050405020304" charset="0"/>
                    </a:endParaRPr>
                  </a:p>
                </c:rich>
              </c:tx>
              <c:dLblPos val="bestFit"/>
              <c:showLegendKey val="0"/>
              <c:showVal val="1"/>
              <c:showCatName val="0"/>
              <c:showSerName val="0"/>
              <c:showPercent val="0"/>
              <c:showBubbleSize val="0"/>
              <c:extLst>
                <c:ext xmlns:c15="http://schemas.microsoft.com/office/drawing/2012/chart" uri="{CE6537A1-D6FC-4f65-9D91-7224C49458BB}">
                  <c15:layout>
                    <c:manualLayout>
                      <c:w val="0.195515597920277"/>
                      <c:h val="0.272727272727273"/>
                    </c:manualLayout>
                  </c15:layout>
                </c:ext>
              </c:extLst>
            </c:dLbl>
            <c:dLbl>
              <c:idx val="2"/>
              <c:layout>
                <c:manualLayout>
                  <c:x val="-0.0964519059075497"/>
                  <c:y val="9.35309236706014e-17"/>
                </c:manualLayout>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75000"/>
                            <a:lumOff val="25000"/>
                          </a:schemeClr>
                        </a:solidFill>
                        <a:latin typeface="+mn-lt"/>
                        <a:ea typeface="+mn-ea"/>
                        <a:cs typeface="+mn-cs"/>
                      </a:defRPr>
                    </a:pPr>
                    <a:r>
                      <a:rPr sz="3600">
                        <a:latin typeface="Times New Roman" panose="02020603050405020304" charset="0"/>
                        <a:cs typeface="Times New Roman" panose="02020603050405020304" charset="0"/>
                      </a:rPr>
                      <a:t>63.5</a:t>
                    </a:r>
                    <a:endParaRPr sz="3600">
                      <a:latin typeface="Times New Roman" panose="02020603050405020304" charset="0"/>
                      <a:cs typeface="Times New Roman" panose="02020603050405020304" charset="0"/>
                    </a:endParaRPr>
                  </a:p>
                </c:rich>
              </c:tx>
              <c:dLblPos val="bestFit"/>
              <c:showLegendKey val="0"/>
              <c:showVal val="1"/>
              <c:showCatName val="0"/>
              <c:showSerName val="0"/>
              <c:showPercent val="0"/>
              <c:showBubbleSize val="0"/>
              <c:extLst>
                <c:ext xmlns:c15="http://schemas.microsoft.com/office/drawing/2012/chart" uri="{CE6537A1-D6FC-4f65-9D91-7224C49458BB}">
                  <c15:layout>
                    <c:manualLayout>
                      <c:w val="0.185766897746967"/>
                      <c:h val="0.263574660633484"/>
                    </c:manualLayout>
                  </c15:layout>
                </c:ext>
              </c:extLst>
            </c:dLbl>
            <c:dLbl>
              <c:idx val="3"/>
              <c:layout>
                <c:manualLayout>
                  <c:x val="-0.0156956525858872"/>
                  <c:y val="-0.197994272818076"/>
                </c:manualLayout>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75000"/>
                            <a:lumOff val="25000"/>
                          </a:schemeClr>
                        </a:solidFill>
                        <a:latin typeface="+mn-lt"/>
                        <a:ea typeface="+mn-ea"/>
                        <a:cs typeface="+mn-cs"/>
                      </a:defRPr>
                    </a:pPr>
                    <a:r>
                      <a:rPr sz="3600">
                        <a:latin typeface="Times New Roman" panose="02020603050405020304" charset="0"/>
                        <a:cs typeface="Times New Roman" panose="02020603050405020304" charset="0"/>
                      </a:rPr>
                      <a:t>66.6</a:t>
                    </a:r>
                    <a:endParaRPr sz="3600">
                      <a:latin typeface="Times New Roman" panose="02020603050405020304" charset="0"/>
                      <a:cs typeface="Times New Roman" panose="02020603050405020304" charset="0"/>
                    </a:endParaRPr>
                  </a:p>
                </c:rich>
              </c:tx>
              <c:dLblPos val="bestFit"/>
              <c:showLegendKey val="0"/>
              <c:showVal val="1"/>
              <c:showCatName val="0"/>
              <c:showSerName val="0"/>
              <c:showPercent val="0"/>
              <c:showBubbleSize val="0"/>
              <c:extLst>
                <c:ext xmlns:c15="http://schemas.microsoft.com/office/drawing/2012/chart" uri="{CE6537A1-D6FC-4f65-9D91-7224C49458BB}">
                  <c15:layout>
                    <c:manualLayout>
                      <c:w val="0.28682842287695"/>
                      <c:h val="0.0906005758946935"/>
                    </c:manualLayout>
                  </c15:layout>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Sheet1!$A$2:$A$5</c:f>
              <c:strCache>
                <c:ptCount val="4"/>
                <c:pt idx="0">
                  <c:v>H</c:v>
                </c:pt>
                <c:pt idx="1">
                  <c:v>DH</c:v>
                </c:pt>
                <c:pt idx="2">
                  <c:v>S</c:v>
                </c:pt>
                <c:pt idx="3">
                  <c:v>D</c:v>
                </c:pt>
              </c:strCache>
            </c:strRef>
          </c:cat>
          <c:val>
            <c:numRef>
              <c:f>Sheet1!$B$2:$B$5</c:f>
              <c:numCache>
                <c:formatCode>General</c:formatCode>
                <c:ptCount val="4"/>
                <c:pt idx="0">
                  <c:v>61</c:v>
                </c:pt>
                <c:pt idx="1">
                  <c:v>56.3</c:v>
                </c:pt>
                <c:pt idx="2">
                  <c:v>63.5</c:v>
                </c:pt>
                <c:pt idx="3">
                  <c:v>66.6</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8138970365126"/>
          <c:y val="0.768094258462689"/>
          <c:w val="0.586022049155457"/>
          <c:h val="0.229100430147746"/>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accent1_2" csCatId="accent1" phldr="0"/>
      <dgm:spPr/>
    </dgm:pt>
    <dgm:pt modelId="{BF708676-7EFC-4C81-9D3A-3E677EAC1C7B}" type="pres">
      <dgm:prSet presAssocID="{8EB1D179-D23D-41D4-AEEF-E4B9FEB06903}" presName="Name0" presStyleCnt="0">
        <dgm:presLayoutVars>
          <dgm:dir/>
          <dgm:resizeHandles val="exact"/>
        </dgm:presLayoutVars>
      </dgm:prSet>
      <dgm:spPr/>
    </dgm:pt>
  </dgm:ptLst>
  <dgm:cxnLst>
    <dgm:cxn modelId="{A876326F-49B9-4574-9FF7-64C870334F72}" type="presOf" srcId="{8EB1D179-D23D-41D4-AEEF-E4B9FEB06903}" destId="{BF708676-7EFC-4C81-9D3A-3E677EAC1C7B}"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1D179-D23D-41D4-AEEF-E4B9FEB06903}" type="doc">
      <dgm:prSet loTypeId="process" loCatId="process" qsTypeId="urn:microsoft.com/office/officeart/2005/8/quickstyle/simple1" qsCatId="simple" csTypeId="urn:microsoft.com/office/officeart/2005/8/colors/accent1_2" csCatId="accent1" phldr="0"/>
      <dgm:spPr/>
    </dgm:pt>
    <dgm:pt modelId="{3F25DA44-7F3E-4C17-A40B-7F663FDBEA65}">
      <dgm:prSet phldrT="[Text]" phldr="0" custT="1"/>
      <dgm:spPr/>
      <dgm:t>
        <a:bodyPr vert="horz" wrap="square"/>
        <a:p>
          <a:pPr>
            <a:lnSpc>
              <a:spcPct val="100000"/>
            </a:lnSpc>
            <a:spcBef>
              <a:spcPct val="0"/>
            </a:spcBef>
            <a:spcAft>
              <a:spcPct val="35000"/>
            </a:spcAft>
          </a:pPr>
          <a:r>
            <a:rPr lang="en-US" sz="2800" b="1">
              <a:solidFill>
                <a:schemeClr val="tx1"/>
              </a:solidFill>
              <a:latin typeface="Times New Roman" panose="02020603050405020304" charset="0"/>
              <a:cs typeface="Times New Roman" panose="02020603050405020304" charset="0"/>
            </a:rPr>
            <a:t>40 Patients</a:t>
          </a:r>
          <a:r>
            <a:rPr lang="en-US" sz="2000" b="1">
              <a:solidFill>
                <a:schemeClr val="tx1"/>
              </a:solidFill>
            </a:rPr>
            <a:t> </a:t>
          </a:r>
          <a:r>
            <a:rPr lang="en-US" sz="2000" b="1">
              <a:solidFill>
                <a:schemeClr val="tx1"/>
              </a:solidFill>
            </a:rPr>
            <a:t/>
          </a:r>
          <a:endParaRPr lang="en-US" sz="2000" b="1">
            <a:solidFill>
              <a:schemeClr val="tx1"/>
            </a:solidFill>
          </a:endParaRPr>
        </a:p>
      </dgm:t>
    </dgm:pt>
    <dgm:pt modelId="{EE9066D1-3403-4469-8E8C-0D40A82430F2}" cxnId="{9260D87F-90E1-4636-8993-0C040EDC871D}" type="parTrans">
      <dgm:prSet/>
      <dgm:spPr/>
    </dgm:pt>
    <dgm:pt modelId="{8EC5AF5E-9C9F-410A-A755-A3EA5186F948}" cxnId="{9260D87F-90E1-4636-8993-0C040EDC871D}" type="sibTrans">
      <dgm:prSet/>
      <dgm:spPr/>
      <dgm:t>
        <a:bodyPr/>
        <a:p>
          <a:endParaRPr lang="en-US"/>
        </a:p>
      </dgm:t>
    </dgm:pt>
    <dgm:pt modelId="{2E2F4D3A-969C-4DB2-9FA9-5C4A40369351}">
      <dgm:prSet phldrT="[Text]" phldr="0" custT="1"/>
      <dgm:spPr/>
      <dgm:t>
        <a:bodyPr vert="horz" wrap="square"/>
        <a:p>
          <a:pPr>
            <a:lnSpc>
              <a:spcPct val="100000"/>
            </a:lnSpc>
            <a:spcBef>
              <a:spcPct val="0"/>
            </a:spcBef>
            <a:spcAft>
              <a:spcPct val="35000"/>
            </a:spcAft>
          </a:pPr>
          <a:r>
            <a:rPr lang="en-US" sz="2800" b="1">
              <a:solidFill>
                <a:schemeClr val="tx1"/>
              </a:solidFill>
              <a:latin typeface="Times New Roman" panose="02020603050405020304" charset="0"/>
              <a:cs typeface="Times New Roman" panose="02020603050405020304" charset="0"/>
            </a:rPr>
            <a:t>30 Case </a:t>
          </a:r>
          <a:r>
            <a:rPr lang="en-US" sz="2800" b="1">
              <a:solidFill>
                <a:schemeClr val="tx1"/>
              </a:solidFill>
              <a:latin typeface="Times New Roman" panose="02020603050405020304" charset="0"/>
              <a:cs typeface="Times New Roman" panose="02020603050405020304" charset="0"/>
            </a:rPr>
            <a:t>Patients</a:t>
          </a:r>
          <a:r>
            <a:rPr lang="en-US" sz="2800" b="1">
              <a:solidFill>
                <a:schemeClr val="tx1"/>
              </a:solidFill>
              <a:latin typeface="Times New Roman" panose="02020603050405020304" charset="0"/>
              <a:cs typeface="Times New Roman" panose="02020603050405020304" charset="0"/>
            </a:rPr>
            <a:t/>
          </a:r>
          <a:endParaRPr lang="en-US" sz="2800" b="1">
            <a:solidFill>
              <a:schemeClr val="tx1"/>
            </a:solidFill>
            <a:latin typeface="Times New Roman" panose="02020603050405020304" charset="0"/>
            <a:cs typeface="Times New Roman" panose="02020603050405020304" charset="0"/>
          </a:endParaRPr>
        </a:p>
      </dgm:t>
    </dgm:pt>
    <dgm:pt modelId="{1E934BFE-4D40-486C-8784-F698A10C4CF5}" cxnId="{6F9385DB-6435-4C0D-AB9A-CD93676FD8A3}" type="parTrans">
      <dgm:prSet/>
      <dgm:spPr/>
    </dgm:pt>
    <dgm:pt modelId="{EC1AFF77-9232-4EEB-95CB-85CEAB3B1FC0}" cxnId="{6F9385DB-6435-4C0D-AB9A-CD93676FD8A3}" type="sibTrans">
      <dgm:prSet/>
      <dgm:spPr/>
      <dgm:t>
        <a:bodyPr/>
        <a:p>
          <a:endParaRPr lang="en-US"/>
        </a:p>
      </dgm:t>
    </dgm:pt>
    <dgm:pt modelId="{37B86CFA-59B5-46FA-8A6B-9FB187CE14DF}">
      <dgm:prSet phldrT="[Text]" phldr="0" custT="1"/>
      <dgm:spPr/>
      <dgm:t>
        <a:bodyPr vert="horz" wrap="square"/>
        <a:p>
          <a:pPr>
            <a:lnSpc>
              <a:spcPct val="100000"/>
            </a:lnSpc>
            <a:spcBef>
              <a:spcPct val="0"/>
            </a:spcBef>
            <a:spcAft>
              <a:spcPct val="35000"/>
            </a:spcAft>
          </a:pPr>
          <a:r>
            <a:rPr lang="en-US" sz="2800">
              <a:solidFill>
                <a:schemeClr val="tx1"/>
              </a:solidFill>
              <a:latin typeface="Times New Roman" panose="02020603050405020304" charset="0"/>
              <a:cs typeface="Times New Roman" panose="02020603050405020304" charset="0"/>
            </a:rPr>
            <a:t>10 Control Patients</a:t>
          </a:r>
          <a:r>
            <a:rPr lang="en-US" sz="2800">
              <a:solidFill>
                <a:schemeClr val="tx1"/>
              </a:solidFill>
              <a:latin typeface="Times New Roman" panose="02020603050405020304" charset="0"/>
              <a:cs typeface="Times New Roman" panose="02020603050405020304" charset="0"/>
            </a:rPr>
            <a:t/>
          </a:r>
          <a:endParaRPr lang="en-US" sz="2800">
            <a:solidFill>
              <a:schemeClr val="tx1"/>
            </a:solidFill>
            <a:latin typeface="Times New Roman" panose="02020603050405020304" charset="0"/>
            <a:cs typeface="Times New Roman" panose="02020603050405020304" charset="0"/>
          </a:endParaRPr>
        </a:p>
      </dgm:t>
    </dgm:pt>
    <dgm:pt modelId="{9DABF4F3-A9E6-40B1-A863-AC9409CC14BB}" cxnId="{E6B75242-B360-4143-A288-C66D9BD66DCA}" type="parTrans">
      <dgm:prSet/>
      <dgm:spPr/>
    </dgm:pt>
    <dgm:pt modelId="{18EFF3C3-47F9-402B-A3F3-E9310EA281B4}" cxnId="{E6B75242-B360-4143-A288-C66D9BD66DCA}"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3">
        <dgm:presLayoutVars>
          <dgm:bulletEnabled val="1"/>
        </dgm:presLayoutVars>
      </dgm:prSet>
      <dgm:spPr/>
    </dgm:pt>
    <dgm:pt modelId="{8A5CF0CE-3323-464D-9C63-05C1BDB053F5}" type="pres">
      <dgm:prSet presAssocID="{8EC5AF5E-9C9F-410A-A755-A3EA5186F948}" presName="sibTrans" presStyleLbl="sibTrans2D1" presStyleIdx="0" presStyleCnt="2"/>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3">
        <dgm:presLayoutVars>
          <dgm:bulletEnabled val="1"/>
        </dgm:presLayoutVars>
      </dgm:prSet>
      <dgm:spPr/>
    </dgm:pt>
    <dgm:pt modelId="{909665EA-CD51-48A8-B505-7C9BF74A1F16}" type="pres">
      <dgm:prSet presAssocID="{EC1AFF77-9232-4EEB-95CB-85CEAB3B1FC0}" presName="sibTrans" presStyleLbl="sibTrans2D1" presStyleIdx="1" presStyleCnt="2"/>
      <dgm:spPr/>
    </dgm:pt>
    <dgm:pt modelId="{EB169E35-194F-40B1-8B16-9B3FBF408339}" type="pres">
      <dgm:prSet presAssocID="{EC1AFF77-9232-4EEB-95CB-85CEAB3B1FC0}" presName="connectorText" presStyleCnt="0"/>
      <dgm:spPr/>
    </dgm:pt>
    <dgm:pt modelId="{A1E15D63-E1FF-4A28-A04F-A2B65927BC31}" type="pres">
      <dgm:prSet presAssocID="{37B86CFA-59B5-46FA-8A6B-9FB187CE14DF}" presName="node" presStyleLbl="node1" presStyleIdx="2" presStyleCnt="3">
        <dgm:presLayoutVars>
          <dgm:bulletEnabled val="1"/>
        </dgm:presLayoutVars>
      </dgm:prSet>
      <dgm:spPr/>
    </dgm:pt>
  </dgm:ptLst>
  <dgm:cxnLst>
    <dgm:cxn modelId="{9260D87F-90E1-4636-8993-0C040EDC871D}" srcId="{8EB1D179-D23D-41D4-AEEF-E4B9FEB06903}" destId="{3F25DA44-7F3E-4C17-A40B-7F663FDBEA65}" srcOrd="0" destOrd="0" parTransId="{EE9066D1-3403-4469-8E8C-0D40A82430F2}" sibTransId="{8EC5AF5E-9C9F-410A-A755-A3EA5186F948}"/>
    <dgm:cxn modelId="{6F9385DB-6435-4C0D-AB9A-CD93676FD8A3}" srcId="{8EB1D179-D23D-41D4-AEEF-E4B9FEB06903}" destId="{2E2F4D3A-969C-4DB2-9FA9-5C4A40369351}" srcOrd="1" destOrd="0" parTransId="{1E934BFE-4D40-486C-8784-F698A10C4CF5}" sibTransId="{EC1AFF77-9232-4EEB-95CB-85CEAB3B1FC0}"/>
    <dgm:cxn modelId="{E6B75242-B360-4143-A288-C66D9BD66DCA}" srcId="{8EB1D179-D23D-41D4-AEEF-E4B9FEB06903}" destId="{37B86CFA-59B5-46FA-8A6B-9FB187CE14DF}" srcOrd="2" destOrd="0" parTransId="{9DABF4F3-A9E6-40B1-A863-AC9409CC14BB}" sibTransId="{18EFF3C3-47F9-402B-A3F3-E9310EA281B4}"/>
    <dgm:cxn modelId="{9DE5E033-20C1-47C4-8F8C-F33A8F0F5ADE}" type="presOf" srcId="{8EB1D179-D23D-41D4-AEEF-E4B9FEB06903}" destId="{BF708676-7EFC-4C81-9D3A-3E677EAC1C7B}" srcOrd="0" destOrd="0" presId="urn:microsoft.com/office/officeart/2005/8/layout/process1"/>
    <dgm:cxn modelId="{79B2089E-A3FC-453B-8665-FC2164CBB795}" type="presParOf" srcId="{BF708676-7EFC-4C81-9D3A-3E677EAC1C7B}" destId="{111DEAC9-5D4C-4A6A-A44E-082A26F60596}" srcOrd="0" destOrd="0" presId="urn:microsoft.com/office/officeart/2005/8/layout/process1"/>
    <dgm:cxn modelId="{D87A77A6-2F92-44E8-A012-83FB37F7882D}" type="presOf" srcId="{3F25DA44-7F3E-4C17-A40B-7F663FDBEA65}" destId="{111DEAC9-5D4C-4A6A-A44E-082A26F60596}" srcOrd="0" destOrd="0" presId="urn:microsoft.com/office/officeart/2005/8/layout/process1"/>
    <dgm:cxn modelId="{87C41C7E-39D9-4095-986F-3C7C158DA4CE}" type="presParOf" srcId="{BF708676-7EFC-4C81-9D3A-3E677EAC1C7B}" destId="{8A5CF0CE-3323-464D-9C63-05C1BDB053F5}" srcOrd="1" destOrd="0" presId="urn:microsoft.com/office/officeart/2005/8/layout/process1"/>
    <dgm:cxn modelId="{E5A478BA-093E-424B-994A-B4AD2E14F1F2}" type="presOf" srcId="{8EC5AF5E-9C9F-410A-A755-A3EA5186F948}" destId="{8A5CF0CE-3323-464D-9C63-05C1BDB053F5}" srcOrd="0" destOrd="0" presId="urn:microsoft.com/office/officeart/2005/8/layout/process1"/>
    <dgm:cxn modelId="{5A88DEF6-E29E-4AF7-9323-43B6EB369AAE}" type="presParOf" srcId="{8A5CF0CE-3323-464D-9C63-05C1BDB053F5}" destId="{5FA465F6-7607-499F-BFB2-52F4E071FB67}" srcOrd="0" destOrd="1" presId="urn:microsoft.com/office/officeart/2005/8/layout/process1"/>
    <dgm:cxn modelId="{66437C6C-8816-4B25-B9B9-C57B7D362BBE}" type="presOf" srcId="{8EC5AF5E-9C9F-410A-A755-A3EA5186F948}" destId="{5FA465F6-7607-499F-BFB2-52F4E071FB67}" srcOrd="1" destOrd="0" presId="urn:microsoft.com/office/officeart/2005/8/layout/process1"/>
    <dgm:cxn modelId="{6806CA5E-8FD7-4F94-B354-B6DECA89D707}" type="presParOf" srcId="{BF708676-7EFC-4C81-9D3A-3E677EAC1C7B}" destId="{552FB8E7-A5FB-4CC3-94C3-CE0BDF19F9F1}" srcOrd="2" destOrd="0" presId="urn:microsoft.com/office/officeart/2005/8/layout/process1"/>
    <dgm:cxn modelId="{5A358990-0FB8-4DFC-AFC6-1668BD00BB1A}" type="presOf" srcId="{2E2F4D3A-969C-4DB2-9FA9-5C4A40369351}" destId="{552FB8E7-A5FB-4CC3-94C3-CE0BDF19F9F1}" srcOrd="0" destOrd="0" presId="urn:microsoft.com/office/officeart/2005/8/layout/process1"/>
    <dgm:cxn modelId="{D8EA7C67-98F8-46C5-9B84-9317CCB87791}" type="presParOf" srcId="{BF708676-7EFC-4C81-9D3A-3E677EAC1C7B}" destId="{909665EA-CD51-48A8-B505-7C9BF74A1F16}" srcOrd="3" destOrd="0" presId="urn:microsoft.com/office/officeart/2005/8/layout/process1"/>
    <dgm:cxn modelId="{68624BD6-F04C-4329-91C3-3CEE10E74121}" type="presOf" srcId="{EC1AFF77-9232-4EEB-95CB-85CEAB3B1FC0}" destId="{909665EA-CD51-48A8-B505-7C9BF74A1F16}" srcOrd="0" destOrd="0" presId="urn:microsoft.com/office/officeart/2005/8/layout/process1"/>
    <dgm:cxn modelId="{3A59BF25-076B-492C-832C-B7623A8C576F}" type="presParOf" srcId="{909665EA-CD51-48A8-B505-7C9BF74A1F16}" destId="{EB169E35-194F-40B1-8B16-9B3FBF408339}" srcOrd="0" destOrd="3" presId="urn:microsoft.com/office/officeart/2005/8/layout/process1"/>
    <dgm:cxn modelId="{6BF8ED8F-5CCF-43F2-8B13-7BD5C9566486}" type="presOf" srcId="{EC1AFF77-9232-4EEB-95CB-85CEAB3B1FC0}" destId="{EB169E35-194F-40B1-8B16-9B3FBF408339}" srcOrd="1" destOrd="0" presId="urn:microsoft.com/office/officeart/2005/8/layout/process1"/>
    <dgm:cxn modelId="{6C728FF0-0789-49AD-8B76-7181B8CCDA58}" type="presParOf" srcId="{BF708676-7EFC-4C81-9D3A-3E677EAC1C7B}" destId="{A1E15D63-E1FF-4A28-A04F-A2B65927BC31}" srcOrd="4" destOrd="0" presId="urn:microsoft.com/office/officeart/2005/8/layout/process1"/>
    <dgm:cxn modelId="{F6F2A22E-42E4-4DE0-913F-ABE01D378496}" type="presOf" srcId="{37B86CFA-59B5-46FA-8A6B-9FB187CE14DF}" destId="{A1E15D63-E1FF-4A28-A04F-A2B65927BC31}" srcOrd="0"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139F80-A41F-4296-BEDA-4E4BEC89A86F}" type="doc">
      <dgm:prSet loTypeId="cycle" loCatId="cycle" qsTypeId="urn:microsoft.com/office/officeart/2005/8/quickstyle/simple1" qsCatId="simple" csTypeId="urn:microsoft.com/office/officeart/2005/8/colors/accent1_2" csCatId="accent1" phldr="0"/>
      <dgm:spPr/>
      <dgm:t>
        <a:bodyPr/>
        <a:p>
          <a:endParaRPr lang="en-US"/>
        </a:p>
      </dgm:t>
    </dgm:pt>
    <dgm:pt modelId="{ED27F895-F932-4520-A6E7-20717B1B6ABA}">
      <dgm:prSet phldrT="[Text]" phldr="0" custT="1"/>
      <dgm:spPr/>
      <dgm:t>
        <a:bodyPr vert="horz" wrap="square"/>
        <a:p>
          <a:pPr>
            <a:lnSpc>
              <a:spcPct val="100000"/>
            </a:lnSpc>
            <a:spcBef>
              <a:spcPct val="0"/>
            </a:spcBef>
            <a:spcAft>
              <a:spcPct val="35000"/>
            </a:spcAft>
          </a:pPr>
          <a:r>
            <a:rPr lang="en-US" sz="2400">
              <a:solidFill>
                <a:schemeClr val="tx1"/>
              </a:solidFill>
            </a:rPr>
            <a:t>Syringe and Methylated Spirit</a:t>
          </a:r>
          <a:r>
            <a:rPr lang="en-US" sz="2400">
              <a:solidFill>
                <a:schemeClr val="tx1"/>
              </a:solidFill>
            </a:rPr>
            <a:t/>
          </a:r>
          <a:endParaRPr lang="en-US" sz="2400">
            <a:solidFill>
              <a:schemeClr val="tx1"/>
            </a:solidFill>
          </a:endParaRPr>
        </a:p>
      </dgm:t>
    </dgm:pt>
    <dgm:pt modelId="{E4F3F18A-396C-4AEE-B550-7690C2F59830}" cxnId="{BE102E3B-319C-4B1D-8BA8-C381F9470DA3}" type="parTrans">
      <dgm:prSet/>
      <dgm:spPr/>
      <dgm:t>
        <a:bodyPr/>
        <a:p>
          <a:endParaRPr lang="en-US"/>
        </a:p>
      </dgm:t>
    </dgm:pt>
    <dgm:pt modelId="{7197E9C7-2BFC-4382-A4C1-AF8E70D3407A}" cxnId="{BE102E3B-319C-4B1D-8BA8-C381F9470DA3}" type="sibTrans">
      <dgm:prSet/>
      <dgm:spPr/>
      <dgm:t>
        <a:bodyPr/>
        <a:p>
          <a:endParaRPr lang="en-US"/>
        </a:p>
      </dgm:t>
    </dgm:pt>
    <dgm:pt modelId="{FAC4F552-553A-4AE6-BC40-237F3697F56A}">
      <dgm:prSet phldrT="[Text]" phldr="0" custT="1"/>
      <dgm:spPr/>
      <dgm:t>
        <a:bodyPr vert="horz" wrap="square"/>
        <a:p>
          <a:pPr>
            <a:lnSpc>
              <a:spcPct val="100000"/>
            </a:lnSpc>
            <a:spcBef>
              <a:spcPct val="0"/>
            </a:spcBef>
            <a:spcAft>
              <a:spcPct val="35000"/>
            </a:spcAft>
          </a:pPr>
          <a:r>
            <a:rPr lang="en-US" sz="2800" b="1">
              <a:solidFill>
                <a:schemeClr val="tx1"/>
              </a:solidFill>
            </a:rPr>
            <a:t>Torniquet</a:t>
          </a:r>
          <a:r>
            <a:rPr lang="en-US" sz="2800" b="1">
              <a:solidFill>
                <a:schemeClr val="tx1"/>
              </a:solidFill>
            </a:rPr>
            <a:t/>
          </a:r>
          <a:endParaRPr lang="en-US" sz="2800" b="1">
            <a:solidFill>
              <a:schemeClr val="tx1"/>
            </a:solidFill>
          </a:endParaRPr>
        </a:p>
      </dgm:t>
    </dgm:pt>
    <dgm:pt modelId="{7FD9B64E-5280-4B70-903C-6F2BE28A6CE5}" cxnId="{A11413D6-84A9-4B17-B1F8-C4928810DA88}" type="parTrans">
      <dgm:prSet/>
      <dgm:spPr/>
      <dgm:t>
        <a:bodyPr/>
        <a:p>
          <a:endParaRPr lang="en-US"/>
        </a:p>
      </dgm:t>
    </dgm:pt>
    <dgm:pt modelId="{C214425F-F630-4C52-8627-F2DE8D0D90BA}" cxnId="{A11413D6-84A9-4B17-B1F8-C4928810DA88}" type="sibTrans">
      <dgm:prSet/>
      <dgm:spPr/>
      <dgm:t>
        <a:bodyPr/>
        <a:p>
          <a:endParaRPr lang="en-US"/>
        </a:p>
      </dgm:t>
    </dgm:pt>
    <dgm:pt modelId="{65F0DA01-8262-450D-BD62-8690C98FDAD2}">
      <dgm:prSet phldrT="[Text]" phldr="0" custT="1"/>
      <dgm:spPr/>
      <dgm:t>
        <a:bodyPr vert="horz" wrap="square"/>
        <a:p>
          <a:pPr>
            <a:lnSpc>
              <a:spcPct val="100000"/>
            </a:lnSpc>
            <a:spcBef>
              <a:spcPct val="0"/>
            </a:spcBef>
            <a:spcAft>
              <a:spcPct val="35000"/>
            </a:spcAft>
          </a:pPr>
          <a:r>
            <a:rPr lang="en-US" sz="2400" b="1">
              <a:solidFill>
                <a:schemeClr val="tx1"/>
              </a:solidFill>
            </a:rPr>
            <a:t>Plain Blood Colletion Bottle</a:t>
          </a:r>
          <a:r>
            <a:rPr lang="en-US" sz="2400" b="1">
              <a:solidFill>
                <a:schemeClr val="tx1"/>
              </a:solidFill>
            </a:rPr>
            <a:t/>
          </a:r>
          <a:endParaRPr lang="en-US" sz="2400" b="1">
            <a:solidFill>
              <a:schemeClr val="tx1"/>
            </a:solidFill>
          </a:endParaRPr>
        </a:p>
      </dgm:t>
    </dgm:pt>
    <dgm:pt modelId="{45A96CE7-8DBE-4F8A-87D0-854153A0DCCB}" cxnId="{1292D2FD-F207-433A-A470-A3285348D211}" type="parTrans">
      <dgm:prSet/>
      <dgm:spPr/>
      <dgm:t>
        <a:bodyPr/>
        <a:p>
          <a:endParaRPr lang="en-US"/>
        </a:p>
      </dgm:t>
    </dgm:pt>
    <dgm:pt modelId="{E3AA9C70-C00F-41C3-AC24-14264B3DF079}" cxnId="{1292D2FD-F207-433A-A470-A3285348D211}" type="sibTrans">
      <dgm:prSet/>
      <dgm:spPr/>
      <dgm:t>
        <a:bodyPr/>
        <a:p>
          <a:endParaRPr lang="en-US"/>
        </a:p>
      </dgm:t>
    </dgm:pt>
    <dgm:pt modelId="{944AD0D2-6BD8-4775-9B4A-3461CC8DB612}">
      <dgm:prSet phldrT="[Text]" phldr="0" custT="1"/>
      <dgm:spPr/>
      <dgm:t>
        <a:bodyPr vert="horz" wrap="square"/>
        <a:p>
          <a:pPr>
            <a:lnSpc>
              <a:spcPct val="100000"/>
            </a:lnSpc>
            <a:spcBef>
              <a:spcPct val="0"/>
            </a:spcBef>
            <a:spcAft>
              <a:spcPct val="35000"/>
            </a:spcAft>
          </a:pPr>
          <a:r>
            <a:rPr lang="en-US" sz="2800" b="1">
              <a:solidFill>
                <a:schemeClr val="tx1"/>
              </a:solidFill>
            </a:rPr>
            <a:t>Centrifuged</a:t>
          </a:r>
          <a:r>
            <a:rPr lang="en-US" sz="2800" b="1">
              <a:solidFill>
                <a:schemeClr val="tx1"/>
              </a:solidFill>
            </a:rPr>
            <a:t/>
          </a:r>
          <a:endParaRPr lang="en-US" sz="2800" b="1">
            <a:solidFill>
              <a:schemeClr val="tx1"/>
            </a:solidFill>
          </a:endParaRPr>
        </a:p>
      </dgm:t>
    </dgm:pt>
    <dgm:pt modelId="{B2A879E3-C78E-4E3B-8F77-03E9FE070EDF}" cxnId="{6FC10B5C-C0F9-4A39-8CD6-E1E3AB6AE37A}" type="parTrans">
      <dgm:prSet/>
      <dgm:spPr/>
      <dgm:t>
        <a:bodyPr/>
        <a:p>
          <a:endParaRPr lang="en-US"/>
        </a:p>
      </dgm:t>
    </dgm:pt>
    <dgm:pt modelId="{8D86A813-F5F9-4521-8CB4-55B30CE68982}" cxnId="{6FC10B5C-C0F9-4A39-8CD6-E1E3AB6AE37A}" type="sibTrans">
      <dgm:prSet/>
      <dgm:spPr/>
      <dgm:t>
        <a:bodyPr/>
        <a:p>
          <a:endParaRPr lang="en-US"/>
        </a:p>
      </dgm:t>
    </dgm:pt>
    <dgm:pt modelId="{F31169B2-585C-4BD6-AAB7-1E90D256C935}">
      <dgm:prSet phldrT="[Text]" phldr="0" custT="1"/>
      <dgm:spPr/>
      <dgm:t>
        <a:bodyPr vert="horz" wrap="square"/>
        <a:p>
          <a:pPr>
            <a:lnSpc>
              <a:spcPct val="100000"/>
            </a:lnSpc>
            <a:spcBef>
              <a:spcPct val="0"/>
            </a:spcBef>
            <a:spcAft>
              <a:spcPct val="35000"/>
            </a:spcAft>
          </a:pPr>
          <a:r>
            <a:rPr lang="en-US" sz="2400" b="1">
              <a:solidFill>
                <a:schemeClr val="tx1"/>
              </a:solidFill>
              <a:latin typeface="Times New Roman" panose="02020603050405020304" charset="0"/>
              <a:cs typeface="Times New Roman" panose="02020603050405020304" charset="0"/>
            </a:rPr>
            <a:t>S</a:t>
          </a:r>
          <a:r>
            <a:rPr lang="en-US" sz="2400" b="1">
              <a:solidFill>
                <a:schemeClr val="tx1"/>
              </a:solidFill>
              <a:latin typeface="Times New Roman" panose="02020603050405020304" charset="0"/>
              <a:cs typeface="Times New Roman" panose="02020603050405020304" charset="0"/>
            </a:rPr>
            <a:t>erum Bottle  &amp;Refrigerate</a:t>
          </a:r>
          <a:r>
            <a:rPr lang="en-US" sz="2400" b="1">
              <a:solidFill>
                <a:schemeClr val="tx1"/>
              </a:solidFill>
              <a:latin typeface="Times New Roman" panose="02020603050405020304" charset="0"/>
              <a:cs typeface="Times New Roman" panose="02020603050405020304" charset="0"/>
            </a:rPr>
            <a:t>d at  4C -8C</a:t>
          </a:r>
          <a:r>
            <a:rPr lang="en-US" sz="2400" b="1">
              <a:solidFill>
                <a:schemeClr val="tx1"/>
              </a:solidFill>
              <a:latin typeface="Times New Roman" panose="02020603050405020304" charset="0"/>
              <a:cs typeface="Times New Roman" panose="02020603050405020304" charset="0"/>
            </a:rPr>
            <a:t/>
          </a:r>
          <a:endParaRPr lang="en-US" sz="2400" b="1">
            <a:solidFill>
              <a:schemeClr val="tx1"/>
            </a:solidFill>
            <a:latin typeface="Times New Roman" panose="02020603050405020304" charset="0"/>
            <a:cs typeface="Times New Roman" panose="02020603050405020304" charset="0"/>
          </a:endParaRPr>
        </a:p>
      </dgm:t>
    </dgm:pt>
    <dgm:pt modelId="{EE61BEF3-F390-4F05-94B5-481342196429}" cxnId="{377EB32D-0A04-4304-8320-C3412B6EC44B}" type="parTrans">
      <dgm:prSet/>
      <dgm:spPr/>
      <dgm:t>
        <a:bodyPr/>
        <a:p>
          <a:endParaRPr lang="en-US"/>
        </a:p>
      </dgm:t>
    </dgm:pt>
    <dgm:pt modelId="{D5E542A6-2C10-4832-8E38-82821B7DF259}" cxnId="{377EB32D-0A04-4304-8320-C3412B6EC44B}" type="sibTrans">
      <dgm:prSet/>
      <dgm:spPr/>
      <dgm:t>
        <a:bodyPr/>
        <a:p>
          <a:endParaRPr lang="en-US"/>
        </a:p>
      </dgm:t>
    </dgm:pt>
    <dgm:pt modelId="{1DF4AACC-FCFE-4478-BA2F-B6B158A02CB5}" type="pres">
      <dgm:prSet presAssocID="{30139F80-A41F-4296-BEDA-4E4BEC89A86F}" presName="Name0" presStyleCnt="0">
        <dgm:presLayoutVars>
          <dgm:dir/>
          <dgm:resizeHandles val="exact"/>
        </dgm:presLayoutVars>
      </dgm:prSet>
      <dgm:spPr/>
    </dgm:pt>
    <dgm:pt modelId="{0AF41DD3-82AC-4D68-969B-AFC5197C8579}" type="pres">
      <dgm:prSet presAssocID="{30139F80-A41F-4296-BEDA-4E4BEC89A86F}" presName="cycle" presStyleCnt="0"/>
      <dgm:spPr/>
    </dgm:pt>
    <dgm:pt modelId="{22A11489-3ABA-40F8-A51D-1DD036252FB1}" type="pres">
      <dgm:prSet presAssocID="{ED27F895-F932-4520-A6E7-20717B1B6ABA}" presName="nodeFirstNode" presStyleLbl="node1" presStyleIdx="0" presStyleCnt="5">
        <dgm:presLayoutVars>
          <dgm:bulletEnabled val="1"/>
        </dgm:presLayoutVars>
      </dgm:prSet>
      <dgm:spPr/>
    </dgm:pt>
    <dgm:pt modelId="{337EB5E2-1680-494E-8F98-087A78809C28}" type="pres">
      <dgm:prSet presAssocID="{7197E9C7-2BFC-4382-A4C1-AF8E70D3407A}" presName="sibTransFirstNode" presStyleLbl="bgShp" presStyleIdx="0" presStyleCnt="1"/>
      <dgm:spPr/>
    </dgm:pt>
    <dgm:pt modelId="{688DC5BA-912A-4A40-91DF-67B2BDDD2B94}" type="pres">
      <dgm:prSet presAssocID="{FAC4F552-553A-4AE6-BC40-237F3697F56A}" presName="nodeFollowingNodes" presStyleLbl="node1" presStyleIdx="1" presStyleCnt="5">
        <dgm:presLayoutVars>
          <dgm:bulletEnabled val="1"/>
        </dgm:presLayoutVars>
      </dgm:prSet>
      <dgm:spPr/>
    </dgm:pt>
    <dgm:pt modelId="{28D855B3-3DD3-4000-8129-7193272CBB99}" type="pres">
      <dgm:prSet presAssocID="{65F0DA01-8262-450D-BD62-8690C98FDAD2}" presName="nodeFollowingNodes" presStyleLbl="node1" presStyleIdx="2" presStyleCnt="5">
        <dgm:presLayoutVars>
          <dgm:bulletEnabled val="1"/>
        </dgm:presLayoutVars>
      </dgm:prSet>
      <dgm:spPr/>
    </dgm:pt>
    <dgm:pt modelId="{BDF9D8B2-8B45-43D0-8BAF-27565E824A5E}" type="pres">
      <dgm:prSet presAssocID="{944AD0D2-6BD8-4775-9B4A-3461CC8DB612}" presName="nodeFollowingNodes" presStyleLbl="node1" presStyleIdx="3" presStyleCnt="5">
        <dgm:presLayoutVars>
          <dgm:bulletEnabled val="1"/>
        </dgm:presLayoutVars>
      </dgm:prSet>
      <dgm:spPr/>
    </dgm:pt>
    <dgm:pt modelId="{BFF1AEDD-3E7C-471E-AC6C-1F6B329BE939}" type="pres">
      <dgm:prSet presAssocID="{F31169B2-585C-4BD6-AAB7-1E90D256C935}" presName="nodeFollowingNodes" presStyleLbl="node1" presStyleIdx="4" presStyleCnt="5">
        <dgm:presLayoutVars>
          <dgm:bulletEnabled val="1"/>
        </dgm:presLayoutVars>
      </dgm:prSet>
      <dgm:spPr/>
    </dgm:pt>
  </dgm:ptLst>
  <dgm:cxnLst>
    <dgm:cxn modelId="{BE102E3B-319C-4B1D-8BA8-C381F9470DA3}" srcId="{30139F80-A41F-4296-BEDA-4E4BEC89A86F}" destId="{ED27F895-F932-4520-A6E7-20717B1B6ABA}" srcOrd="0" destOrd="0" parTransId="{E4F3F18A-396C-4AEE-B550-7690C2F59830}" sibTransId="{7197E9C7-2BFC-4382-A4C1-AF8E70D3407A}"/>
    <dgm:cxn modelId="{A11413D6-84A9-4B17-B1F8-C4928810DA88}" srcId="{30139F80-A41F-4296-BEDA-4E4BEC89A86F}" destId="{FAC4F552-553A-4AE6-BC40-237F3697F56A}" srcOrd="1" destOrd="0" parTransId="{7FD9B64E-5280-4B70-903C-6F2BE28A6CE5}" sibTransId="{C214425F-F630-4C52-8627-F2DE8D0D90BA}"/>
    <dgm:cxn modelId="{1292D2FD-F207-433A-A470-A3285348D211}" srcId="{30139F80-A41F-4296-BEDA-4E4BEC89A86F}" destId="{65F0DA01-8262-450D-BD62-8690C98FDAD2}" srcOrd="2" destOrd="0" parTransId="{45A96CE7-8DBE-4F8A-87D0-854153A0DCCB}" sibTransId="{E3AA9C70-C00F-41C3-AC24-14264B3DF079}"/>
    <dgm:cxn modelId="{6FC10B5C-C0F9-4A39-8CD6-E1E3AB6AE37A}" srcId="{30139F80-A41F-4296-BEDA-4E4BEC89A86F}" destId="{944AD0D2-6BD8-4775-9B4A-3461CC8DB612}" srcOrd="3" destOrd="0" parTransId="{B2A879E3-C78E-4E3B-8F77-03E9FE070EDF}" sibTransId="{8D86A813-F5F9-4521-8CB4-55B30CE68982}"/>
    <dgm:cxn modelId="{377EB32D-0A04-4304-8320-C3412B6EC44B}" srcId="{30139F80-A41F-4296-BEDA-4E4BEC89A86F}" destId="{F31169B2-585C-4BD6-AAB7-1E90D256C935}" srcOrd="4" destOrd="0" parTransId="{EE61BEF3-F390-4F05-94B5-481342196429}" sibTransId="{D5E542A6-2C10-4832-8E38-82821B7DF259}"/>
    <dgm:cxn modelId="{EB1A716A-AD6A-417C-9DFD-3CD8B1EF41F6}" type="presOf" srcId="{30139F80-A41F-4296-BEDA-4E4BEC89A86F}" destId="{1DF4AACC-FCFE-4478-BA2F-B6B158A02CB5}" srcOrd="0" destOrd="0" presId="urn:microsoft.com/office/officeart/2005/8/layout/cycle3"/>
    <dgm:cxn modelId="{91B7BA43-93B4-43D1-B665-7A5BA1F6C707}" type="presParOf" srcId="{1DF4AACC-FCFE-4478-BA2F-B6B158A02CB5}" destId="{0AF41DD3-82AC-4D68-969B-AFC5197C8579}" srcOrd="0" destOrd="0" presId="urn:microsoft.com/office/officeart/2005/8/layout/cycle3"/>
    <dgm:cxn modelId="{552DB685-EEF0-4C8B-8C2F-BE2C89AFD1F9}" type="presParOf" srcId="{0AF41DD3-82AC-4D68-969B-AFC5197C8579}" destId="{22A11489-3ABA-40F8-A51D-1DD036252FB1}" srcOrd="0" destOrd="0" presId="urn:microsoft.com/office/officeart/2005/8/layout/cycle3"/>
    <dgm:cxn modelId="{AAF34500-E069-434C-A39F-BF0FBF8C59C9}" type="presOf" srcId="{ED27F895-F932-4520-A6E7-20717B1B6ABA}" destId="{22A11489-3ABA-40F8-A51D-1DD036252FB1}" srcOrd="0" destOrd="0" presId="urn:microsoft.com/office/officeart/2005/8/layout/cycle3"/>
    <dgm:cxn modelId="{9E0BBF62-9C1B-4C84-9284-E10C76621BFB}" type="presParOf" srcId="{0AF41DD3-82AC-4D68-969B-AFC5197C8579}" destId="{337EB5E2-1680-494E-8F98-087A78809C28}" srcOrd="1" destOrd="0" presId="urn:microsoft.com/office/officeart/2005/8/layout/cycle3"/>
    <dgm:cxn modelId="{E791B986-2DE5-46C6-B8A2-233057F99FAF}" type="presOf" srcId="{7197E9C7-2BFC-4382-A4C1-AF8E70D3407A}" destId="{337EB5E2-1680-494E-8F98-087A78809C28}" srcOrd="0" destOrd="0" presId="urn:microsoft.com/office/officeart/2005/8/layout/cycle3"/>
    <dgm:cxn modelId="{2B73E3F4-2C58-4D22-8FDE-0FDBFCF21C87}" type="presParOf" srcId="{0AF41DD3-82AC-4D68-969B-AFC5197C8579}" destId="{688DC5BA-912A-4A40-91DF-67B2BDDD2B94}" srcOrd="2" destOrd="0" presId="urn:microsoft.com/office/officeart/2005/8/layout/cycle3"/>
    <dgm:cxn modelId="{CB589889-7C61-415F-AC94-3C56C0B10677}" type="presOf" srcId="{FAC4F552-553A-4AE6-BC40-237F3697F56A}" destId="{688DC5BA-912A-4A40-91DF-67B2BDDD2B94}" srcOrd="0" destOrd="0" presId="urn:microsoft.com/office/officeart/2005/8/layout/cycle3"/>
    <dgm:cxn modelId="{6EBCC362-9DFB-4F44-8B52-22EB5A894CFE}" type="presParOf" srcId="{0AF41DD3-82AC-4D68-969B-AFC5197C8579}" destId="{28D855B3-3DD3-4000-8129-7193272CBB99}" srcOrd="3" destOrd="0" presId="urn:microsoft.com/office/officeart/2005/8/layout/cycle3"/>
    <dgm:cxn modelId="{1D630CE1-9DB7-4A48-B3FD-E6FC484DF8D6}" type="presOf" srcId="{65F0DA01-8262-450D-BD62-8690C98FDAD2}" destId="{28D855B3-3DD3-4000-8129-7193272CBB99}" srcOrd="0" destOrd="0" presId="urn:microsoft.com/office/officeart/2005/8/layout/cycle3"/>
    <dgm:cxn modelId="{222B50EF-AF82-4166-924B-8F4ECCDCBB11}" type="presParOf" srcId="{0AF41DD3-82AC-4D68-969B-AFC5197C8579}" destId="{BDF9D8B2-8B45-43D0-8BAF-27565E824A5E}" srcOrd="4" destOrd="0" presId="urn:microsoft.com/office/officeart/2005/8/layout/cycle3"/>
    <dgm:cxn modelId="{12685B80-0B35-4CCF-890A-927EB2DB3FB8}" type="presOf" srcId="{944AD0D2-6BD8-4775-9B4A-3461CC8DB612}" destId="{BDF9D8B2-8B45-43D0-8BAF-27565E824A5E}" srcOrd="0" destOrd="0" presId="urn:microsoft.com/office/officeart/2005/8/layout/cycle3"/>
    <dgm:cxn modelId="{BA2A2174-411A-4DBB-91D5-B22D407459DC}" type="presParOf" srcId="{0AF41DD3-82AC-4D68-969B-AFC5197C8579}" destId="{BFF1AEDD-3E7C-471E-AC6C-1F6B329BE939}" srcOrd="5" destOrd="0" presId="urn:microsoft.com/office/officeart/2005/8/layout/cycle3"/>
    <dgm:cxn modelId="{9B895C15-1CBC-48FB-9B4A-604F13CC07A8}" type="presOf" srcId="{F31169B2-585C-4BD6-AAB7-1E90D256C935}" destId="{BFF1AEDD-3E7C-471E-AC6C-1F6B329BE939}" srcOrd="0" destOrd="0" presId="urn:microsoft.com/office/officeart/2005/8/layout/cycle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78980" cy="2534920"/>
        <a:chOff x="0" y="0"/>
        <a:chExt cx="7078980" cy="2534920"/>
      </a:xfrm>
    </dsp:grpSpPr>
    <dsp:sp modelId="{111DEAC9-5D4C-4A6A-A44E-082A26F60596}">
      <dsp:nvSpPr>
        <dsp:cNvPr id="3" name="Rounded Rectangle 2"/>
        <dsp:cNvSpPr/>
      </dsp:nvSpPr>
      <dsp:spPr bwMode="white">
        <a:xfrm>
          <a:off x="0" y="708593"/>
          <a:ext cx="1862889" cy="111773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tx1"/>
              </a:solidFill>
              <a:latin typeface="Times New Roman" panose="02020603050405020304" charset="0"/>
              <a:cs typeface="Times New Roman" panose="02020603050405020304" charset="0"/>
            </a:rPr>
            <a:t>40 Patients</a:t>
          </a:r>
          <a:r>
            <a:rPr lang="en-US" sz="2000" b="1">
              <a:solidFill>
                <a:schemeClr val="tx1"/>
              </a:solidFill>
            </a:rPr>
            <a:t> </a:t>
          </a:r>
          <a:endParaRPr lang="en-US" sz="2000" b="1">
            <a:solidFill>
              <a:schemeClr val="tx1"/>
            </a:solidFill>
          </a:endParaRPr>
        </a:p>
      </dsp:txBody>
      <dsp:txXfrm>
        <a:off x="0" y="708593"/>
        <a:ext cx="1862889" cy="1117734"/>
      </dsp:txXfrm>
    </dsp:sp>
    <dsp:sp modelId="{8A5CF0CE-3323-464D-9C63-05C1BDB053F5}">
      <dsp:nvSpPr>
        <dsp:cNvPr id="4" name="Right Arrow 3"/>
        <dsp:cNvSpPr/>
      </dsp:nvSpPr>
      <dsp:spPr bwMode="white">
        <a:xfrm>
          <a:off x="2038001" y="1036462"/>
          <a:ext cx="394933" cy="46199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p>
      </dsp:txBody>
      <dsp:txXfrm>
        <a:off x="2038001" y="1036462"/>
        <a:ext cx="394933" cy="461997"/>
      </dsp:txXfrm>
    </dsp:sp>
    <dsp:sp modelId="{552FB8E7-A5FB-4CC3-94C3-CE0BDF19F9F1}">
      <dsp:nvSpPr>
        <dsp:cNvPr id="5" name="Rounded Rectangle 4"/>
        <dsp:cNvSpPr/>
      </dsp:nvSpPr>
      <dsp:spPr bwMode="white">
        <a:xfrm>
          <a:off x="2608045" y="708593"/>
          <a:ext cx="1862889" cy="111773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tx1"/>
              </a:solidFill>
              <a:latin typeface="Times New Roman" panose="02020603050405020304" charset="0"/>
              <a:cs typeface="Times New Roman" panose="02020603050405020304" charset="0"/>
            </a:rPr>
            <a:t>30 Case </a:t>
          </a:r>
          <a:r>
            <a:rPr lang="en-US" sz="2800" b="1">
              <a:solidFill>
                <a:schemeClr val="tx1"/>
              </a:solidFill>
              <a:latin typeface="Times New Roman" panose="02020603050405020304" charset="0"/>
              <a:cs typeface="Times New Roman" panose="02020603050405020304" charset="0"/>
            </a:rPr>
            <a:t>Patients</a:t>
          </a:r>
          <a:endParaRPr lang="en-US" sz="2800" b="1">
            <a:solidFill>
              <a:schemeClr val="tx1"/>
            </a:solidFill>
            <a:latin typeface="Times New Roman" panose="02020603050405020304" charset="0"/>
            <a:cs typeface="Times New Roman" panose="02020603050405020304" charset="0"/>
          </a:endParaRPr>
        </a:p>
      </dsp:txBody>
      <dsp:txXfrm>
        <a:off x="2608045" y="708593"/>
        <a:ext cx="1862889" cy="1117734"/>
      </dsp:txXfrm>
    </dsp:sp>
    <dsp:sp modelId="{909665EA-CD51-48A8-B505-7C9BF74A1F16}">
      <dsp:nvSpPr>
        <dsp:cNvPr id="6" name="Right Arrow 5"/>
        <dsp:cNvSpPr/>
      </dsp:nvSpPr>
      <dsp:spPr bwMode="white">
        <a:xfrm>
          <a:off x="4646046" y="1036462"/>
          <a:ext cx="394933" cy="46199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endParaRPr lang="en-US"/>
        </a:p>
      </dsp:txBody>
      <dsp:txXfrm>
        <a:off x="4646046" y="1036462"/>
        <a:ext cx="394933" cy="461997"/>
      </dsp:txXfrm>
    </dsp:sp>
    <dsp:sp modelId="{A1E15D63-E1FF-4A28-A04F-A2B65927BC31}">
      <dsp:nvSpPr>
        <dsp:cNvPr id="7" name="Rounded Rectangle 6"/>
        <dsp:cNvSpPr/>
      </dsp:nvSpPr>
      <dsp:spPr bwMode="white">
        <a:xfrm>
          <a:off x="5216091" y="708593"/>
          <a:ext cx="1862889" cy="111773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tx1"/>
              </a:solidFill>
              <a:latin typeface="Times New Roman" panose="02020603050405020304" charset="0"/>
              <a:cs typeface="Times New Roman" panose="02020603050405020304" charset="0"/>
            </a:rPr>
            <a:t>10 Control Patients</a:t>
          </a:r>
          <a:endParaRPr lang="en-US" sz="2800">
            <a:solidFill>
              <a:schemeClr val="tx1"/>
            </a:solidFill>
            <a:latin typeface="Times New Roman" panose="02020603050405020304" charset="0"/>
            <a:cs typeface="Times New Roman" panose="02020603050405020304" charset="0"/>
          </a:endParaRPr>
        </a:p>
      </dsp:txBody>
      <dsp:txXfrm>
        <a:off x="5216091" y="708593"/>
        <a:ext cx="1862889" cy="1117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515860" cy="5516245"/>
        <a:chOff x="0" y="0"/>
        <a:chExt cx="7515860" cy="5516245"/>
      </a:xfrm>
    </dsp:grpSpPr>
    <dsp:sp modelId="{337EB5E2-1680-494E-8F98-087A78809C28}">
      <dsp:nvSpPr>
        <dsp:cNvPr id="4" name="Circular Arrow 3"/>
        <dsp:cNvSpPr/>
      </dsp:nvSpPr>
      <dsp:spPr bwMode="white">
        <a:xfrm>
          <a:off x="1056671" y="8104"/>
          <a:ext cx="5402518" cy="5402518"/>
        </a:xfrm>
        <a:prstGeom prst="circularArrow">
          <a:avLst>
            <a:gd name="adj1" fmla="val 5000"/>
            <a:gd name="adj2" fmla="val 360000"/>
            <a:gd name="adj3" fmla="val 13739698"/>
            <a:gd name="adj4" fmla="val 17345618"/>
            <a:gd name="adj5" fmla="val 5500"/>
          </a:avLst>
        </a:prstGeom>
      </dsp:spPr>
      <dsp:style>
        <a:lnRef idx="0">
          <a:schemeClr val="accent1"/>
        </a:lnRef>
        <a:fillRef idx="1">
          <a:schemeClr val="accent1">
            <a:tint val="40000"/>
          </a:schemeClr>
        </a:fillRef>
        <a:effectRef idx="0">
          <a:scrgbClr r="0" g="0" b="0"/>
        </a:effectRef>
        <a:fontRef idx="minor"/>
      </dsp:style>
      <dsp:txXfrm>
        <a:off x="1056671" y="8104"/>
        <a:ext cx="5402518" cy="5402518"/>
      </dsp:txXfrm>
    </dsp:sp>
    <dsp:sp modelId="{22A11489-3ABA-40F8-A51D-1DD036252FB1}">
      <dsp:nvSpPr>
        <dsp:cNvPr id="3" name="Rounded Rectangle 2"/>
        <dsp:cNvSpPr/>
      </dsp:nvSpPr>
      <dsp:spPr bwMode="white">
        <a:xfrm>
          <a:off x="2474727" y="0"/>
          <a:ext cx="2566406" cy="12832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tx1"/>
              </a:solidFill>
            </a:rPr>
            <a:t>Syringe and Methylated Spirit</a:t>
          </a:r>
          <a:endParaRPr lang="en-US" sz="2400">
            <a:solidFill>
              <a:schemeClr val="tx1"/>
            </a:solidFill>
          </a:endParaRPr>
        </a:p>
      </dsp:txBody>
      <dsp:txXfrm>
        <a:off x="2474727" y="0"/>
        <a:ext cx="2566406" cy="1283203"/>
      </dsp:txXfrm>
    </dsp:sp>
    <dsp:sp modelId="{688DC5BA-912A-4A40-91DF-67B2BDDD2B94}">
      <dsp:nvSpPr>
        <dsp:cNvPr id="5" name="Rounded Rectangle 4"/>
        <dsp:cNvSpPr/>
      </dsp:nvSpPr>
      <dsp:spPr bwMode="white">
        <a:xfrm>
          <a:off x="4700169" y="1616878"/>
          <a:ext cx="2566406" cy="12832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tx1"/>
              </a:solidFill>
            </a:rPr>
            <a:t>Torniquet</a:t>
          </a:r>
          <a:endParaRPr lang="en-US" sz="2800" b="1">
            <a:solidFill>
              <a:schemeClr val="tx1"/>
            </a:solidFill>
          </a:endParaRPr>
        </a:p>
      </dsp:txBody>
      <dsp:txXfrm>
        <a:off x="4700169" y="1616878"/>
        <a:ext cx="2566406" cy="1283203"/>
      </dsp:txXfrm>
    </dsp:sp>
    <dsp:sp modelId="{28D855B3-3DD3-4000-8129-7193272CBB99}">
      <dsp:nvSpPr>
        <dsp:cNvPr id="6" name="Rounded Rectangle 5"/>
        <dsp:cNvSpPr/>
      </dsp:nvSpPr>
      <dsp:spPr bwMode="white">
        <a:xfrm>
          <a:off x="3850126" y="4233042"/>
          <a:ext cx="2566406" cy="12832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a:solidFill>
                <a:schemeClr val="tx1"/>
              </a:solidFill>
            </a:rPr>
            <a:t>Plain Blood Colletion Bottle</a:t>
          </a:r>
          <a:endParaRPr lang="en-US" sz="2400" b="1">
            <a:solidFill>
              <a:schemeClr val="tx1"/>
            </a:solidFill>
          </a:endParaRPr>
        </a:p>
      </dsp:txBody>
      <dsp:txXfrm>
        <a:off x="3850126" y="4233042"/>
        <a:ext cx="2566406" cy="1283203"/>
      </dsp:txXfrm>
    </dsp:sp>
    <dsp:sp modelId="{BDF9D8B2-8B45-43D0-8BAF-27565E824A5E}">
      <dsp:nvSpPr>
        <dsp:cNvPr id="7" name="Rounded Rectangle 6"/>
        <dsp:cNvSpPr/>
      </dsp:nvSpPr>
      <dsp:spPr bwMode="white">
        <a:xfrm>
          <a:off x="1099328" y="4233042"/>
          <a:ext cx="2566406" cy="12832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tx1"/>
              </a:solidFill>
            </a:rPr>
            <a:t>Centrifuged</a:t>
          </a:r>
          <a:endParaRPr lang="en-US" sz="2800" b="1">
            <a:solidFill>
              <a:schemeClr val="tx1"/>
            </a:solidFill>
          </a:endParaRPr>
        </a:p>
      </dsp:txBody>
      <dsp:txXfrm>
        <a:off x="1099328" y="4233042"/>
        <a:ext cx="2566406" cy="1283203"/>
      </dsp:txXfrm>
    </dsp:sp>
    <dsp:sp modelId="{BFF1AEDD-3E7C-471E-AC6C-1F6B329BE939}">
      <dsp:nvSpPr>
        <dsp:cNvPr id="8" name="Rounded Rectangle 7"/>
        <dsp:cNvSpPr/>
      </dsp:nvSpPr>
      <dsp:spPr bwMode="white">
        <a:xfrm>
          <a:off x="249285" y="1616878"/>
          <a:ext cx="2566406" cy="12832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a:solidFill>
                <a:schemeClr val="tx1"/>
              </a:solidFill>
              <a:latin typeface="Times New Roman" panose="02020603050405020304" charset="0"/>
              <a:cs typeface="Times New Roman" panose="02020603050405020304" charset="0"/>
            </a:rPr>
            <a:t>S</a:t>
          </a:r>
          <a:r>
            <a:rPr lang="en-US" sz="2400" b="1">
              <a:solidFill>
                <a:schemeClr val="tx1"/>
              </a:solidFill>
              <a:latin typeface="Times New Roman" panose="02020603050405020304" charset="0"/>
              <a:cs typeface="Times New Roman" panose="02020603050405020304" charset="0"/>
            </a:rPr>
            <a:t>erum Bottle  &amp;Refrigerate</a:t>
          </a:r>
          <a:r>
            <a:rPr lang="en-US" sz="2400" b="1">
              <a:solidFill>
                <a:schemeClr val="tx1"/>
              </a:solidFill>
              <a:latin typeface="Times New Roman" panose="02020603050405020304" charset="0"/>
              <a:cs typeface="Times New Roman" panose="02020603050405020304" charset="0"/>
            </a:rPr>
            <a:t>d at  4C -8C</a:t>
          </a:r>
          <a:endParaRPr lang="en-US" sz="2400" b="1">
            <a:solidFill>
              <a:schemeClr val="tx1"/>
            </a:solidFill>
            <a:latin typeface="Times New Roman" panose="02020603050405020304" charset="0"/>
            <a:cs typeface="Times New Roman" panose="02020603050405020304" charset="0"/>
          </a:endParaRPr>
        </a:p>
      </dsp:txBody>
      <dsp:txXfrm>
        <a:off x="249285" y="1616878"/>
        <a:ext cx="2566406" cy="12832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dstNode" val="node1"/>
                <dgm:param type="connRout" val="longCurve"/>
                <dgm:param type="begPts" val="midR"/>
                <dgm:param type="endPts" val="midL"/>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dstNode" val="node1"/>
                <dgm:param type="connRout" val="longCurve"/>
                <dgm:param type="begPts" val="midL"/>
                <dgm:param type="endPts" val="midR"/>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dstNode" val="nodeFirstNode"/>
                      <dgm:param type="connRout" val="longCurve"/>
                      <dgm:param type="begPts" val="midR"/>
                      <dgm:param type="endPts" val="midL"/>
                    </dgm:alg>
                  </dgm:if>
                  <dgm:else name="Name15">
                    <dgm:alg type="conn">
                      <dgm:param type="dstNode" val="nodeFirstNode"/>
                      <dgm:param type="connRout" val="longCurve"/>
                      <dgm:param type="begPts" val="midL"/>
                      <dgm:param type="endPts" val="midR"/>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fld>
            <a:endParaRPr lang="en-US" dirty="0"/>
          </a:p>
        </p:txBody>
      </p:sp>
      <p:sp>
        <p:nvSpPr>
          <p:cNvPr id="4" name="Slide Image Placeholder 3"/>
          <p:cNvSpPr>
            <a:spLocks noGrp="1" noRot="1" noChangeAspect="1"/>
          </p:cNvSpPr>
          <p:nvPr>
            <p:ph type="sldImg" idx="2"/>
          </p:nvPr>
        </p:nvSpPr>
        <p:spPr>
          <a:xfrm>
            <a:off x="490538" y="685800"/>
            <a:ext cx="58769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2507615" rtl="0" eaLnBrk="1" latinLnBrk="0" hangingPunct="1">
      <a:defRPr sz="3315" kern="1200">
        <a:solidFill>
          <a:schemeClr val="tx1"/>
        </a:solidFill>
        <a:latin typeface="+mn-lt"/>
        <a:ea typeface="+mn-ea"/>
        <a:cs typeface="+mn-cs"/>
      </a:defRPr>
    </a:lvl1pPr>
    <a:lvl2pPr marL="1253490" algn="l" defTabSz="2507615" rtl="0" eaLnBrk="1" latinLnBrk="0" hangingPunct="1">
      <a:defRPr sz="3315" kern="1200">
        <a:solidFill>
          <a:schemeClr val="tx1"/>
        </a:solidFill>
        <a:latin typeface="+mn-lt"/>
        <a:ea typeface="+mn-ea"/>
        <a:cs typeface="+mn-cs"/>
      </a:defRPr>
    </a:lvl2pPr>
    <a:lvl3pPr marL="2507615" algn="l" defTabSz="2507615" rtl="0" eaLnBrk="1" latinLnBrk="0" hangingPunct="1">
      <a:defRPr sz="3315" kern="1200">
        <a:solidFill>
          <a:schemeClr val="tx1"/>
        </a:solidFill>
        <a:latin typeface="+mn-lt"/>
        <a:ea typeface="+mn-ea"/>
        <a:cs typeface="+mn-cs"/>
      </a:defRPr>
    </a:lvl3pPr>
    <a:lvl4pPr marL="3761105" algn="l" defTabSz="2507615" rtl="0" eaLnBrk="1" latinLnBrk="0" hangingPunct="1">
      <a:defRPr sz="3315" kern="1200">
        <a:solidFill>
          <a:schemeClr val="tx1"/>
        </a:solidFill>
        <a:latin typeface="+mn-lt"/>
        <a:ea typeface="+mn-ea"/>
        <a:cs typeface="+mn-cs"/>
      </a:defRPr>
    </a:lvl4pPr>
    <a:lvl5pPr marL="5015230" algn="l" defTabSz="2507615" rtl="0" eaLnBrk="1" latinLnBrk="0" hangingPunct="1">
      <a:defRPr sz="3315" kern="1200">
        <a:solidFill>
          <a:schemeClr val="tx1"/>
        </a:solidFill>
        <a:latin typeface="+mn-lt"/>
        <a:ea typeface="+mn-ea"/>
        <a:cs typeface="+mn-cs"/>
      </a:defRPr>
    </a:lvl5pPr>
    <a:lvl6pPr marL="6268720" algn="l" defTabSz="2507615" rtl="0" eaLnBrk="1" latinLnBrk="0" hangingPunct="1">
      <a:defRPr sz="3315" kern="1200">
        <a:solidFill>
          <a:schemeClr val="tx1"/>
        </a:solidFill>
        <a:latin typeface="+mn-lt"/>
        <a:ea typeface="+mn-ea"/>
        <a:cs typeface="+mn-cs"/>
      </a:defRPr>
    </a:lvl6pPr>
    <a:lvl7pPr marL="7522845" algn="l" defTabSz="2507615" rtl="0" eaLnBrk="1" latinLnBrk="0" hangingPunct="1">
      <a:defRPr sz="3315" kern="1200">
        <a:solidFill>
          <a:schemeClr val="tx1"/>
        </a:solidFill>
        <a:latin typeface="+mn-lt"/>
        <a:ea typeface="+mn-ea"/>
        <a:cs typeface="+mn-cs"/>
      </a:defRPr>
    </a:lvl7pPr>
    <a:lvl8pPr marL="8776335" algn="l" defTabSz="2507615" rtl="0" eaLnBrk="1" latinLnBrk="0" hangingPunct="1">
      <a:defRPr sz="3315" kern="1200">
        <a:solidFill>
          <a:schemeClr val="tx1"/>
        </a:solidFill>
        <a:latin typeface="+mn-lt"/>
        <a:ea typeface="+mn-ea"/>
        <a:cs typeface="+mn-cs"/>
      </a:defRPr>
    </a:lvl8pPr>
    <a:lvl9pPr marL="10029825" algn="l" defTabSz="2507615" rtl="0" eaLnBrk="1" latinLnBrk="0" hangingPunct="1">
      <a:defRPr sz="33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3" name="Text Placeholder 17"/>
          <p:cNvSpPr>
            <a:spLocks noGrp="1"/>
          </p:cNvSpPr>
          <p:nvPr>
            <p:ph type="body" sz="quarter" idx="12" hasCustomPrompt="1"/>
          </p:nvPr>
        </p:nvSpPr>
        <p:spPr>
          <a:xfrm>
            <a:off x="8458200" y="331482"/>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endParaRPr lang="en-US" dirty="0"/>
          </a:p>
        </p:txBody>
      </p:sp>
      <p:sp>
        <p:nvSpPr>
          <p:cNvPr id="4" name="Text Placeholder 17"/>
          <p:cNvSpPr>
            <a:spLocks noGrp="1"/>
          </p:cNvSpPr>
          <p:nvPr>
            <p:ph type="body" sz="quarter" idx="11" hasCustomPrompt="1"/>
          </p:nvPr>
        </p:nvSpPr>
        <p:spPr>
          <a:xfrm>
            <a:off x="8458200" y="1162479"/>
            <a:ext cx="16002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endParaRPr lang="en-US" dirty="0"/>
          </a:p>
        </p:txBody>
      </p:sp>
      <p:sp>
        <p:nvSpPr>
          <p:cNvPr id="5" name="Text Placeholder 17"/>
          <p:cNvSpPr>
            <a:spLocks noGrp="1"/>
          </p:cNvSpPr>
          <p:nvPr>
            <p:ph type="body" sz="quarter" idx="10" hasCustomPrompt="1"/>
          </p:nvPr>
        </p:nvSpPr>
        <p:spPr>
          <a:xfrm>
            <a:off x="8458200" y="1828256"/>
            <a:ext cx="16002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endParaRPr lang="en-US" dirty="0"/>
          </a:p>
        </p:txBody>
      </p:sp>
      <p:sp>
        <p:nvSpPr>
          <p:cNvPr id="7" name="Text Placeholder 9"/>
          <p:cNvSpPr>
            <a:spLocks noGrp="1"/>
          </p:cNvSpPr>
          <p:nvPr>
            <p:ph type="body" sz="quarter" idx="15" hasCustomPrompt="1"/>
          </p:nvPr>
        </p:nvSpPr>
        <p:spPr>
          <a:xfrm>
            <a:off x="304800" y="3378707"/>
            <a:ext cx="7848600"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endParaRPr lang="en-US" dirty="0">
              <a:effectLst/>
              <a:latin typeface="Calibri" panose="020F0502020204030204" pitchFamily="34" charset="0"/>
            </a:endParaRPr>
          </a:p>
        </p:txBody>
      </p:sp>
      <p:sp>
        <p:nvSpPr>
          <p:cNvPr id="8" name="Text Placeholder 9"/>
          <p:cNvSpPr>
            <a:spLocks noGrp="1"/>
          </p:cNvSpPr>
          <p:nvPr>
            <p:ph type="body" sz="quarter" idx="17" hasCustomPrompt="1"/>
          </p:nvPr>
        </p:nvSpPr>
        <p:spPr>
          <a:xfrm>
            <a:off x="304800" y="10259201"/>
            <a:ext cx="7848600"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endParaRPr lang="en-US" dirty="0">
              <a:effectLst/>
              <a:latin typeface="Calibri" panose="020F0502020204030204" pitchFamily="34" charset="0"/>
            </a:endParaRPr>
          </a:p>
        </p:txBody>
      </p:sp>
      <p:sp>
        <p:nvSpPr>
          <p:cNvPr id="9" name="Text Placeholder 9"/>
          <p:cNvSpPr>
            <a:spLocks noGrp="1"/>
          </p:cNvSpPr>
          <p:nvPr>
            <p:ph type="body" sz="quarter" idx="18" hasCustomPrompt="1"/>
          </p:nvPr>
        </p:nvSpPr>
        <p:spPr>
          <a:xfrm>
            <a:off x="8458199" y="3378707"/>
            <a:ext cx="7848599"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endParaRPr lang="en-US" dirty="0">
              <a:effectLst/>
              <a:latin typeface="Calibri" panose="020F0502020204030204" pitchFamily="34" charset="0"/>
            </a:endParaRPr>
          </a:p>
        </p:txBody>
      </p:sp>
      <p:sp>
        <p:nvSpPr>
          <p:cNvPr id="10" name="Text Placeholder 9"/>
          <p:cNvSpPr>
            <a:spLocks noGrp="1"/>
          </p:cNvSpPr>
          <p:nvPr>
            <p:ph type="body" sz="quarter" idx="19" hasCustomPrompt="1"/>
          </p:nvPr>
        </p:nvSpPr>
        <p:spPr>
          <a:xfrm>
            <a:off x="16611600" y="3378707"/>
            <a:ext cx="7848599"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endParaRPr lang="en-US" dirty="0">
              <a:effectLst/>
              <a:latin typeface="Calibri" panose="020F0502020204030204" pitchFamily="34" charset="0"/>
            </a:endParaRPr>
          </a:p>
        </p:txBody>
      </p:sp>
      <p:sp>
        <p:nvSpPr>
          <p:cNvPr id="11" name="Text Placeholder 9"/>
          <p:cNvSpPr>
            <a:spLocks noGrp="1"/>
          </p:cNvSpPr>
          <p:nvPr>
            <p:ph type="body" sz="quarter" idx="20" hasCustomPrompt="1"/>
          </p:nvPr>
        </p:nvSpPr>
        <p:spPr>
          <a:xfrm>
            <a:off x="24765000" y="3378707"/>
            <a:ext cx="7848599"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endParaRPr lang="en-US" dirty="0">
              <a:effectLst/>
              <a:latin typeface="Calibri" panose="020F0502020204030204" pitchFamily="34" charset="0"/>
            </a:endParaRPr>
          </a:p>
        </p:txBody>
      </p:sp>
      <p:sp>
        <p:nvSpPr>
          <p:cNvPr id="12" name="Text Placeholder 9"/>
          <p:cNvSpPr>
            <a:spLocks noGrp="1"/>
          </p:cNvSpPr>
          <p:nvPr>
            <p:ph type="body" sz="quarter" idx="21" hasCustomPrompt="1"/>
          </p:nvPr>
        </p:nvSpPr>
        <p:spPr>
          <a:xfrm>
            <a:off x="24764999" y="11306907"/>
            <a:ext cx="7848599"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endParaRPr lang="en-US" dirty="0">
              <a:effectLst/>
              <a:latin typeface="Calibri" panose="020F0502020204030204" pitchFamily="34" charset="0"/>
            </a:endParaRPr>
          </a:p>
        </p:txBody>
      </p:sp>
      <p:sp>
        <p:nvSpPr>
          <p:cNvPr id="13" name="Text Placeholder 9"/>
          <p:cNvSpPr>
            <a:spLocks noGrp="1"/>
          </p:cNvSpPr>
          <p:nvPr>
            <p:ph type="body" sz="quarter" idx="22" hasCustomPrompt="1"/>
          </p:nvPr>
        </p:nvSpPr>
        <p:spPr>
          <a:xfrm>
            <a:off x="24764998" y="16341657"/>
            <a:ext cx="7848598" cy="400110"/>
          </a:xfrm>
          <a:prstGeom prst="rect">
            <a:avLst/>
          </a:prstGeom>
        </p:spPr>
        <p:txBody>
          <a:bodyPr wrap="square">
            <a:spAutoFit/>
          </a:bodyPr>
          <a:lstStyle>
            <a:lvl1pPr marL="0" indent="0" algn="ctr">
              <a:buNone/>
              <a:defRPr lang="en-US" sz="20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endParaRPr lang="en-US" dirty="0">
              <a:effectLst/>
              <a:latin typeface="Calibri" panose="020F0502020204030204" pitchFamily="34" charset="0"/>
            </a:endParaRPr>
          </a:p>
        </p:txBody>
      </p:sp>
      <p:sp>
        <p:nvSpPr>
          <p:cNvPr id="14" name="Text Placeholder 13"/>
          <p:cNvSpPr>
            <a:spLocks noGrp="1"/>
          </p:cNvSpPr>
          <p:nvPr>
            <p:ph type="body" sz="quarter" idx="28" hasCustomPrompt="1"/>
          </p:nvPr>
        </p:nvSpPr>
        <p:spPr>
          <a:xfrm>
            <a:off x="24764999" y="16756963"/>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Text Placeholder 13"/>
          <p:cNvSpPr>
            <a:spLocks noGrp="1"/>
          </p:cNvSpPr>
          <p:nvPr>
            <p:ph type="body" sz="quarter" idx="29" hasCustomPrompt="1"/>
          </p:nvPr>
        </p:nvSpPr>
        <p:spPr>
          <a:xfrm>
            <a:off x="24765003" y="11722213"/>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3"/>
          <p:cNvSpPr>
            <a:spLocks noGrp="1"/>
          </p:cNvSpPr>
          <p:nvPr>
            <p:ph type="body" sz="quarter" idx="30" hasCustomPrompt="1"/>
          </p:nvPr>
        </p:nvSpPr>
        <p:spPr>
          <a:xfrm>
            <a:off x="24765003" y="3794013"/>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Text Placeholder 13"/>
          <p:cNvSpPr>
            <a:spLocks noGrp="1"/>
          </p:cNvSpPr>
          <p:nvPr>
            <p:ph type="body" sz="quarter" idx="31" hasCustomPrompt="1"/>
          </p:nvPr>
        </p:nvSpPr>
        <p:spPr>
          <a:xfrm>
            <a:off x="16611603" y="3794013"/>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Text Placeholder 13"/>
          <p:cNvSpPr>
            <a:spLocks noGrp="1"/>
          </p:cNvSpPr>
          <p:nvPr>
            <p:ph type="body" sz="quarter" idx="32" hasCustomPrompt="1"/>
          </p:nvPr>
        </p:nvSpPr>
        <p:spPr>
          <a:xfrm>
            <a:off x="8458203" y="3750374"/>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Text Placeholder 13"/>
          <p:cNvSpPr>
            <a:spLocks noGrp="1"/>
          </p:cNvSpPr>
          <p:nvPr>
            <p:ph type="body" sz="quarter" idx="33" hasCustomPrompt="1"/>
          </p:nvPr>
        </p:nvSpPr>
        <p:spPr>
          <a:xfrm>
            <a:off x="304803" y="10712898"/>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Text Placeholder 13"/>
          <p:cNvSpPr>
            <a:spLocks noGrp="1"/>
          </p:cNvSpPr>
          <p:nvPr>
            <p:ph type="body" sz="quarter" idx="34" hasCustomPrompt="1"/>
          </p:nvPr>
        </p:nvSpPr>
        <p:spPr>
          <a:xfrm>
            <a:off x="304803" y="3778817"/>
            <a:ext cx="7848597" cy="1988237"/>
          </a:xfrm>
          <a:prstGeom prst="rect">
            <a:avLst/>
          </a:prstGeom>
        </p:spPr>
        <p:txBody>
          <a:bodyPr wrap="square" lIns="365760" tIns="365760" rIns="365760" bIns="365760">
            <a:spAutoFit/>
          </a:bodyPr>
          <a:lstStyle>
            <a:lvl1pPr marL="0" indent="0">
              <a:buNone/>
              <a:defRPr lang="en-US" sz="2000" dirty="0"/>
            </a:lvl1pPr>
            <a:lvl2pPr marL="462280" indent="-231775">
              <a:defRPr lang="en-US" sz="1600" dirty="0"/>
            </a:lvl2pPr>
            <a:lvl3pPr marL="462280" indent="-231775">
              <a:defRPr lang="en-US" sz="1200" dirty="0"/>
            </a:lvl3pPr>
            <a:lvl4pPr marL="462280" indent="-231775">
              <a:defRPr lang="en-US" sz="1000" dirty="0"/>
            </a:lvl4pPr>
            <a:lvl5pPr marL="462280" indent="-231775">
              <a:defRPr lang="en-US" sz="1000" dirty="0"/>
            </a:lvl5pPr>
          </a:lstStyle>
          <a:p>
            <a:pPr lvl="0"/>
            <a:r>
              <a:rPr lang="en-US" dirty="0"/>
              <a:t>Type in or paste your text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s://www.posterpresentations.com/how-to-change-the-research-poster-template-colors.html" TargetMode="Externa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0"/>
            <a:ext cx="32918400" cy="2800350"/>
          </a:xfrm>
          <a:prstGeom prst="rect">
            <a:avLst/>
          </a:prstGeom>
          <a:solidFill>
            <a:schemeClr val="accent1"/>
          </a:solidFill>
          <a:ln w="9525">
            <a:noFill/>
            <a:miter lim="800000"/>
          </a:ln>
          <a:effectLst/>
        </p:spPr>
        <p:txBody>
          <a:bodyPr wrap="none" lIns="35559" tIns="17779" rIns="35559" bIns="17779" anchor="ctr"/>
          <a:lstStyle/>
          <a:p>
            <a:pPr>
              <a:defRPr/>
            </a:pPr>
            <a:endParaRPr lang="en-US" sz="1910" dirty="0"/>
          </a:p>
        </p:txBody>
      </p:sp>
      <p:sp>
        <p:nvSpPr>
          <p:cNvPr id="12" name="Text Box 14"/>
          <p:cNvSpPr txBox="1">
            <a:spLocks noChangeArrowheads="1"/>
          </p:cNvSpPr>
          <p:nvPr userDrawn="1"/>
        </p:nvSpPr>
        <p:spPr bwMode="auto">
          <a:xfrm>
            <a:off x="424830" y="18838652"/>
            <a:ext cx="1571626" cy="156378"/>
          </a:xfrm>
          <a:prstGeom prst="rect">
            <a:avLst/>
          </a:prstGeom>
          <a:noFill/>
          <a:ln w="9525">
            <a:noFill/>
            <a:miter lim="800000"/>
          </a:ln>
          <a:effectLst/>
        </p:spPr>
        <p:txBody>
          <a:bodyPr wrap="square" lIns="35492" tIns="17743" rIns="35492" bIns="17743">
            <a:spAutoFit/>
          </a:bodyPr>
          <a:lstStyle/>
          <a:p>
            <a:pPr eaLnBrk="0" hangingPunct="0">
              <a:lnSpc>
                <a:spcPct val="65000"/>
              </a:lnSpc>
              <a:spcBef>
                <a:spcPct val="50000"/>
              </a:spcBef>
              <a:defRPr/>
            </a:pPr>
            <a:r>
              <a:rPr lang="en-US" sz="300" b="1" dirty="0">
                <a:solidFill>
                  <a:schemeClr val="bg1">
                    <a:lumMod val="75000"/>
                  </a:schemeClr>
                </a:solidFill>
                <a:latin typeface="Arial" panose="020B0604020202020204" pitchFamily="34" charset="0"/>
              </a:rPr>
              <a:t>RESEARCH POSTER PRESENTATION TEMPLATE © 2019</a:t>
            </a:r>
            <a:endParaRPr lang="en-US" sz="30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www.PosterPresentations.com</a:t>
            </a:r>
            <a:endParaRPr lang="en-US" sz="500" b="1" dirty="0">
              <a:solidFill>
                <a:schemeClr val="bg1">
                  <a:lumMod val="75000"/>
                </a:schemeClr>
              </a:solidFill>
              <a:latin typeface="Arial" panose="020B0604020202020204" pitchFamily="34" charset="0"/>
            </a:endParaRPr>
          </a:p>
        </p:txBody>
      </p:sp>
      <p:sp>
        <p:nvSpPr>
          <p:cNvPr id="13" name="Rounded Rectangle 12"/>
          <p:cNvSpPr/>
          <p:nvPr userDrawn="1"/>
        </p:nvSpPr>
        <p:spPr>
          <a:xfrm>
            <a:off x="293915"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cxnSp>
        <p:nvCxnSpPr>
          <p:cNvPr id="34" name="Straight Connector 33"/>
          <p:cNvCxnSpPr/>
          <p:nvPr userDrawn="1"/>
        </p:nvCxnSpPr>
        <p:spPr>
          <a:xfrm>
            <a:off x="0" y="2808574"/>
            <a:ext cx="32918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userDrawn="1"/>
        </p:nvSpPr>
        <p:spPr>
          <a:xfrm>
            <a:off x="8449058"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sp>
        <p:nvSpPr>
          <p:cNvPr id="17" name="Rounded Rectangle 16"/>
          <p:cNvSpPr/>
          <p:nvPr userDrawn="1"/>
        </p:nvSpPr>
        <p:spPr>
          <a:xfrm>
            <a:off x="16604199"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sp>
        <p:nvSpPr>
          <p:cNvPr id="18" name="Rounded Rectangle 17"/>
          <p:cNvSpPr/>
          <p:nvPr userDrawn="1"/>
        </p:nvSpPr>
        <p:spPr>
          <a:xfrm>
            <a:off x="24759341"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graphicFrame>
        <p:nvGraphicFramePr>
          <p:cNvPr id="11" name="Table 10"/>
          <p:cNvGraphicFramePr>
            <a:graphicFrameLocks noGrp="1"/>
          </p:cNvGraphicFramePr>
          <p:nvPr userDrawn="1"/>
        </p:nvGraphicFramePr>
        <p:xfrm>
          <a:off x="-6404644" y="0"/>
          <a:ext cx="6099844" cy="19202402"/>
        </p:xfrm>
        <a:graphic>
          <a:graphicData uri="http://schemas.openxmlformats.org/drawingml/2006/table">
            <a:tbl>
              <a:tblPr firstRow="1" bandRow="1">
                <a:tableStyleId>{5C22544A-7EE6-4342-B048-85BDC9FD1C3A}</a:tableStyleId>
              </a:tblPr>
              <a:tblGrid>
                <a:gridCol w="2615564"/>
                <a:gridCol w="3484280"/>
              </a:tblGrid>
              <a:tr h="831971">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anose="020B0603020202020204" pitchFamily="34" charset="0"/>
                        </a:rPr>
                        <a:t>(THIS SIDEBAR WILL NOT PRINT)</a:t>
                      </a:r>
                      <a:endParaRPr lang="en-US" sz="2000" b="1" spc="600" dirty="0">
                        <a:solidFill>
                          <a:schemeClr val="bg1"/>
                        </a:solidFill>
                        <a:latin typeface="Trebuchet MS" panose="020B0603020202020204" pitchFamily="34" charset="0"/>
                      </a:endParaRPr>
                    </a:p>
                  </a:txBody>
                  <a:tcPr marL="182880" marT="137160">
                    <a:solidFill>
                      <a:srgbClr val="FFC000"/>
                    </a:solidFill>
                  </a:tcPr>
                </a:tc>
                <a:tc hMerge="1">
                  <a:tcPr/>
                </a:tc>
              </a:tr>
              <a:tr h="2409642">
                <a:tc gridSpan="2">
                  <a:txBody>
                    <a:bodyPr/>
                    <a:lstStyle/>
                    <a:p>
                      <a:pPr defTabSz="3765550"/>
                      <a:r>
                        <a:rPr lang="en-US" sz="1200" i="0" dirty="0">
                          <a:solidFill>
                            <a:srgbClr val="D9D9D9"/>
                          </a:solidFill>
                          <a:latin typeface="Arial" panose="020B0604020202020204"/>
                          <a:cs typeface="Arial" panose="020B0604020202020204"/>
                        </a:rPr>
                        <a:t>This PowerPoint template produces a </a:t>
                      </a:r>
                      <a:r>
                        <a:rPr lang="en-US" sz="1200" i="0" dirty="0">
                          <a:solidFill>
                            <a:srgbClr val="FFC000"/>
                          </a:solidFill>
                          <a:latin typeface="Arial" panose="020B0604020202020204"/>
                          <a:cs typeface="Arial" panose="020B0604020202020204"/>
                        </a:rPr>
                        <a:t>42"x72" </a:t>
                      </a:r>
                      <a:r>
                        <a:rPr lang="en-US" sz="12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endParaRPr lang="en-US" sz="1200" i="0" dirty="0">
                        <a:solidFill>
                          <a:srgbClr val="D9D9D9"/>
                        </a:solidFill>
                        <a:latin typeface="Arial" panose="020B0604020202020204"/>
                        <a:cs typeface="Arial" panose="020B0604020202020204"/>
                      </a:endParaRPr>
                    </a:p>
                    <a:p>
                      <a:pPr defTabSz="3765550"/>
                      <a:endParaRPr lang="en-US" sz="1200" i="0" dirty="0">
                        <a:solidFill>
                          <a:srgbClr val="D9D9D9"/>
                        </a:solidFill>
                        <a:latin typeface="Arial" panose="020B0604020202020204"/>
                        <a:cs typeface="Arial" panose="020B0604020202020204"/>
                      </a:endParaRPr>
                    </a:p>
                    <a:p>
                      <a:pPr defTabSz="3765550"/>
                      <a:r>
                        <a:rPr lang="en-US" sz="12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panose="020B0604020202020204"/>
                          <a:cs typeface="Arial" panose="020B0604020202020204"/>
                        </a:rPr>
                        <a:t>PosterPresentations.com</a:t>
                      </a:r>
                      <a:r>
                        <a:rPr lang="en-US" sz="1200" i="0" dirty="0">
                          <a:solidFill>
                            <a:srgbClr val="D9D9D9"/>
                          </a:solidFill>
                          <a:latin typeface="Arial" panose="020B0604020202020204"/>
                          <a:cs typeface="Arial" panose="020B0604020202020204"/>
                        </a:rPr>
                        <a:t> and click on the  </a:t>
                      </a:r>
                      <a:r>
                        <a:rPr lang="en-US" sz="1200" i="0" dirty="0">
                          <a:solidFill>
                            <a:srgbClr val="FFC000"/>
                          </a:solidFill>
                          <a:latin typeface="Arial" panose="020B0604020202020204"/>
                          <a:cs typeface="Arial" panose="020B0604020202020204"/>
                        </a:rPr>
                        <a:t>HELP DESK</a:t>
                      </a:r>
                      <a:r>
                        <a:rPr lang="en-US" sz="1200" i="0" baseline="0" dirty="0">
                          <a:solidFill>
                            <a:srgbClr val="D9D9D9"/>
                          </a:solidFill>
                          <a:latin typeface="Arial" panose="020B0604020202020204"/>
                          <a:cs typeface="Arial" panose="020B0604020202020204"/>
                        </a:rPr>
                        <a:t> </a:t>
                      </a:r>
                      <a:r>
                        <a:rPr lang="en-US" sz="1200" i="0" dirty="0">
                          <a:solidFill>
                            <a:srgbClr val="D9D9D9"/>
                          </a:solidFill>
                          <a:latin typeface="Arial" panose="020B0604020202020204"/>
                          <a:cs typeface="Arial" panose="020B0604020202020204"/>
                        </a:rPr>
                        <a:t>tab.</a:t>
                      </a:r>
                      <a:endParaRPr lang="en-US" sz="1200" i="0" dirty="0">
                        <a:solidFill>
                          <a:srgbClr val="D9D9D9"/>
                        </a:solidFill>
                        <a:latin typeface="Arial" panose="020B0604020202020204"/>
                        <a:cs typeface="Arial" panose="020B0604020202020204"/>
                      </a:endParaRPr>
                    </a:p>
                    <a:p>
                      <a:pPr defTabSz="3765550"/>
                      <a:endParaRPr lang="en-US" sz="1200" i="0" dirty="0">
                        <a:solidFill>
                          <a:srgbClr val="D9D9D9"/>
                        </a:solidFill>
                        <a:latin typeface="Arial" panose="020B0604020202020204"/>
                        <a:cs typeface="Arial" panose="020B0604020202020204"/>
                      </a:endParaRPr>
                    </a:p>
                    <a:p>
                      <a:pPr defTabSz="3765550"/>
                      <a:r>
                        <a:rPr lang="en-US" sz="1200" i="0" dirty="0">
                          <a:solidFill>
                            <a:srgbClr val="D9D9D9"/>
                          </a:solidFill>
                          <a:latin typeface="Arial" panose="020B0604020202020204"/>
                          <a:cs typeface="Arial" panose="020B0604020202020204"/>
                        </a:rPr>
                        <a:t>To print your poster using our same-day professional printing service, go online to </a:t>
                      </a:r>
                      <a:r>
                        <a:rPr lang="en-US" sz="1200" i="0" dirty="0" err="1">
                          <a:solidFill>
                            <a:srgbClr val="FFC000"/>
                          </a:solidFill>
                          <a:latin typeface="Arial" panose="020B0604020202020204"/>
                          <a:cs typeface="Arial" panose="020B0604020202020204"/>
                        </a:rPr>
                        <a:t>PosterPresentations.com</a:t>
                      </a:r>
                      <a:r>
                        <a:rPr lang="en-US" sz="1200" i="0" dirty="0">
                          <a:solidFill>
                            <a:srgbClr val="D9D9D9"/>
                          </a:solidFill>
                          <a:latin typeface="Arial" panose="020B0604020202020204"/>
                          <a:cs typeface="Arial" panose="020B0604020202020204"/>
                        </a:rPr>
                        <a:t> and click on "</a:t>
                      </a:r>
                      <a:r>
                        <a:rPr lang="en-US" sz="1200" i="0" dirty="0">
                          <a:solidFill>
                            <a:srgbClr val="FFC000"/>
                          </a:solidFill>
                          <a:latin typeface="Arial" panose="020B0604020202020204"/>
                          <a:cs typeface="Arial" panose="020B0604020202020204"/>
                        </a:rPr>
                        <a:t>Order your poster</a:t>
                      </a:r>
                      <a:r>
                        <a:rPr lang="en-US" sz="1200" i="0" dirty="0">
                          <a:solidFill>
                            <a:srgbClr val="D9D9D9"/>
                          </a:solidFill>
                          <a:latin typeface="Arial" panose="020B0604020202020204"/>
                          <a:cs typeface="Arial" panose="020B0604020202020204"/>
                        </a:rPr>
                        <a:t>".</a:t>
                      </a:r>
                      <a:endParaRPr lang="en-US" sz="1200" b="1" dirty="0">
                        <a:solidFill>
                          <a:srgbClr val="D9D9D9"/>
                        </a:solidFill>
                        <a:latin typeface="Arial" panose="020B0604020202020204"/>
                        <a:cs typeface="Arial" panose="020B0604020202020204"/>
                      </a:endParaRPr>
                    </a:p>
                  </a:txBody>
                  <a:tcPr marL="182880" marT="137160">
                    <a:solidFill>
                      <a:srgbClr val="010101"/>
                    </a:solidFill>
                  </a:tcPr>
                </a:tc>
                <a:tc hMerge="1">
                  <a:tcPr>
                    <a:solidFill>
                      <a:schemeClr val="tx1">
                        <a:lumMod val="95000"/>
                        <a:lumOff val="5000"/>
                      </a:schemeClr>
                    </a:solidFill>
                  </a:tcPr>
                </a:tc>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br>
                        <a:rPr lang="en-US" sz="1200"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72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61.70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82.28 wide</a:t>
                      </a:r>
                      <a:endParaRPr lang="en-US" sz="12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tr>
              <a:tr h="2456652">
                <a:tc>
                  <a:txBody>
                    <a:bodyPr/>
                    <a:lstStyle/>
                    <a:p>
                      <a:endParaRPr lang="en-US" sz="1200" dirty="0">
                        <a:solidFill>
                          <a:srgbClr val="1F3A4E"/>
                        </a:solidFill>
                      </a:endParaRPr>
                    </a:p>
                  </a:txBody>
                  <a:tcPr>
                    <a:blipFill rotWithShape="1">
                      <a:blip r:embed="rId2"/>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endParaRPr lang="en-US" sz="12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r>
              <a:tr h="1178625">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lang="en-US" sz="1200" b="0" baseline="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cPr marL="182880" marT="137160">
                    <a:solidFill>
                      <a:schemeClr val="tx1">
                        <a:lumMod val="95000"/>
                        <a:lumOff val="5000"/>
                      </a:schemeClr>
                    </a:solidFill>
                  </a:tcPr>
                </a:tc>
              </a:tr>
              <a:tr h="2322585">
                <a:tc>
                  <a:txBody>
                    <a:bodyPr/>
                    <a:lstStyle/>
                    <a:p>
                      <a:endParaRPr lang="en-US" sz="1200" dirty="0">
                        <a:solidFill>
                          <a:srgbClr val="1F3A4E"/>
                        </a:solidFill>
                      </a:endParaRPr>
                    </a:p>
                  </a:txBody>
                  <a:tcPr>
                    <a:blipFill rotWithShape="1">
                      <a:blip r:embed="rId3"/>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endParaRPr lang="en-US" sz="12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endParaRPr lang="en-US" sz="1400" b="1" dirty="0">
                        <a:solidFill>
                          <a:srgbClr val="FFC000"/>
                        </a:solidFill>
                        <a:latin typeface="Arial" panose="020B0604020202020204" pitchFamily="34" charset="0"/>
                        <a:cs typeface="Arial" panose="020B0604020202020204" pitchFamily="34" charset="0"/>
                      </a:endParaRP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lang="en-US" sz="1200" baseline="0" dirty="0">
                        <a:solidFill>
                          <a:srgbClr val="D9D9D9"/>
                        </a:solidFill>
                        <a:latin typeface="Arial" panose="020B0604020202020204" pitchFamily="34" charset="0"/>
                        <a:cs typeface="Arial" panose="020B0604020202020204" pitchFamily="34" charset="0"/>
                      </a:endParaRP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cPr marL="182880" marT="137160">
                    <a:solidFill>
                      <a:srgbClr val="010101"/>
                    </a:solidFill>
                  </a:tcPr>
                </a:tc>
              </a:tr>
              <a:tr h="136197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pitchFamily="34" charset="0"/>
                          <a:cs typeface="Arial" panose="020B0604020202020204" pitchFamily="34" charset="0"/>
                        </a:rPr>
                        <a:t>Photos</a:t>
                      </a:r>
                      <a:endParaRPr lang="en-US" sz="1400" b="1" noProof="0" dirty="0">
                        <a:solidFill>
                          <a:srgbClr val="FFC000"/>
                        </a:solidFill>
                        <a:latin typeface="Arial" panose="020B0604020202020204" pitchFamily="34" charset="0"/>
                        <a:cs typeface="Arial" panose="020B0604020202020204" pitchFamily="34" charset="0"/>
                      </a:endParaRPr>
                    </a:p>
                    <a:p>
                      <a:pPr marL="0" marR="0" lvl="0" indent="0" algn="l" defTabSz="9779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kumimoji="0" lang="en-US" sz="12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endParaRPr>
                    </a:p>
                  </a:txBody>
                  <a:tcPr marL="182880" marT="137160">
                    <a:solidFill>
                      <a:srgbClr val="010101"/>
                    </a:solidFill>
                  </a:tcPr>
                </a:tc>
                <a:tc hMerge="1">
                  <a:tcPr/>
                </a:tc>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4"/>
                      <a:stretch>
                        <a:fillRect/>
                      </a:stretch>
                    </a:blipFill>
                  </a:tcPr>
                </a:tc>
                <a:tc hMerge="1">
                  <a:tcPr/>
                </a:tc>
              </a:tr>
              <a:tr h="866636">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Quality check your graphics</a:t>
                      </a:r>
                      <a:endParaRPr lang="en-US" sz="1400" b="1" noProof="0" dirty="0">
                        <a:solidFill>
                          <a:srgbClr val="FFC000"/>
                        </a:solidFill>
                        <a:latin typeface="Arial" panose="020B0604020202020204"/>
                        <a:cs typeface="Arial" panose="020B0604020202020204"/>
                      </a:endParaRPr>
                    </a:p>
                    <a:p>
                      <a:pPr marL="0" marR="0" lvl="0" indent="0" algn="l" defTabSz="1518285" rtl="0" eaLnBrk="1" fontAlgn="auto" latinLnBrk="0" hangingPunct="1">
                        <a:lnSpc>
                          <a:spcPct val="100000"/>
                        </a:lnSpc>
                        <a:spcBef>
                          <a:spcPts val="0"/>
                        </a:spcBef>
                        <a:spcAft>
                          <a:spcPts val="0"/>
                        </a:spcAft>
                        <a:buClrTx/>
                        <a:buSzTx/>
                        <a:buFontTx/>
                        <a:buNone/>
                        <a:defRPr/>
                      </a:pPr>
                      <a:r>
                        <a:rPr lang="en-US" sz="1200" noProof="0" dirty="0">
                          <a:solidFill>
                            <a:srgbClr val="D9D9D9"/>
                          </a:solidFill>
                          <a:latin typeface="Arial" panose="020B0604020202020204"/>
                          <a:cs typeface="Arial" panose="020B0604020202020204"/>
                        </a:rPr>
                        <a:t>Zoom in and look at your images at 100%-200% magnification. If they look clear, they will print well. </a:t>
                      </a:r>
                      <a:endParaRPr lang="en-US" sz="1200" noProof="0" dirty="0">
                        <a:solidFill>
                          <a:srgbClr val="D9D9D9"/>
                        </a:solidFill>
                        <a:latin typeface="Arial" panose="020B0604020202020204"/>
                        <a:cs typeface="Arial" panose="020B0604020202020204"/>
                      </a:endParaRPr>
                    </a:p>
                  </a:txBody>
                  <a:tcPr marL="182880" marT="137160">
                    <a:solidFill>
                      <a:srgbClr val="010101"/>
                    </a:solidFill>
                  </a:tcPr>
                </a:tc>
                <a:tc hMerge="1">
                  <a:tcPr>
                    <a:solidFill>
                      <a:schemeClr val="tx1">
                        <a:lumMod val="95000"/>
                        <a:lumOff val="5000"/>
                      </a:schemeClr>
                    </a:solidFill>
                  </a:tcPr>
                </a:tc>
              </a:tr>
              <a:tr h="182573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200" noProof="0" dirty="0">
                        <a:solidFill>
                          <a:schemeClr val="bg1"/>
                        </a:solidFill>
                        <a:latin typeface="Arial" panose="020B0604020202020204"/>
                        <a:cs typeface="Arial" panose="020B0604020202020204"/>
                      </a:endParaRPr>
                    </a:p>
                  </a:txBody>
                  <a:tcPr marL="182880" marT="137160">
                    <a:blipFill rotWithShape="1">
                      <a:blip r:embed="rId5"/>
                      <a:stretch>
                        <a:fillRect/>
                      </a:stretch>
                    </a:blipFill>
                  </a:tcPr>
                </a:tc>
                <a:tc hMerge="1">
                  <a:tcPr/>
                </a:tc>
              </a:tr>
            </a:tbl>
          </a:graphicData>
        </a:graphic>
      </p:graphicFrame>
      <p:graphicFrame>
        <p:nvGraphicFramePr>
          <p:cNvPr id="15" name="Table 14"/>
          <p:cNvGraphicFramePr>
            <a:graphicFrameLocks noGrp="1"/>
          </p:cNvGraphicFramePr>
          <p:nvPr userDrawn="1"/>
        </p:nvGraphicFramePr>
        <p:xfrm>
          <a:off x="33296358" y="0"/>
          <a:ext cx="6102470" cy="19202399"/>
        </p:xfrm>
        <a:graphic>
          <a:graphicData uri="http://schemas.openxmlformats.org/drawingml/2006/table">
            <a:tbl>
              <a:tblPr firstRow="1" bandRow="1">
                <a:tableStyleId>{5C22544A-7EE6-4342-B048-85BDC9FD1C3A}</a:tableStyleId>
              </a:tblPr>
              <a:tblGrid>
                <a:gridCol w="3057900"/>
                <a:gridCol w="3044570"/>
              </a:tblGrid>
              <a:tr h="987838">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anose="020B0603020202020204" pitchFamily="34" charset="0"/>
                        </a:rPr>
                        <a:t>(THIS SIDEBAR WILL NOT PRINT)</a:t>
                      </a:r>
                      <a:endParaRPr lang="en-US" sz="2000" b="1" spc="600" dirty="0">
                        <a:solidFill>
                          <a:schemeClr val="bg1"/>
                        </a:solidFill>
                        <a:latin typeface="Trebuchet MS" panose="020B0603020202020204" pitchFamily="34" charset="0"/>
                      </a:endParaRPr>
                    </a:p>
                  </a:txBody>
                  <a:tcPr marL="182880" marT="137160">
                    <a:solidFill>
                      <a:srgbClr val="FFC000"/>
                    </a:solidFill>
                  </a:tcPr>
                </a:tc>
                <a:tc hMerge="1">
                  <a:tcPr/>
                </a:tc>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endParaRPr lang="en-US" sz="1400" b="1" baseline="0" dirty="0">
                        <a:solidFill>
                          <a:srgbClr val="FFC000"/>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6"/>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endParaRPr lang="en-US" sz="1200" b="0" baseline="0" dirty="0">
                        <a:solidFill>
                          <a:srgbClr val="D9D9D9"/>
                        </a:solidFill>
                        <a:latin typeface="Arial" panose="020B0604020202020204" pitchFamily="34" charset="0"/>
                        <a:cs typeface="Arial" panose="020B0604020202020204" pitchFamily="34" charset="0"/>
                      </a:endParaRPr>
                    </a:p>
                  </a:txBody>
                  <a:tcPr marL="182880" marT="137160">
                    <a:solidFill>
                      <a:schemeClr val="tx1"/>
                    </a:solidFill>
                  </a:tcPr>
                </a:tc>
                <a:tc hMerge="1">
                  <a:tcPr/>
                </a:tc>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endParaRPr lang="en-US" sz="1200" dirty="0">
                        <a:solidFill>
                          <a:srgbClr val="D9D9D9"/>
                        </a:solidFill>
                        <a:latin typeface="Arial" panose="020B0604020202020204" pitchFamily="34" charset="0"/>
                        <a:cs typeface="Arial" panose="020B0604020202020204" pitchFamily="34" charset="0"/>
                      </a:endParaRPr>
                    </a:p>
                    <a:p>
                      <a:pPr marL="0" marR="0" indent="0" algn="l" defTabSz="3765550" rtl="0" eaLnBrk="1" fontAlgn="auto" latinLnBrk="0" hangingPunct="1">
                        <a:lnSpc>
                          <a:spcPct val="100000"/>
                        </a:lnSpc>
                        <a:spcBef>
                          <a:spcPts val="0"/>
                        </a:spcBef>
                        <a:spcAft>
                          <a:spcPts val="0"/>
                        </a:spcAft>
                        <a:buClrTx/>
                        <a:buSzTx/>
                        <a:buFontTx/>
                        <a:buNone/>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cPr marL="182880" marT="137160">
                    <a:solidFill>
                      <a:srgbClr val="010101"/>
                    </a:solidFill>
                  </a:tcPr>
                </a:tc>
              </a:tr>
              <a:tr h="2911650">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endParaRPr lang="en-US" sz="1400" b="1" noProof="0" dirty="0">
                        <a:solidFill>
                          <a:srgbClr val="FFC000"/>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r>
              <a:tr h="1624430">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cPr/>
                </a:tc>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endParaRPr lang="en-US" sz="120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tr>
              <a:tr h="3191131">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1400" b="1" noProof="0" dirty="0">
                          <a:solidFill>
                            <a:srgbClr val="FFC000"/>
                          </a:solidFill>
                          <a:latin typeface="Arial" panose="020B0604020202020204"/>
                          <a:cs typeface="Arial" panose="020B0604020202020204"/>
                        </a:rPr>
                        <a:t>How to print your poster</a:t>
                      </a:r>
                      <a:endParaRPr lang="en-US" sz="1400" b="1" noProof="0" dirty="0">
                        <a:solidFill>
                          <a:srgbClr val="FFC000"/>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200" noProof="0" dirty="0">
                          <a:solidFill>
                            <a:srgbClr val="D9D9D9"/>
                          </a:solidFill>
                          <a:latin typeface="Arial" panose="020B0604020202020204"/>
                          <a:cs typeface="Arial" panose="020B0604020202020204"/>
                        </a:rPr>
                        <a:t>When you are ready to have your poster printed go online to </a:t>
                      </a:r>
                      <a:r>
                        <a:rPr lang="en-US" sz="1200" noProof="0" dirty="0" err="1">
                          <a:solidFill>
                            <a:srgbClr val="FFC000"/>
                          </a:solidFill>
                          <a:latin typeface="Arial" panose="020B0604020202020204"/>
                          <a:cs typeface="Arial" panose="020B0604020202020204"/>
                        </a:rPr>
                        <a:t>PosterPresentations.com</a:t>
                      </a:r>
                      <a:r>
                        <a:rPr lang="en-US" sz="1200" noProof="0" dirty="0">
                          <a:solidFill>
                            <a:srgbClr val="D9D9D9"/>
                          </a:solidFill>
                          <a:latin typeface="Arial" panose="020B0604020202020204"/>
                          <a:cs typeface="Arial" panose="020B0604020202020204"/>
                        </a:rPr>
                        <a:t> and click on the "</a:t>
                      </a:r>
                      <a:r>
                        <a:rPr lang="en-US" sz="1200" noProof="0" dirty="0">
                          <a:solidFill>
                            <a:srgbClr val="FFC000"/>
                          </a:solidFill>
                          <a:latin typeface="Arial" panose="020B0604020202020204"/>
                          <a:cs typeface="Arial" panose="020B0604020202020204"/>
                        </a:rPr>
                        <a:t>Order Your Poster</a:t>
                      </a:r>
                      <a:r>
                        <a:rPr lang="en-US" sz="12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endParaRPr lang="en-US" sz="12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12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lang="en-US" sz="1200" noProof="0" dirty="0">
                        <a:solidFill>
                          <a:srgbClr val="D9D9D9"/>
                        </a:solidFill>
                        <a:latin typeface="Arial" panose="020B0604020202020204"/>
                        <a:cs typeface="Arial" panose="020B0604020202020204"/>
                      </a:endParaRPr>
                    </a:p>
                    <a:p>
                      <a:pPr marL="0" marR="0" lvl="0" indent="0" algn="l" defTabSz="114300" rtl="0" eaLnBrk="1" fontAlgn="auto" latinLnBrk="0" hangingPunct="1">
                        <a:lnSpc>
                          <a:spcPct val="100000"/>
                        </a:lnSpc>
                        <a:spcBef>
                          <a:spcPts val="0"/>
                        </a:spcBef>
                        <a:spcAft>
                          <a:spcPts val="0"/>
                        </a:spcAft>
                        <a:buClrTx/>
                        <a:buSzTx/>
                        <a:buFontTx/>
                        <a:buNone/>
                        <a:defRPr/>
                      </a:pPr>
                      <a:br>
                        <a:rPr lang="en-US" sz="1200" noProof="0" dirty="0">
                          <a:solidFill>
                            <a:srgbClr val="D9D9D9"/>
                          </a:solidFill>
                          <a:latin typeface="Arial" panose="020B0604020202020204"/>
                          <a:cs typeface="Arial" panose="020B0604020202020204"/>
                        </a:rPr>
                      </a:br>
                      <a:r>
                        <a:rPr lang="en-US" sz="1200" noProof="0" dirty="0">
                          <a:solidFill>
                            <a:srgbClr val="D9D9D9"/>
                          </a:solidFill>
                          <a:latin typeface="Arial" panose="020B0604020202020204"/>
                          <a:cs typeface="Arial" panose="020B0604020202020204"/>
                        </a:rPr>
                        <a:t>Go to </a:t>
                      </a:r>
                      <a:r>
                        <a:rPr lang="en-US" sz="1200" noProof="0" dirty="0" err="1">
                          <a:solidFill>
                            <a:srgbClr val="FFC000"/>
                          </a:solidFill>
                          <a:latin typeface="Arial" panose="020B0604020202020204"/>
                          <a:cs typeface="Arial" panose="020B0604020202020204"/>
                        </a:rPr>
                        <a:t>PosterPresentations.com</a:t>
                      </a:r>
                      <a:r>
                        <a:rPr lang="en-US" sz="1200" noProof="0" dirty="0">
                          <a:solidFill>
                            <a:srgbClr val="D9D9D9"/>
                          </a:solidFill>
                          <a:latin typeface="Arial" panose="020B0604020202020204"/>
                          <a:cs typeface="Arial" panose="020B0604020202020204"/>
                        </a:rPr>
                        <a:t> for more information.</a:t>
                      </a:r>
                      <a:endParaRPr lang="en-US" sz="1200" noProof="0" dirty="0">
                        <a:solidFill>
                          <a:srgbClr val="D9D9D9"/>
                        </a:solidFill>
                        <a:latin typeface="Arial" panose="020B0604020202020204"/>
                        <a:cs typeface="Arial" panose="020B0604020202020204"/>
                      </a:endParaRPr>
                    </a:p>
                  </a:txBody>
                  <a:tcPr marL="182880" marT="137160">
                    <a:solidFill>
                      <a:srgbClr val="010101"/>
                    </a:solidFill>
                  </a:tcPr>
                </a:tc>
                <a:tc hMerge="1">
                  <a:tcPr/>
                </a:tc>
              </a:tr>
              <a:tr h="761943">
                <a:tc gridSpan="2">
                  <a:txBody>
                    <a:bodyPr/>
                    <a:lstStyle/>
                    <a:p>
                      <a:endParaRPr lang="en-US" sz="1200" dirty="0">
                        <a:solidFill>
                          <a:srgbClr val="1F3A4E"/>
                        </a:solidFill>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hMerge="1">
                  <a:tcPr/>
                </a:tc>
              </a:tr>
              <a:tr h="2393556">
                <a:tc>
                  <a:txBody>
                    <a:bodyPr/>
                    <a:lstStyle/>
                    <a:p>
                      <a:pPr>
                        <a:lnSpc>
                          <a:spcPts val="2600"/>
                        </a:lnSpc>
                      </a:pPr>
                      <a:r>
                        <a:rPr lang="en-US" sz="1100" dirty="0">
                          <a:solidFill>
                            <a:schemeClr val="bg1">
                              <a:lumMod val="85000"/>
                            </a:schemeClr>
                          </a:solidFill>
                          <a:latin typeface="Arial" panose="020B0604020202020204"/>
                          <a:cs typeface="Arial" panose="020B0604020202020204"/>
                        </a:rPr>
                        <a:t>© 2019</a:t>
                      </a:r>
                      <a:r>
                        <a:rPr lang="en-US" sz="1100" baseline="0" dirty="0">
                          <a:solidFill>
                            <a:schemeClr val="bg1">
                              <a:lumMod val="85000"/>
                            </a:schemeClr>
                          </a:solidFill>
                          <a:latin typeface="Arial" panose="020B0604020202020204"/>
                          <a:cs typeface="Arial" panose="020B0604020202020204"/>
                        </a:rPr>
                        <a:t> </a:t>
                      </a:r>
                      <a:r>
                        <a:rPr lang="en-US" sz="1100" dirty="0" err="1">
                          <a:solidFill>
                            <a:schemeClr val="bg1">
                              <a:lumMod val="85000"/>
                            </a:schemeClr>
                          </a:solidFill>
                          <a:latin typeface="Arial" panose="020B0604020202020204"/>
                          <a:cs typeface="Arial" panose="020B0604020202020204"/>
                        </a:rPr>
                        <a:t>PosterPresentations.com</a:t>
                      </a:r>
                      <a:br>
                        <a:rPr lang="en-US" sz="1100" dirty="0">
                          <a:solidFill>
                            <a:schemeClr val="bg1">
                              <a:lumMod val="85000"/>
                            </a:schemeClr>
                          </a:solidFill>
                          <a:latin typeface="Arial" panose="020B0604020202020204"/>
                          <a:cs typeface="Arial" panose="020B0604020202020204"/>
                        </a:rPr>
                      </a:br>
                      <a:r>
                        <a:rPr lang="en-US" sz="1100" dirty="0">
                          <a:solidFill>
                            <a:schemeClr val="bg1">
                              <a:lumMod val="85000"/>
                            </a:schemeClr>
                          </a:solidFill>
                          <a:latin typeface="Arial" panose="020B0604020202020204"/>
                          <a:cs typeface="Arial" panose="020B0604020202020204"/>
                        </a:rPr>
                        <a:t>2117 Fourth Street ,</a:t>
                      </a:r>
                      <a:r>
                        <a:rPr lang="en-US" sz="1100" baseline="0" dirty="0">
                          <a:solidFill>
                            <a:schemeClr val="bg1">
                              <a:lumMod val="85000"/>
                            </a:schemeClr>
                          </a:solidFill>
                          <a:latin typeface="Arial" panose="020B0604020202020204"/>
                          <a:cs typeface="Arial" panose="020B0604020202020204"/>
                        </a:rPr>
                        <a:t> STE C        </a:t>
                      </a:r>
                      <a:endParaRPr lang="en-US" sz="1100" baseline="0" dirty="0">
                        <a:solidFill>
                          <a:schemeClr val="bg1">
                            <a:lumMod val="85000"/>
                          </a:schemeClr>
                        </a:solidFill>
                        <a:latin typeface="Arial" panose="020B0604020202020204"/>
                        <a:cs typeface="Arial" panose="020B0604020202020204"/>
                      </a:endParaRPr>
                    </a:p>
                    <a:p>
                      <a:pPr>
                        <a:lnSpc>
                          <a:spcPts val="2600"/>
                        </a:lnSpc>
                      </a:pPr>
                      <a:r>
                        <a:rPr lang="en-US" sz="1100" baseline="0" dirty="0">
                          <a:solidFill>
                            <a:schemeClr val="bg1">
                              <a:lumMod val="85000"/>
                            </a:schemeClr>
                          </a:solidFill>
                          <a:latin typeface="Arial" panose="020B0604020202020204"/>
                          <a:cs typeface="Arial" panose="020B0604020202020204"/>
                        </a:rPr>
                        <a:t>Berkeley CA 94710 USA</a:t>
                      </a:r>
                      <a:endParaRPr lang="en-US" sz="1100" dirty="0">
                        <a:solidFill>
                          <a:schemeClr val="bg1">
                            <a:lumMod val="85000"/>
                          </a:schemeClr>
                        </a:solidFill>
                        <a:latin typeface="Arial" panose="020B0604020202020204"/>
                        <a:cs typeface="Arial" panose="020B0604020202020204"/>
                      </a:endParaRPr>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1200" b="1" dirty="0">
                          <a:solidFill>
                            <a:srgbClr val="D0D0D0"/>
                          </a:solidFill>
                          <a:latin typeface="Arial" panose="020B0604020202020204"/>
                          <a:cs typeface="Arial" panose="020B0604020202020204"/>
                        </a:rPr>
                        <a:t>For complete tutorials</a:t>
                      </a:r>
                      <a:r>
                        <a:rPr lang="en-US" sz="1200" b="1" baseline="0" dirty="0">
                          <a:solidFill>
                            <a:srgbClr val="D0D0D0"/>
                          </a:solidFill>
                          <a:latin typeface="Arial" panose="020B0604020202020204"/>
                          <a:cs typeface="Arial" panose="020B0604020202020204"/>
                        </a:rPr>
                        <a:t> visit:</a:t>
                      </a:r>
                      <a:endParaRPr lang="en-US" sz="1200" b="1" baseline="0" dirty="0">
                        <a:solidFill>
                          <a:srgbClr val="D0D0D0"/>
                        </a:solidFill>
                        <a:latin typeface="Arial" panose="020B0604020202020204"/>
                        <a:cs typeface="Arial" panose="020B0604020202020204"/>
                      </a:endParaRPr>
                    </a:p>
                    <a:p>
                      <a:pPr marL="0" marR="0" indent="0" algn="l" defTabSz="4389120" rtl="0" eaLnBrk="1" fontAlgn="auto" latinLnBrk="0" hangingPunct="1">
                        <a:lnSpc>
                          <a:spcPct val="100000"/>
                        </a:lnSpc>
                        <a:spcBef>
                          <a:spcPts val="0"/>
                        </a:spcBef>
                        <a:spcAft>
                          <a:spcPts val="0"/>
                        </a:spcAft>
                        <a:buClrTx/>
                        <a:buSzTx/>
                        <a:buFontTx/>
                        <a:buNone/>
                        <a:defRPr/>
                      </a:pPr>
                      <a:r>
                        <a:rPr lang="en-US" sz="1050" b="1" dirty="0">
                          <a:solidFill>
                            <a:srgbClr val="FFC000"/>
                          </a:solidFill>
                          <a:latin typeface="Arial" panose="020B0604020202020204"/>
                          <a:cs typeface="Arial" panose="020B0604020202020204"/>
                        </a:rPr>
                        <a:t>https://</a:t>
                      </a:r>
                      <a:r>
                        <a:rPr lang="en-US" sz="1050" b="1" dirty="0" err="1">
                          <a:solidFill>
                            <a:srgbClr val="FFC000"/>
                          </a:solidFill>
                          <a:latin typeface="Arial" panose="020B0604020202020204"/>
                          <a:cs typeface="Arial" panose="020B0604020202020204"/>
                        </a:rPr>
                        <a:t>www.posterpresentations.com</a:t>
                      </a:r>
                      <a:r>
                        <a:rPr lang="en-US" sz="1050" b="1" dirty="0">
                          <a:solidFill>
                            <a:srgbClr val="FFC000"/>
                          </a:solidFill>
                          <a:latin typeface="Arial" panose="020B0604020202020204"/>
                          <a:cs typeface="Arial" panose="020B0604020202020204"/>
                        </a:rPr>
                        <a:t>/</a:t>
                      </a:r>
                      <a:r>
                        <a:rPr lang="en-US" sz="1050" b="1" dirty="0" err="1">
                          <a:solidFill>
                            <a:srgbClr val="FFC000"/>
                          </a:solidFill>
                          <a:latin typeface="Arial" panose="020B0604020202020204"/>
                          <a:cs typeface="Arial" panose="020B0604020202020204"/>
                        </a:rPr>
                        <a:t>helpdesk.html</a:t>
                      </a:r>
                      <a:endParaRPr lang="en-US" dirty="0"/>
                    </a:p>
                  </a:txBody>
                  <a:tcPr marL="182880" marT="137160">
                    <a:solidFill>
                      <a:srgbClr val="010101"/>
                    </a:solidFill>
                  </a:tcPr>
                </a:tc>
              </a:tr>
            </a:tbl>
          </a:graphicData>
        </a:graphic>
      </p:graphicFrame>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06880" rtl="0" eaLnBrk="1" latinLnBrk="0" hangingPunct="1">
        <a:spcBef>
          <a:spcPct val="0"/>
        </a:spcBef>
        <a:buNone/>
        <a:defRPr sz="3425" kern="1200">
          <a:solidFill>
            <a:schemeClr val="bg1"/>
          </a:solidFill>
          <a:latin typeface="Trebuchet MS" panose="020B0603020202020204" pitchFamily="34" charset="0"/>
          <a:ea typeface="+mj-ea"/>
          <a:cs typeface="+mj-cs"/>
        </a:defRPr>
      </a:lvl1pPr>
    </p:titleStyle>
    <p:bodyStyle>
      <a:lvl1pPr marL="296545" indent="-296545" algn="l" defTabSz="1706880" rtl="0" eaLnBrk="1" latinLnBrk="0" hangingPunct="1">
        <a:spcBef>
          <a:spcPct val="20000"/>
        </a:spcBef>
        <a:buFont typeface="Arial" panose="020B0604020202020204" pitchFamily="34" charset="0"/>
        <a:buChar char="•"/>
        <a:defRPr sz="1865" kern="1200">
          <a:solidFill>
            <a:schemeClr val="tx1"/>
          </a:solidFill>
          <a:latin typeface="+mn-lt"/>
          <a:ea typeface="+mn-ea"/>
          <a:cs typeface="+mn-cs"/>
        </a:defRPr>
      </a:lvl1pPr>
      <a:lvl2pPr marL="296545" indent="-296545" algn="l" defTabSz="1706880" rtl="0" eaLnBrk="1" latinLnBrk="0" hangingPunct="1">
        <a:spcBef>
          <a:spcPct val="20000"/>
        </a:spcBef>
        <a:buFont typeface="Arial" panose="020B0604020202020204" pitchFamily="34" charset="0"/>
        <a:buChar char="–"/>
        <a:defRPr sz="1555" kern="1200">
          <a:solidFill>
            <a:schemeClr val="tx1"/>
          </a:solidFill>
          <a:latin typeface="+mn-lt"/>
          <a:ea typeface="+mn-ea"/>
          <a:cs typeface="+mn-cs"/>
        </a:defRPr>
      </a:lvl2pPr>
      <a:lvl3pPr marL="296545" indent="-296545" algn="l" defTabSz="1706880" rtl="0" eaLnBrk="1" latinLnBrk="0" hangingPunct="1">
        <a:spcBef>
          <a:spcPct val="20000"/>
        </a:spcBef>
        <a:buFont typeface="Arial" panose="020B0604020202020204" pitchFamily="34" charset="0"/>
        <a:buChar char="•"/>
        <a:defRPr sz="1245" kern="1200">
          <a:solidFill>
            <a:schemeClr val="tx1"/>
          </a:solidFill>
          <a:latin typeface="+mn-lt"/>
          <a:ea typeface="+mn-ea"/>
          <a:cs typeface="+mn-cs"/>
        </a:defRPr>
      </a:lvl3pPr>
      <a:lvl4pPr marL="296545" indent="-296545" algn="l" defTabSz="1706880" rtl="0" eaLnBrk="1" latinLnBrk="0" hangingPunct="1">
        <a:spcBef>
          <a:spcPct val="20000"/>
        </a:spcBef>
        <a:buFont typeface="Arial" panose="020B0604020202020204" pitchFamily="34" charset="0"/>
        <a:buChar char="–"/>
        <a:defRPr sz="935" kern="1200">
          <a:solidFill>
            <a:schemeClr val="tx1"/>
          </a:solidFill>
          <a:latin typeface="+mn-lt"/>
          <a:ea typeface="+mn-ea"/>
          <a:cs typeface="+mn-cs"/>
        </a:defRPr>
      </a:lvl4pPr>
      <a:lvl5pPr marL="296545" indent="-296545" algn="l" defTabSz="1706880" rtl="0" eaLnBrk="1" latinLnBrk="0" hangingPunct="1">
        <a:spcBef>
          <a:spcPct val="20000"/>
        </a:spcBef>
        <a:buFont typeface="Arial" panose="020B0604020202020204" pitchFamily="34" charset="0"/>
        <a:buChar char="»"/>
        <a:defRPr sz="935" kern="1200">
          <a:solidFill>
            <a:schemeClr val="tx1"/>
          </a:solidFill>
          <a:latin typeface="+mn-lt"/>
          <a:ea typeface="+mn-ea"/>
          <a:cs typeface="+mn-cs"/>
        </a:defRPr>
      </a:lvl5pPr>
      <a:lvl6pPr marL="469392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6pPr>
      <a:lvl7pPr marL="554736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7pPr>
      <a:lvl8pPr marL="640080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8pPr>
      <a:lvl9pPr marL="725424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9pPr>
    </p:bodyStyle>
    <p:otherStyle>
      <a:defPPr>
        <a:defRPr lang="en-US"/>
      </a:defPPr>
      <a:lvl1pPr marL="0" algn="l" defTabSz="1706880" rtl="0" eaLnBrk="1" latinLnBrk="0" hangingPunct="1">
        <a:defRPr sz="3345" kern="1200">
          <a:solidFill>
            <a:schemeClr val="tx1"/>
          </a:solidFill>
          <a:latin typeface="+mn-lt"/>
          <a:ea typeface="+mn-ea"/>
          <a:cs typeface="+mn-cs"/>
        </a:defRPr>
      </a:lvl1pPr>
      <a:lvl2pPr marL="853440" algn="l" defTabSz="1706880" rtl="0" eaLnBrk="1" latinLnBrk="0" hangingPunct="1">
        <a:defRPr sz="3345" kern="1200">
          <a:solidFill>
            <a:schemeClr val="tx1"/>
          </a:solidFill>
          <a:latin typeface="+mn-lt"/>
          <a:ea typeface="+mn-ea"/>
          <a:cs typeface="+mn-cs"/>
        </a:defRPr>
      </a:lvl2pPr>
      <a:lvl3pPr marL="1706880" algn="l" defTabSz="1706880" rtl="0" eaLnBrk="1" latinLnBrk="0" hangingPunct="1">
        <a:defRPr sz="3345" kern="1200">
          <a:solidFill>
            <a:schemeClr val="tx1"/>
          </a:solidFill>
          <a:latin typeface="+mn-lt"/>
          <a:ea typeface="+mn-ea"/>
          <a:cs typeface="+mn-cs"/>
        </a:defRPr>
      </a:lvl3pPr>
      <a:lvl4pPr marL="2560320" algn="l" defTabSz="1706880" rtl="0" eaLnBrk="1" latinLnBrk="0" hangingPunct="1">
        <a:defRPr sz="3345" kern="1200">
          <a:solidFill>
            <a:schemeClr val="tx1"/>
          </a:solidFill>
          <a:latin typeface="+mn-lt"/>
          <a:ea typeface="+mn-ea"/>
          <a:cs typeface="+mn-cs"/>
        </a:defRPr>
      </a:lvl4pPr>
      <a:lvl5pPr marL="3413760" algn="l" defTabSz="1706880" rtl="0" eaLnBrk="1" latinLnBrk="0" hangingPunct="1">
        <a:defRPr sz="3345" kern="1200">
          <a:solidFill>
            <a:schemeClr val="tx1"/>
          </a:solidFill>
          <a:latin typeface="+mn-lt"/>
          <a:ea typeface="+mn-ea"/>
          <a:cs typeface="+mn-cs"/>
        </a:defRPr>
      </a:lvl5pPr>
      <a:lvl6pPr marL="4267200" algn="l" defTabSz="1706880" rtl="0" eaLnBrk="1" latinLnBrk="0" hangingPunct="1">
        <a:defRPr sz="3345" kern="1200">
          <a:solidFill>
            <a:schemeClr val="tx1"/>
          </a:solidFill>
          <a:latin typeface="+mn-lt"/>
          <a:ea typeface="+mn-ea"/>
          <a:cs typeface="+mn-cs"/>
        </a:defRPr>
      </a:lvl6pPr>
      <a:lvl7pPr marL="5120640" algn="l" defTabSz="1706880" rtl="0" eaLnBrk="1" latinLnBrk="0" hangingPunct="1">
        <a:defRPr sz="3345" kern="1200">
          <a:solidFill>
            <a:schemeClr val="tx1"/>
          </a:solidFill>
          <a:latin typeface="+mn-lt"/>
          <a:ea typeface="+mn-ea"/>
          <a:cs typeface="+mn-cs"/>
        </a:defRPr>
      </a:lvl7pPr>
      <a:lvl8pPr marL="5974080" algn="l" defTabSz="1706880" rtl="0" eaLnBrk="1" latinLnBrk="0" hangingPunct="1">
        <a:defRPr sz="3345" kern="1200">
          <a:solidFill>
            <a:schemeClr val="tx1"/>
          </a:solidFill>
          <a:latin typeface="+mn-lt"/>
          <a:ea typeface="+mn-ea"/>
          <a:cs typeface="+mn-cs"/>
        </a:defRPr>
      </a:lvl8pPr>
      <a:lvl9pPr marL="6827520" algn="l" defTabSz="1706880" rtl="0" eaLnBrk="1" latinLnBrk="0" hangingPunct="1">
        <a:defRPr sz="33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0"/>
            <a:ext cx="32918400" cy="2800350"/>
          </a:xfrm>
          <a:prstGeom prst="rect">
            <a:avLst/>
          </a:prstGeom>
          <a:solidFill>
            <a:schemeClr val="accent1"/>
          </a:solidFill>
          <a:ln w="9525">
            <a:noFill/>
            <a:miter lim="800000"/>
          </a:ln>
          <a:effectLst/>
        </p:spPr>
        <p:txBody>
          <a:bodyPr wrap="none" lIns="35559" tIns="17779" rIns="35559" bIns="17779" anchor="ctr"/>
          <a:lstStyle/>
          <a:p>
            <a:pPr>
              <a:defRPr/>
            </a:pPr>
            <a:endParaRPr lang="en-US" sz="1910" dirty="0"/>
          </a:p>
        </p:txBody>
      </p:sp>
      <p:sp>
        <p:nvSpPr>
          <p:cNvPr id="12" name="Text Box 14"/>
          <p:cNvSpPr txBox="1">
            <a:spLocks noChangeArrowheads="1"/>
          </p:cNvSpPr>
          <p:nvPr userDrawn="1"/>
        </p:nvSpPr>
        <p:spPr bwMode="auto">
          <a:xfrm>
            <a:off x="424830" y="18838652"/>
            <a:ext cx="1571626" cy="156378"/>
          </a:xfrm>
          <a:prstGeom prst="rect">
            <a:avLst/>
          </a:prstGeom>
          <a:noFill/>
          <a:ln w="9525">
            <a:noFill/>
            <a:miter lim="800000"/>
          </a:ln>
          <a:effectLst/>
        </p:spPr>
        <p:txBody>
          <a:bodyPr wrap="square" lIns="35492" tIns="17743" rIns="35492" bIns="17743">
            <a:spAutoFit/>
          </a:bodyPr>
          <a:lstStyle/>
          <a:p>
            <a:pPr eaLnBrk="0" hangingPunct="0">
              <a:lnSpc>
                <a:spcPct val="65000"/>
              </a:lnSpc>
              <a:spcBef>
                <a:spcPct val="50000"/>
              </a:spcBef>
              <a:defRPr/>
            </a:pPr>
            <a:r>
              <a:rPr lang="en-US" sz="300" b="1" dirty="0">
                <a:solidFill>
                  <a:schemeClr val="bg1">
                    <a:lumMod val="75000"/>
                  </a:schemeClr>
                </a:solidFill>
                <a:latin typeface="Arial" panose="020B0604020202020204" pitchFamily="34" charset="0"/>
              </a:rPr>
              <a:t>RESEARCH POSTER PRESENTATION TEMPLATE © 2019</a:t>
            </a:r>
            <a:endParaRPr lang="en-US" sz="300" b="1" dirty="0">
              <a:solidFill>
                <a:schemeClr val="bg1">
                  <a:lumMod val="75000"/>
                </a:schemeClr>
              </a:solidFill>
              <a:latin typeface="Arial" panose="020B0604020202020204" pitchFamily="34" charset="0"/>
            </a:endParaRPr>
          </a:p>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www.PosterPresentations.com</a:t>
            </a:r>
            <a:endParaRPr lang="en-US" sz="500" b="1" dirty="0">
              <a:solidFill>
                <a:schemeClr val="bg1">
                  <a:lumMod val="75000"/>
                </a:schemeClr>
              </a:solidFill>
              <a:latin typeface="Arial" panose="020B0604020202020204" pitchFamily="34" charset="0"/>
            </a:endParaRPr>
          </a:p>
        </p:txBody>
      </p:sp>
      <p:sp>
        <p:nvSpPr>
          <p:cNvPr id="13" name="Rounded Rectangle 12"/>
          <p:cNvSpPr/>
          <p:nvPr userDrawn="1"/>
        </p:nvSpPr>
        <p:spPr>
          <a:xfrm>
            <a:off x="293915"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cxnSp>
        <p:nvCxnSpPr>
          <p:cNvPr id="34" name="Straight Connector 33"/>
          <p:cNvCxnSpPr/>
          <p:nvPr userDrawn="1"/>
        </p:nvCxnSpPr>
        <p:spPr>
          <a:xfrm>
            <a:off x="0" y="2808574"/>
            <a:ext cx="32918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userDrawn="1"/>
        </p:nvSpPr>
        <p:spPr>
          <a:xfrm>
            <a:off x="8449058"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sp>
        <p:nvSpPr>
          <p:cNvPr id="17" name="Rounded Rectangle 16"/>
          <p:cNvSpPr/>
          <p:nvPr userDrawn="1"/>
        </p:nvSpPr>
        <p:spPr>
          <a:xfrm>
            <a:off x="16604199"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sp>
        <p:nvSpPr>
          <p:cNvPr id="18" name="Rounded Rectangle 17"/>
          <p:cNvSpPr/>
          <p:nvPr userDrawn="1"/>
        </p:nvSpPr>
        <p:spPr>
          <a:xfrm>
            <a:off x="24759341" y="3135915"/>
            <a:ext cx="7865147" cy="15596394"/>
          </a:xfrm>
          <a:prstGeom prst="roundRect">
            <a:avLst>
              <a:gd name="adj" fmla="val 1996"/>
            </a:avLst>
          </a:prstGeom>
          <a:solidFill>
            <a:schemeClr val="bg1">
              <a:alpha val="90000"/>
            </a:schemeClr>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0"/>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1706880" rtl="0" eaLnBrk="1" latinLnBrk="0" hangingPunct="1">
        <a:spcBef>
          <a:spcPct val="0"/>
        </a:spcBef>
        <a:buNone/>
        <a:defRPr sz="3425" kern="1200">
          <a:solidFill>
            <a:schemeClr val="bg1"/>
          </a:solidFill>
          <a:latin typeface="Trebuchet MS" panose="020B0603020202020204" pitchFamily="34" charset="0"/>
          <a:ea typeface="+mj-ea"/>
          <a:cs typeface="+mj-cs"/>
        </a:defRPr>
      </a:lvl1pPr>
    </p:titleStyle>
    <p:bodyStyle>
      <a:lvl1pPr marL="296545" indent="-296545" algn="l" defTabSz="1706880" rtl="0" eaLnBrk="1" latinLnBrk="0" hangingPunct="1">
        <a:spcBef>
          <a:spcPct val="20000"/>
        </a:spcBef>
        <a:buFont typeface="Arial" panose="020B0604020202020204" pitchFamily="34" charset="0"/>
        <a:buChar char="•"/>
        <a:defRPr sz="1865" kern="1200">
          <a:solidFill>
            <a:schemeClr val="tx1"/>
          </a:solidFill>
          <a:latin typeface="+mn-lt"/>
          <a:ea typeface="+mn-ea"/>
          <a:cs typeface="+mn-cs"/>
        </a:defRPr>
      </a:lvl1pPr>
      <a:lvl2pPr marL="296545" indent="-296545" algn="l" defTabSz="1706880" rtl="0" eaLnBrk="1" latinLnBrk="0" hangingPunct="1">
        <a:spcBef>
          <a:spcPct val="20000"/>
        </a:spcBef>
        <a:buFont typeface="Arial" panose="020B0604020202020204" pitchFamily="34" charset="0"/>
        <a:buChar char="–"/>
        <a:defRPr sz="1555" kern="1200">
          <a:solidFill>
            <a:schemeClr val="tx1"/>
          </a:solidFill>
          <a:latin typeface="+mn-lt"/>
          <a:ea typeface="+mn-ea"/>
          <a:cs typeface="+mn-cs"/>
        </a:defRPr>
      </a:lvl2pPr>
      <a:lvl3pPr marL="296545" indent="-296545" algn="l" defTabSz="1706880" rtl="0" eaLnBrk="1" latinLnBrk="0" hangingPunct="1">
        <a:spcBef>
          <a:spcPct val="20000"/>
        </a:spcBef>
        <a:buFont typeface="Arial" panose="020B0604020202020204" pitchFamily="34" charset="0"/>
        <a:buChar char="•"/>
        <a:defRPr sz="1245" kern="1200">
          <a:solidFill>
            <a:schemeClr val="tx1"/>
          </a:solidFill>
          <a:latin typeface="+mn-lt"/>
          <a:ea typeface="+mn-ea"/>
          <a:cs typeface="+mn-cs"/>
        </a:defRPr>
      </a:lvl3pPr>
      <a:lvl4pPr marL="296545" indent="-296545" algn="l" defTabSz="1706880" rtl="0" eaLnBrk="1" latinLnBrk="0" hangingPunct="1">
        <a:spcBef>
          <a:spcPct val="20000"/>
        </a:spcBef>
        <a:buFont typeface="Arial" panose="020B0604020202020204" pitchFamily="34" charset="0"/>
        <a:buChar char="–"/>
        <a:defRPr sz="935" kern="1200">
          <a:solidFill>
            <a:schemeClr val="tx1"/>
          </a:solidFill>
          <a:latin typeface="+mn-lt"/>
          <a:ea typeface="+mn-ea"/>
          <a:cs typeface="+mn-cs"/>
        </a:defRPr>
      </a:lvl4pPr>
      <a:lvl5pPr marL="296545" indent="-296545" algn="l" defTabSz="1706880" rtl="0" eaLnBrk="1" latinLnBrk="0" hangingPunct="1">
        <a:spcBef>
          <a:spcPct val="20000"/>
        </a:spcBef>
        <a:buFont typeface="Arial" panose="020B0604020202020204" pitchFamily="34" charset="0"/>
        <a:buChar char="»"/>
        <a:defRPr sz="935" kern="1200">
          <a:solidFill>
            <a:schemeClr val="tx1"/>
          </a:solidFill>
          <a:latin typeface="+mn-lt"/>
          <a:ea typeface="+mn-ea"/>
          <a:cs typeface="+mn-cs"/>
        </a:defRPr>
      </a:lvl5pPr>
      <a:lvl6pPr marL="469392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6pPr>
      <a:lvl7pPr marL="554736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7pPr>
      <a:lvl8pPr marL="640080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8pPr>
      <a:lvl9pPr marL="7254240" indent="-426720" algn="l" defTabSz="170688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9pPr>
    </p:bodyStyle>
    <p:otherStyle>
      <a:defPPr>
        <a:defRPr lang="en-US"/>
      </a:defPPr>
      <a:lvl1pPr marL="0" algn="l" defTabSz="1706880" rtl="0" eaLnBrk="1" latinLnBrk="0" hangingPunct="1">
        <a:defRPr sz="3345" kern="1200">
          <a:solidFill>
            <a:schemeClr val="tx1"/>
          </a:solidFill>
          <a:latin typeface="+mn-lt"/>
          <a:ea typeface="+mn-ea"/>
          <a:cs typeface="+mn-cs"/>
        </a:defRPr>
      </a:lvl1pPr>
      <a:lvl2pPr marL="853440" algn="l" defTabSz="1706880" rtl="0" eaLnBrk="1" latinLnBrk="0" hangingPunct="1">
        <a:defRPr sz="3345" kern="1200">
          <a:solidFill>
            <a:schemeClr val="tx1"/>
          </a:solidFill>
          <a:latin typeface="+mn-lt"/>
          <a:ea typeface="+mn-ea"/>
          <a:cs typeface="+mn-cs"/>
        </a:defRPr>
      </a:lvl2pPr>
      <a:lvl3pPr marL="1706880" algn="l" defTabSz="1706880" rtl="0" eaLnBrk="1" latinLnBrk="0" hangingPunct="1">
        <a:defRPr sz="3345" kern="1200">
          <a:solidFill>
            <a:schemeClr val="tx1"/>
          </a:solidFill>
          <a:latin typeface="+mn-lt"/>
          <a:ea typeface="+mn-ea"/>
          <a:cs typeface="+mn-cs"/>
        </a:defRPr>
      </a:lvl3pPr>
      <a:lvl4pPr marL="2560320" algn="l" defTabSz="1706880" rtl="0" eaLnBrk="1" latinLnBrk="0" hangingPunct="1">
        <a:defRPr sz="3345" kern="1200">
          <a:solidFill>
            <a:schemeClr val="tx1"/>
          </a:solidFill>
          <a:latin typeface="+mn-lt"/>
          <a:ea typeface="+mn-ea"/>
          <a:cs typeface="+mn-cs"/>
        </a:defRPr>
      </a:lvl4pPr>
      <a:lvl5pPr marL="3413760" algn="l" defTabSz="1706880" rtl="0" eaLnBrk="1" latinLnBrk="0" hangingPunct="1">
        <a:defRPr sz="3345" kern="1200">
          <a:solidFill>
            <a:schemeClr val="tx1"/>
          </a:solidFill>
          <a:latin typeface="+mn-lt"/>
          <a:ea typeface="+mn-ea"/>
          <a:cs typeface="+mn-cs"/>
        </a:defRPr>
      </a:lvl5pPr>
      <a:lvl6pPr marL="4267200" algn="l" defTabSz="1706880" rtl="0" eaLnBrk="1" latinLnBrk="0" hangingPunct="1">
        <a:defRPr sz="3345" kern="1200">
          <a:solidFill>
            <a:schemeClr val="tx1"/>
          </a:solidFill>
          <a:latin typeface="+mn-lt"/>
          <a:ea typeface="+mn-ea"/>
          <a:cs typeface="+mn-cs"/>
        </a:defRPr>
      </a:lvl6pPr>
      <a:lvl7pPr marL="5120640" algn="l" defTabSz="1706880" rtl="0" eaLnBrk="1" latinLnBrk="0" hangingPunct="1">
        <a:defRPr sz="3345" kern="1200">
          <a:solidFill>
            <a:schemeClr val="tx1"/>
          </a:solidFill>
          <a:latin typeface="+mn-lt"/>
          <a:ea typeface="+mn-ea"/>
          <a:cs typeface="+mn-cs"/>
        </a:defRPr>
      </a:lvl7pPr>
      <a:lvl8pPr marL="5974080" algn="l" defTabSz="1706880" rtl="0" eaLnBrk="1" latinLnBrk="0" hangingPunct="1">
        <a:defRPr sz="3345" kern="1200">
          <a:solidFill>
            <a:schemeClr val="tx1"/>
          </a:solidFill>
          <a:latin typeface="+mn-lt"/>
          <a:ea typeface="+mn-ea"/>
          <a:cs typeface="+mn-cs"/>
        </a:defRPr>
      </a:lvl8pPr>
      <a:lvl9pPr marL="6827520" algn="l" defTabSz="1706880" rtl="0" eaLnBrk="1" latinLnBrk="0" hangingPunct="1">
        <a:defRPr sz="3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Data" Target="../diagrams/data2.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7.jpeg"/><Relationship Id="rId21" Type="http://schemas.openxmlformats.org/officeDocument/2006/relationships/slideLayout" Target="../slideLayouts/slideLayout1.xml"/><Relationship Id="rId20" Type="http://schemas.openxmlformats.org/officeDocument/2006/relationships/image" Target="../media/image9.svg"/><Relationship Id="rId2" Type="http://schemas.openxmlformats.org/officeDocument/2006/relationships/chart" Target="../charts/chart2.xml"/><Relationship Id="rId19" Type="http://schemas.openxmlformats.org/officeDocument/2006/relationships/image" Target="../media/image8.png"/><Relationship Id="rId18" Type="http://schemas.microsoft.com/office/2007/relationships/diagramDrawing" Target="../diagrams/drawing3.xml"/><Relationship Id="rId17" Type="http://schemas.openxmlformats.org/officeDocument/2006/relationships/diagramColors" Target="../diagrams/colors3.xml"/><Relationship Id="rId16" Type="http://schemas.openxmlformats.org/officeDocument/2006/relationships/diagramQuickStyle" Target="../diagrams/quickStyle3.xml"/><Relationship Id="rId15" Type="http://schemas.openxmlformats.org/officeDocument/2006/relationships/diagramLayout" Target="../diagrams/layout3.xml"/><Relationship Id="rId14" Type="http://schemas.openxmlformats.org/officeDocument/2006/relationships/diagramData" Target="../diagrams/data3.xml"/><Relationship Id="rId13" Type="http://schemas.microsoft.com/office/2007/relationships/diagramDrawing" Target="../diagrams/drawing2.xml"/><Relationship Id="rId12" Type="http://schemas.openxmlformats.org/officeDocument/2006/relationships/diagramColors" Target="../diagrams/colors2.xml"/><Relationship Id="rId11" Type="http://schemas.openxmlformats.org/officeDocument/2006/relationships/diagramQuickStyle" Target="../diagrams/quickStyle2.xml"/><Relationship Id="rId10" Type="http://schemas.openxmlformats.org/officeDocument/2006/relationships/diagramLayout" Target="../diagrams/layou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9245" y="212090"/>
            <a:ext cx="32461200" cy="1073150"/>
          </a:xfrm>
        </p:spPr>
        <p:txBody>
          <a:bodyPr>
            <a:noAutofit/>
          </a:bodyPr>
          <a:lstStyle/>
          <a:p>
            <a:r>
              <a:rPr lang="en-US"/>
              <a:t>C-reactive Protein to Albumin Ratio Myocardial Infarction- Stroke Patients.</a:t>
            </a:r>
            <a:endParaRPr lang="en-US"/>
          </a:p>
        </p:txBody>
      </p:sp>
      <p:sp>
        <p:nvSpPr>
          <p:cNvPr id="3" name="Text Placeholder 2"/>
          <p:cNvSpPr>
            <a:spLocks noGrp="1"/>
          </p:cNvSpPr>
          <p:nvPr>
            <p:ph type="body" sz="quarter" idx="11"/>
          </p:nvPr>
        </p:nvSpPr>
        <p:spPr>
          <a:xfrm>
            <a:off x="3442335" y="1078865"/>
            <a:ext cx="23049230" cy="621665"/>
          </a:xfrm>
        </p:spPr>
        <p:txBody>
          <a:bodyPr>
            <a:noAutofit/>
          </a:bodyPr>
          <a:lstStyle/>
          <a:p>
            <a:r>
              <a:rPr lang="en-US"/>
              <a:t>Ofordum JohnBosco C, Igbokwe Gabriel E, Ubaoji Kingsley Ikechukwu, and Ekuma Toochukwu.</a:t>
            </a:r>
            <a:endParaRPr lang="en-US"/>
          </a:p>
        </p:txBody>
      </p:sp>
      <p:sp>
        <p:nvSpPr>
          <p:cNvPr id="4" name="Text Placeholder 3"/>
          <p:cNvSpPr>
            <a:spLocks noGrp="1"/>
          </p:cNvSpPr>
          <p:nvPr>
            <p:ph type="body" sz="quarter" idx="10"/>
          </p:nvPr>
        </p:nvSpPr>
        <p:spPr>
          <a:xfrm>
            <a:off x="1194435" y="1616075"/>
            <a:ext cx="26789380" cy="1268095"/>
          </a:xfrm>
        </p:spPr>
        <p:txBody>
          <a:bodyPr>
            <a:noAutofit/>
          </a:bodyPr>
          <a:lstStyle/>
          <a:p>
            <a:r>
              <a:rPr lang="en-US"/>
              <a:t>Department of Applied Biochemistry, Faculty of  Biosciences, Nnamdi Azikiwe University, Awka.</a:t>
            </a:r>
            <a:endParaRPr lang="en-US"/>
          </a:p>
          <a:p>
            <a:r>
              <a:rPr lang="en-US"/>
              <a:t>Department of Science Laboratory Technology, School of Science, Akanu Ibiam  Federal Polytechnic Unwana.</a:t>
            </a:r>
            <a:endParaRPr lang="en-US"/>
          </a:p>
          <a:p>
            <a:endParaRPr lang="en-US"/>
          </a:p>
        </p:txBody>
      </p:sp>
      <p:sp>
        <p:nvSpPr>
          <p:cNvPr id="7" name="Text Placeholder 6"/>
          <p:cNvSpPr>
            <a:spLocks noGrp="1"/>
          </p:cNvSpPr>
          <p:nvPr>
            <p:ph type="body" sz="quarter" idx="18"/>
          </p:nvPr>
        </p:nvSpPr>
        <p:spPr>
          <a:xfrm>
            <a:off x="8251189" y="3261867"/>
            <a:ext cx="7848599" cy="768350"/>
          </a:xfrm>
        </p:spPr>
        <p:txBody>
          <a:bodyPr/>
          <a:lstStyle/>
          <a:p>
            <a:r>
              <a:rPr lang="en-US" sz="4400">
                <a:latin typeface="Times New Roman" panose="02020603050405020304" charset="0"/>
                <a:cs typeface="Times New Roman" panose="02020603050405020304" charset="0"/>
              </a:rPr>
              <a:t>Materials and Methods</a:t>
            </a:r>
            <a:endParaRPr lang="en-US" sz="4400">
              <a:latin typeface="Times New Roman" panose="02020603050405020304" charset="0"/>
              <a:cs typeface="Times New Roman" panose="02020603050405020304" charset="0"/>
            </a:endParaRPr>
          </a:p>
        </p:txBody>
      </p:sp>
      <p:sp>
        <p:nvSpPr>
          <p:cNvPr id="8" name="Text Placeholder 7"/>
          <p:cNvSpPr>
            <a:spLocks noGrp="1"/>
          </p:cNvSpPr>
          <p:nvPr>
            <p:ph type="body" sz="quarter" idx="19"/>
          </p:nvPr>
        </p:nvSpPr>
        <p:spPr>
          <a:xfrm>
            <a:off x="17214215" y="3258185"/>
            <a:ext cx="6066155" cy="897890"/>
          </a:xfrm>
        </p:spPr>
        <p:txBody>
          <a:bodyPr>
            <a:noAutofit/>
          </a:bodyPr>
          <a:lstStyle/>
          <a:p>
            <a:r>
              <a:rPr lang="en-US" sz="4400">
                <a:latin typeface="Times New Roman" panose="02020603050405020304" charset="0"/>
                <a:cs typeface="Times New Roman" panose="02020603050405020304" charset="0"/>
              </a:rPr>
              <a:t>Results</a:t>
            </a:r>
            <a:endParaRPr lang="en-US" sz="4400">
              <a:latin typeface="Times New Roman" panose="02020603050405020304" charset="0"/>
              <a:cs typeface="Times New Roman" panose="02020603050405020304" charset="0"/>
            </a:endParaRPr>
          </a:p>
        </p:txBody>
      </p:sp>
      <p:sp>
        <p:nvSpPr>
          <p:cNvPr id="9" name="Text Placeholder 8"/>
          <p:cNvSpPr>
            <a:spLocks noGrp="1"/>
          </p:cNvSpPr>
          <p:nvPr>
            <p:ph type="body" sz="quarter" idx="20"/>
          </p:nvPr>
        </p:nvSpPr>
        <p:spPr>
          <a:xfrm>
            <a:off x="24187785" y="3379977"/>
            <a:ext cx="7848599" cy="768350"/>
          </a:xfrm>
        </p:spPr>
        <p:txBody>
          <a:bodyPr/>
          <a:lstStyle/>
          <a:p>
            <a:r>
              <a:rPr lang="en-US" sz="4400">
                <a:latin typeface="Times New Roman" panose="02020603050405020304" charset="0"/>
                <a:cs typeface="Times New Roman" panose="02020603050405020304" charset="0"/>
              </a:rPr>
              <a:t>Conclusion</a:t>
            </a:r>
            <a:endParaRPr lang="en-US" sz="4400">
              <a:latin typeface="Times New Roman" panose="02020603050405020304" charset="0"/>
              <a:cs typeface="Times New Roman" panose="02020603050405020304" charset="0"/>
            </a:endParaRPr>
          </a:p>
        </p:txBody>
      </p:sp>
      <p:sp>
        <p:nvSpPr>
          <p:cNvPr id="10" name="Text Placeholder 9"/>
          <p:cNvSpPr>
            <a:spLocks noGrp="1"/>
          </p:cNvSpPr>
          <p:nvPr>
            <p:ph type="body" sz="quarter" idx="21"/>
          </p:nvPr>
        </p:nvSpPr>
        <p:spPr>
          <a:xfrm>
            <a:off x="24765000" y="11365230"/>
            <a:ext cx="7848600" cy="2767330"/>
          </a:xfrm>
        </p:spPr>
        <p:txBody>
          <a:bodyPr>
            <a:noAutofit/>
          </a:bodyPr>
          <a:lstStyle/>
          <a:p>
            <a:endParaRPr lang="en-US" sz="4400">
              <a:latin typeface="Times New Roman" panose="02020603050405020304" charset="0"/>
              <a:cs typeface="Times New Roman" panose="02020603050405020304" charset="0"/>
            </a:endParaRPr>
          </a:p>
          <a:p>
            <a:endParaRPr lang="en-US" sz="4400">
              <a:latin typeface="Times New Roman" panose="02020603050405020304" charset="0"/>
              <a:cs typeface="Times New Roman" panose="02020603050405020304" charset="0"/>
            </a:endParaRPr>
          </a:p>
        </p:txBody>
      </p:sp>
      <p:sp>
        <p:nvSpPr>
          <p:cNvPr id="12" name="Text Placeholder 11"/>
          <p:cNvSpPr>
            <a:spLocks noGrp="1"/>
          </p:cNvSpPr>
          <p:nvPr>
            <p:ph type="body" sz="quarter" idx="28"/>
          </p:nvPr>
        </p:nvSpPr>
        <p:spPr>
          <a:xfrm>
            <a:off x="25083770" y="15596870"/>
            <a:ext cx="7834630" cy="3048635"/>
          </a:xfrm>
        </p:spPr>
        <p:txBody>
          <a:bodyPr>
            <a:noAutofit/>
          </a:bodyPr>
          <a:lstStyle/>
          <a:p>
            <a:pPr marL="342900" indent="-342900">
              <a:buFont typeface="Wingdings" panose="05000000000000000000" charset="0"/>
              <a:buChar char="v"/>
            </a:pPr>
            <a:r>
              <a:rPr lang="en-US" sz="2800" b="1">
                <a:latin typeface="Times New Roman" panose="02020603050405020304" charset="0"/>
                <a:cs typeface="Times New Roman" panose="02020603050405020304" charset="0"/>
              </a:rPr>
              <a:t>To my evergreen supervisor, Dr. Igbokwe. G.E, Regina Caeli Specialist Hospital, and Ifebi Medical Center  towards the completion of this work. </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 I would also like to honour the memory of my best friend Okoro Kingsley.</a:t>
            </a:r>
            <a:endParaRPr lang="en-US" sz="2800" b="1">
              <a:latin typeface="Times New Roman" panose="02020603050405020304" charset="0"/>
              <a:cs typeface="Times New Roman" panose="02020603050405020304" charset="0"/>
            </a:endParaRPr>
          </a:p>
          <a:p>
            <a:pPr>
              <a:buFont typeface="Wingdings" panose="05000000000000000000" charset="0"/>
            </a:pPr>
            <a:endParaRPr lang="en-US" sz="2800" b="1">
              <a:latin typeface="Times New Roman" panose="02020603050405020304" charset="0"/>
              <a:cs typeface="Times New Roman" panose="02020603050405020304" charset="0"/>
            </a:endParaRPr>
          </a:p>
        </p:txBody>
      </p:sp>
      <p:sp>
        <p:nvSpPr>
          <p:cNvPr id="13" name="Text Placeholder 12"/>
          <p:cNvSpPr>
            <a:spLocks noGrp="1"/>
          </p:cNvSpPr>
          <p:nvPr>
            <p:ph type="body" sz="quarter" idx="29"/>
          </p:nvPr>
        </p:nvSpPr>
        <p:spPr>
          <a:xfrm>
            <a:off x="24764365" y="12759055"/>
            <a:ext cx="7270750" cy="2122805"/>
          </a:xfrm>
        </p:spPr>
        <p:txBody>
          <a:bodyPr>
            <a:noAutofit/>
          </a:bodyPr>
          <a:lstStyle/>
          <a:p>
            <a:r>
              <a:rPr lang="en-US" sz="4400" b="1">
                <a:solidFill>
                  <a:schemeClr val="tx2"/>
                </a:solidFill>
                <a:latin typeface="Times New Roman" panose="02020603050405020304" charset="0"/>
                <a:cs typeface="Times New Roman" panose="02020603050405020304" charset="0"/>
              </a:rPr>
              <a:t>            Reference</a:t>
            </a:r>
            <a:endParaRPr lang="en-US" sz="4400" b="1">
              <a:solidFill>
                <a:schemeClr val="tx2"/>
              </a:solidFill>
              <a:latin typeface="Times New Roman" panose="02020603050405020304" charset="0"/>
              <a:cs typeface="Times New Roman" panose="02020603050405020304" charset="0"/>
            </a:endParaRPr>
          </a:p>
          <a:p>
            <a:pPr marL="685800" indent="-685800">
              <a:buFont typeface="Wingdings" panose="05000000000000000000" charset="0"/>
              <a:buChar char="v"/>
            </a:pPr>
            <a:r>
              <a:rPr lang="en-US" sz="2800" b="1">
                <a:solidFill>
                  <a:schemeClr val="tx1"/>
                </a:solidFill>
                <a:latin typeface="Times New Roman" panose="02020603050405020304" charset="0"/>
                <a:cs typeface="Times New Roman" panose="02020603050405020304" charset="0"/>
              </a:rPr>
              <a:t>ProteintechR - ptglab.com https://www.ptglab.com&gt; elisa</a:t>
            </a:r>
            <a:endParaRPr lang="en-US" sz="2800" b="1">
              <a:solidFill>
                <a:schemeClr val="tx1"/>
              </a:solidFill>
              <a:latin typeface="Times New Roman" panose="02020603050405020304" charset="0"/>
              <a:cs typeface="Times New Roman" panose="02020603050405020304" charset="0"/>
            </a:endParaRPr>
          </a:p>
          <a:p>
            <a:pPr marL="685800" indent="-685800">
              <a:buFont typeface="Wingdings" panose="05000000000000000000" charset="0"/>
              <a:buChar char="v"/>
            </a:pPr>
            <a:endParaRPr lang="en-US" sz="5400" b="1">
              <a:solidFill>
                <a:schemeClr val="accent1">
                  <a:lumMod val="75000"/>
                </a:schemeClr>
              </a:solidFill>
              <a:latin typeface="Times New Roman" panose="02020603050405020304" charset="0"/>
              <a:cs typeface="Times New Roman" panose="02020603050405020304" charset="0"/>
            </a:endParaRPr>
          </a:p>
          <a:p>
            <a:pPr>
              <a:buFont typeface="Wingdings" panose="05000000000000000000" charset="0"/>
            </a:pPr>
            <a:endParaRPr lang="en-US" sz="5400" b="1">
              <a:solidFill>
                <a:schemeClr val="accent1">
                  <a:lumMod val="75000"/>
                </a:schemeClr>
              </a:solidFill>
              <a:latin typeface="Times New Roman" panose="02020603050405020304" charset="0"/>
              <a:cs typeface="Times New Roman" panose="02020603050405020304" charset="0"/>
            </a:endParaRPr>
          </a:p>
          <a:p>
            <a:r>
              <a:rPr lang="en-US"/>
              <a:t>           </a:t>
            </a:r>
            <a:endParaRPr lang="en-US" sz="5400" b="1">
              <a:solidFill>
                <a:schemeClr val="accent1">
                  <a:lumMod val="75000"/>
                </a:schemeClr>
              </a:solidFill>
              <a:latin typeface="Times New Roman" panose="02020603050405020304" charset="0"/>
              <a:cs typeface="Times New Roman" panose="02020603050405020304" charset="0"/>
            </a:endParaRPr>
          </a:p>
          <a:p>
            <a:endParaRPr lang="en-US" sz="5400">
              <a:latin typeface="Times New Roman" panose="02020603050405020304" charset="0"/>
              <a:cs typeface="Times New Roman" panose="02020603050405020304" charset="0"/>
            </a:endParaRPr>
          </a:p>
          <a:p>
            <a:endParaRPr lang="en-US" sz="5400">
              <a:latin typeface="Times New Roman" panose="02020603050405020304" charset="0"/>
              <a:cs typeface="Times New Roman" panose="02020603050405020304" charset="0"/>
            </a:endParaRPr>
          </a:p>
        </p:txBody>
      </p:sp>
      <p:sp>
        <p:nvSpPr>
          <p:cNvPr id="14" name="Text Placeholder 13"/>
          <p:cNvSpPr>
            <a:spLocks noGrp="1"/>
          </p:cNvSpPr>
          <p:nvPr>
            <p:ph type="body" sz="quarter" idx="30"/>
          </p:nvPr>
        </p:nvSpPr>
        <p:spPr>
          <a:xfrm>
            <a:off x="24765000" y="4350385"/>
            <a:ext cx="7848600" cy="2300605"/>
          </a:xfrm>
        </p:spPr>
        <p:txBody>
          <a:bodyPr>
            <a:noAutofit/>
          </a:bodyPr>
          <a:lstStyle/>
          <a:p>
            <a:pPr marL="342900" indent="-342900">
              <a:buFont typeface="Wingdings" panose="05000000000000000000" charset="0"/>
              <a:buChar char="v"/>
            </a:pPr>
            <a:r>
              <a:rPr lang="en-US" sz="2800" b="1">
                <a:latin typeface="Times New Roman" panose="02020603050405020304" charset="0"/>
                <a:cs typeface="Times New Roman" panose="02020603050405020304" charset="0"/>
              </a:rPr>
              <a:t>Stroke is a devastating complication .</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 It is a neurological disorder .</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According to natures reviews on neurology, it is seen that stroke has been classified by WHO as a cardiovascular Disease.</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 Brain-Heart health is avery complex and divverse field of study with new ideas being developed each day through scientific research.</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 Age, Sex, Alcohol, smoking , high lipidemic profile/cholesterol, high blood sugar, obesity and overweight all contribute to stroke and myocardial infarction.</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800" b="1">
                <a:latin typeface="Times New Roman" panose="02020603050405020304" charset="0"/>
                <a:cs typeface="Times New Roman" panose="02020603050405020304" charset="0"/>
              </a:rPr>
              <a:t> My fututre works for graduate school involves investigating how mental health and stress predisposes young adults to cardiovascular disease, along with recovery and rehabilitation techniques for stroke survior </a:t>
            </a:r>
            <a:endParaRPr lang="en-US" sz="2800" b="1">
              <a:latin typeface="Times New Roman" panose="02020603050405020304" charset="0"/>
              <a:cs typeface="Times New Roman" panose="02020603050405020304" charset="0"/>
            </a:endParaRPr>
          </a:p>
        </p:txBody>
      </p:sp>
      <p:sp>
        <p:nvSpPr>
          <p:cNvPr id="15" name="Text Placeholder 14"/>
          <p:cNvSpPr>
            <a:spLocks noGrp="1"/>
          </p:cNvSpPr>
          <p:nvPr>
            <p:ph type="body" sz="quarter" idx="31"/>
          </p:nvPr>
        </p:nvSpPr>
        <p:spPr>
          <a:xfrm>
            <a:off x="17098645" y="4495165"/>
            <a:ext cx="7425055" cy="9524365"/>
          </a:xfrm>
        </p:spPr>
        <p:txBody>
          <a:bodyPr>
            <a:noAutofit/>
          </a:bodyPr>
          <a:lstStyle/>
          <a:p>
            <a:r>
              <a:rPr lang="en-US"/>
              <a:t>                                              </a:t>
            </a:r>
            <a:endParaRPr lang="en-US"/>
          </a:p>
          <a:p>
            <a:r>
              <a:rPr lang="en-US"/>
              <a:t>     </a:t>
            </a:r>
            <a:endParaRPr lang="en-US"/>
          </a:p>
        </p:txBody>
      </p:sp>
      <p:sp>
        <p:nvSpPr>
          <p:cNvPr id="17" name="Text Placeholder 16"/>
          <p:cNvSpPr>
            <a:spLocks noGrp="1"/>
          </p:cNvSpPr>
          <p:nvPr>
            <p:ph type="body" sz="quarter" idx="33"/>
          </p:nvPr>
        </p:nvSpPr>
        <p:spPr>
          <a:xfrm>
            <a:off x="304800" y="12884150"/>
            <a:ext cx="7848600" cy="3618230"/>
          </a:xfrm>
        </p:spPr>
        <p:txBody>
          <a:bodyPr>
            <a:noAutofit/>
          </a:bodyPr>
          <a:lstStyle/>
          <a:p>
            <a:pPr marL="342900" indent="-342900">
              <a:buFont typeface="Wingdings" panose="05000000000000000000" charset="0"/>
              <a:buChar char="v"/>
            </a:pPr>
            <a:r>
              <a:rPr lang="en-US" sz="2800" b="1">
                <a:latin typeface="Times New Roman" panose="02020603050405020304" charset="0"/>
                <a:cs typeface="Times New Roman" panose="02020603050405020304" charset="0"/>
              </a:rPr>
              <a:t>To analyse the association of coronary artery ecstasia (CAE) and C-reactive protein albumin  ratio( CAR)- in stroke patients.</a:t>
            </a:r>
            <a:endParaRPr lang="en-US" sz="2800" b="1">
              <a:latin typeface="Times New Roman" panose="02020603050405020304" charset="0"/>
              <a:cs typeface="Times New Roman" panose="02020603050405020304" charset="0"/>
            </a:endParaRPr>
          </a:p>
          <a:p>
            <a:pPr marL="342900" indent="-342900">
              <a:buFont typeface="Wingdings" panose="05000000000000000000" charset="0"/>
              <a:buChar char="v"/>
            </a:pPr>
            <a:endParaRPr lang="en-US" sz="2800" b="1">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8" name="Text Placeholder 17"/>
          <p:cNvSpPr>
            <a:spLocks noGrp="1"/>
          </p:cNvSpPr>
          <p:nvPr>
            <p:ph type="body" sz="quarter" idx="34"/>
          </p:nvPr>
        </p:nvSpPr>
        <p:spPr>
          <a:xfrm>
            <a:off x="-350520" y="4571365"/>
            <a:ext cx="8428355" cy="6675120"/>
          </a:xfrm>
        </p:spPr>
        <p:txBody>
          <a:bodyPr>
            <a:noAutofit/>
          </a:bodyPr>
          <a:lstStyle/>
          <a:p>
            <a:pPr marL="571500" indent="-571500">
              <a:buFont typeface="Wingdings" panose="05000000000000000000" charset="0"/>
              <a:buChar char="v"/>
            </a:pPr>
            <a:r>
              <a:rPr lang="en-US" sz="2800" b="1">
                <a:latin typeface="Times New Roman" panose="02020603050405020304" charset="0"/>
                <a:cs typeface="Times New Roman" panose="02020603050405020304" charset="0"/>
              </a:rPr>
              <a:t>My research comparing C-reactive protein to Albumin ratio myocardial infarction in stroke patients delves into the clinical collection of data of both case and control patients.</a:t>
            </a:r>
            <a:endParaRPr lang="en-US" sz="2800" b="1">
              <a:latin typeface="Times New Roman" panose="02020603050405020304" charset="0"/>
              <a:cs typeface="Times New Roman" panose="02020603050405020304" charset="0"/>
            </a:endParaRPr>
          </a:p>
          <a:p>
            <a:pPr marL="571500" indent="-571500">
              <a:buFont typeface="Wingdings" panose="05000000000000000000" charset="0"/>
              <a:buChar char="v"/>
            </a:pPr>
            <a:r>
              <a:rPr lang="en-US" sz="2800" b="1">
                <a:latin typeface="Times New Roman" panose="02020603050405020304" charset="0"/>
                <a:cs typeface="Times New Roman" panose="02020603050405020304" charset="0"/>
              </a:rPr>
              <a:t> This was estimated using the Human ELISA (Enzyme linked immunosorbent assay) kit for both the case and control group. </a:t>
            </a:r>
            <a:endParaRPr lang="en-US" sz="2800" b="1">
              <a:latin typeface="Times New Roman" panose="02020603050405020304" charset="0"/>
              <a:cs typeface="Times New Roman" panose="02020603050405020304" charset="0"/>
            </a:endParaRPr>
          </a:p>
          <a:p>
            <a:pPr marL="571500" indent="-571500">
              <a:buFont typeface="Wingdings" panose="05000000000000000000" charset="0"/>
              <a:buChar char="v"/>
            </a:pPr>
            <a:r>
              <a:rPr lang="en-US" sz="2800" b="1">
                <a:latin typeface="Times New Roman" panose="02020603050405020304" charset="0"/>
                <a:cs typeface="Times New Roman" panose="02020603050405020304" charset="0"/>
              </a:rPr>
              <a:t>With a focus on stroke using the case patients’ clinical data, this research links the correlation between these underlying diseases and how they contribute to myocardial infarction in middle aged men and women. </a:t>
            </a:r>
            <a:endParaRPr lang="en-US" sz="2800" b="1">
              <a:latin typeface="Times New Roman" panose="02020603050405020304" charset="0"/>
              <a:cs typeface="Times New Roman" panose="02020603050405020304" charset="0"/>
            </a:endParaRPr>
          </a:p>
        </p:txBody>
      </p:sp>
      <p:pic>
        <p:nvPicPr>
          <p:cNvPr id="25" name="Picture 24" descr="Tabletop_centrifuge"/>
          <p:cNvPicPr>
            <a:picLocks noChangeAspect="1"/>
          </p:cNvPicPr>
          <p:nvPr/>
        </p:nvPicPr>
        <p:blipFill>
          <a:blip r:embed="rId3"/>
          <a:stretch>
            <a:fillRect/>
          </a:stretch>
        </p:blipFill>
        <p:spPr>
          <a:xfrm>
            <a:off x="12085955" y="14019530"/>
            <a:ext cx="2871470" cy="3828415"/>
          </a:xfrm>
          <a:prstGeom prst="rect">
            <a:avLst/>
          </a:prstGeom>
        </p:spPr>
      </p:pic>
      <p:sp>
        <p:nvSpPr>
          <p:cNvPr id="21" name="Text Box 20"/>
          <p:cNvSpPr txBox="1"/>
          <p:nvPr/>
        </p:nvSpPr>
        <p:spPr>
          <a:xfrm>
            <a:off x="17142460" y="11334750"/>
            <a:ext cx="6775450" cy="8375650"/>
          </a:xfrm>
          <a:prstGeom prst="rect">
            <a:avLst/>
          </a:prstGeom>
          <a:noFill/>
          <a:ln w="9525">
            <a:noFill/>
          </a:ln>
        </p:spPr>
        <p:txBody>
          <a:bodyPr>
            <a:noAutofit/>
          </a:bodyPr>
          <a:p>
            <a:pPr indent="0"/>
            <a:r>
              <a:rPr lang="en-US" sz="1200" b="0">
                <a:solidFill>
                  <a:srgbClr val="000000"/>
                </a:solidFill>
                <a:latin typeface="Times New Roman" panose="02020603050405020304" charset="0"/>
                <a:ea typeface="SimSun" panose="02010600030101010101" pitchFamily="2" charset="-122"/>
              </a:rPr>
              <a:t>.</a:t>
            </a:r>
            <a:endParaRPr lang="en-US"/>
          </a:p>
        </p:txBody>
      </p:sp>
      <p:sp>
        <p:nvSpPr>
          <p:cNvPr id="36" name="Text Box 35"/>
          <p:cNvSpPr txBox="1"/>
          <p:nvPr/>
        </p:nvSpPr>
        <p:spPr>
          <a:xfrm>
            <a:off x="17214215" y="11267440"/>
            <a:ext cx="7308850" cy="8817610"/>
          </a:xfrm>
          <a:prstGeom prst="rect">
            <a:avLst/>
          </a:prstGeom>
          <a:noFill/>
        </p:spPr>
        <p:txBody>
          <a:bodyPr wrap="square" rtlCol="0">
            <a:noAutofit/>
          </a:bodyPr>
          <a:p>
            <a:r>
              <a:rPr lang="en-US" sz="2800" b="1">
                <a:latin typeface="Times New Roman" panose="02020603050405020304" charset="0"/>
                <a:cs typeface="Times New Roman" panose="02020603050405020304" charset="0"/>
              </a:rPr>
              <a:t>Let,</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Hypertension  stand for (H) with mean age 61</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Diabetes-Hypertension stand for (DH) with mean age 63.57</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Stroke stand for (S) with mean age of 66.6</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Diabetes stand for (D) with mean age 56.3</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Case Patient findings;</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Systolic and diastolic readings respectively ranging from 100-190 and 60-110mm/Hg.</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CRP reference range from 2.5- 6.8</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CAR Ratio= 0.785-4.400</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Mean =   2.206</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 Standard deviation (SD) =    1.166</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N:B:  60%(18 out of 30) of the patients was &lt; than 2.206 and 40%(12 out of 30) was seen to be &gt; than 2.206. </a:t>
            </a:r>
            <a:endParaRPr lang="en-US" sz="2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p:txBody>
      </p:sp>
      <p:sp>
        <p:nvSpPr>
          <p:cNvPr id="41" name="Text Box 40"/>
          <p:cNvSpPr txBox="1"/>
          <p:nvPr/>
        </p:nvSpPr>
        <p:spPr>
          <a:xfrm>
            <a:off x="8457565" y="16144875"/>
            <a:ext cx="4339590" cy="2237740"/>
          </a:xfrm>
          <a:prstGeom prst="rect">
            <a:avLst/>
          </a:prstGeom>
          <a:noFill/>
        </p:spPr>
        <p:txBody>
          <a:bodyPr wrap="square" rtlCol="0">
            <a:noAutofit/>
          </a:bodyPr>
          <a:p>
            <a:pPr marL="685800" indent="-685800">
              <a:buFont typeface="Wingdings" panose="05000000000000000000" charset="0"/>
              <a:buChar char="v"/>
            </a:pPr>
            <a:r>
              <a:rPr lang="en-US" sz="3600">
                <a:latin typeface="Times New Roman" panose="02020603050405020304" charset="0"/>
                <a:cs typeface="Times New Roman" panose="02020603050405020304" charset="0"/>
              </a:rPr>
              <a:t>Centrifuge</a:t>
            </a:r>
            <a:r>
              <a:rPr lang="en-US"/>
              <a:t>    </a:t>
            </a:r>
            <a:endParaRPr lang="en-US"/>
          </a:p>
        </p:txBody>
      </p:sp>
      <p:graphicFrame>
        <p:nvGraphicFramePr>
          <p:cNvPr id="42" name="Diagram 41"/>
          <p:cNvGraphicFramePr/>
          <p:nvPr/>
        </p:nvGraphicFramePr>
        <p:xfrm>
          <a:off x="8780145" y="6627495"/>
          <a:ext cx="6914515" cy="6055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4" name="Diagram 43"/>
          <p:cNvGraphicFramePr/>
          <p:nvPr/>
        </p:nvGraphicFramePr>
        <p:xfrm>
          <a:off x="8808085" y="5047615"/>
          <a:ext cx="7078980" cy="25349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5" name="Diagram 44"/>
          <p:cNvGraphicFramePr/>
          <p:nvPr/>
        </p:nvGraphicFramePr>
        <p:xfrm>
          <a:off x="8780145" y="7761605"/>
          <a:ext cx="7515860" cy="551624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6" name="Text Box 45"/>
          <p:cNvSpPr txBox="1"/>
          <p:nvPr/>
        </p:nvSpPr>
        <p:spPr>
          <a:xfrm>
            <a:off x="16205200" y="9410700"/>
            <a:ext cx="433070" cy="847725"/>
          </a:xfrm>
          <a:prstGeom prst="rect">
            <a:avLst/>
          </a:prstGeom>
          <a:noFill/>
        </p:spPr>
        <p:txBody>
          <a:bodyPr wrap="none" rtlCol="0" anchor="t">
            <a:spAutoFit/>
          </a:bodyPr>
          <a:p>
            <a:r>
              <a:rPr lang="en-US">
                <a:latin typeface="Calibri" panose="020F0502020204030204" pitchFamily="34" charset="0"/>
              </a:rPr>
              <a:t>°</a:t>
            </a:r>
            <a:endParaRPr lang="en-US">
              <a:latin typeface="Calibri" panose="020F0502020204030204" pitchFamily="34" charset="0"/>
            </a:endParaRPr>
          </a:p>
        </p:txBody>
      </p:sp>
      <p:sp>
        <p:nvSpPr>
          <p:cNvPr id="47" name="Text Box 46"/>
          <p:cNvSpPr txBox="1"/>
          <p:nvPr/>
        </p:nvSpPr>
        <p:spPr>
          <a:xfrm>
            <a:off x="16205200" y="9410700"/>
            <a:ext cx="433070" cy="847725"/>
          </a:xfrm>
          <a:prstGeom prst="rect">
            <a:avLst/>
          </a:prstGeom>
          <a:noFill/>
        </p:spPr>
        <p:txBody>
          <a:bodyPr wrap="none" rtlCol="0" anchor="t">
            <a:spAutoFit/>
          </a:bodyPr>
          <a:p>
            <a:r>
              <a:rPr lang="en-US">
                <a:latin typeface="Calibri" panose="020F0502020204030204" pitchFamily="34" charset="0"/>
              </a:rPr>
              <a:t>°</a:t>
            </a:r>
            <a:endParaRPr lang="en-US">
              <a:latin typeface="Calibri" panose="020F0502020204030204" pitchFamily="34" charset="0"/>
            </a:endParaRPr>
          </a:p>
        </p:txBody>
      </p:sp>
      <p:graphicFrame>
        <p:nvGraphicFramePr>
          <p:cNvPr id="50" name="Chart 49"/>
          <p:cNvGraphicFramePr/>
          <p:nvPr/>
        </p:nvGraphicFramePr>
        <p:xfrm>
          <a:off x="12797155" y="5514340"/>
          <a:ext cx="9557385" cy="46437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1" name="Chart 50"/>
          <p:cNvGraphicFramePr/>
          <p:nvPr/>
        </p:nvGraphicFramePr>
        <p:xfrm>
          <a:off x="17508220" y="4691380"/>
          <a:ext cx="6278245" cy="6790690"/>
        </p:xfrm>
        <a:graphic>
          <a:graphicData uri="http://schemas.openxmlformats.org/drawingml/2006/chart">
            <c:chart xmlns:c="http://schemas.openxmlformats.org/drawingml/2006/chart" xmlns:r="http://schemas.openxmlformats.org/officeDocument/2006/relationships" r:id="rId2"/>
          </a:graphicData>
        </a:graphic>
      </p:graphicFrame>
      <p:pic>
        <p:nvPicPr>
          <p:cNvPr id="24" name="2384804F-3998-4D57-9195-F3826E402611-1" descr="wpp"/>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8398490" y="16058515"/>
            <a:ext cx="270510" cy="231775"/>
          </a:xfrm>
          <a:prstGeom prst="rect">
            <a:avLst/>
          </a:prstGeom>
        </p:spPr>
      </p:pic>
      <p:pic>
        <p:nvPicPr>
          <p:cNvPr id="30" name="2384804F-3998-4D57-9195-F3826E402611-2" descr="wpp"/>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1527135" y="16501745"/>
            <a:ext cx="314325" cy="268605"/>
          </a:xfrm>
          <a:prstGeom prst="rect">
            <a:avLst/>
          </a:prstGeom>
        </p:spPr>
      </p:pic>
      <p:sp>
        <p:nvSpPr>
          <p:cNvPr id="32" name="Text Placeholder 31"/>
          <p:cNvSpPr/>
          <p:nvPr>
            <p:ph type="body" sz="quarter" idx="15"/>
          </p:nvPr>
        </p:nvSpPr>
        <p:spPr>
          <a:xfrm>
            <a:off x="-316865" y="3367405"/>
            <a:ext cx="8394700" cy="1006475"/>
          </a:xfrm>
        </p:spPr>
        <p:txBody>
          <a:bodyPr>
            <a:noAutofit/>
          </a:bodyPr>
          <a:p>
            <a:r>
              <a:rPr lang="en-US" sz="4400">
                <a:latin typeface="Times New Roman" panose="02020603050405020304" charset="0"/>
                <a:cs typeface="Times New Roman" panose="02020603050405020304" charset="0"/>
              </a:rPr>
              <a:t>Abstract</a:t>
            </a:r>
            <a:endParaRPr lang="en-US" sz="4400">
              <a:latin typeface="Times New Roman" panose="02020603050405020304" charset="0"/>
              <a:cs typeface="Times New Roman" panose="02020603050405020304" charset="0"/>
            </a:endParaRPr>
          </a:p>
        </p:txBody>
      </p:sp>
      <p:sp>
        <p:nvSpPr>
          <p:cNvPr id="34" name="Text Placeholder 33"/>
          <p:cNvSpPr/>
          <p:nvPr>
            <p:ph type="body" sz="quarter" idx="17"/>
          </p:nvPr>
        </p:nvSpPr>
        <p:spPr>
          <a:xfrm>
            <a:off x="-326390" y="11821160"/>
            <a:ext cx="7894955" cy="1342390"/>
          </a:xfrm>
        </p:spPr>
        <p:txBody>
          <a:bodyPr>
            <a:noAutofit/>
          </a:bodyPr>
          <a:p>
            <a:r>
              <a:rPr lang="en-US" sz="4400">
                <a:latin typeface="Times New Roman" panose="02020603050405020304" charset="0"/>
                <a:cs typeface="Times New Roman" panose="02020603050405020304" charset="0"/>
              </a:rPr>
              <a:t>Objectives</a:t>
            </a:r>
            <a:endParaRPr lang="en-US" sz="4400">
              <a:latin typeface="Times New Roman" panose="02020603050405020304" charset="0"/>
              <a:cs typeface="Times New Roman" panose="02020603050405020304" charset="0"/>
            </a:endParaRPr>
          </a:p>
        </p:txBody>
      </p:sp>
      <p:sp>
        <p:nvSpPr>
          <p:cNvPr id="35" name="Text Placeholder 34"/>
          <p:cNvSpPr/>
          <p:nvPr>
            <p:ph type="body" sz="quarter" idx="22"/>
          </p:nvPr>
        </p:nvSpPr>
        <p:spPr>
          <a:xfrm>
            <a:off x="24765000" y="15119985"/>
            <a:ext cx="7848600" cy="888365"/>
          </a:xfrm>
        </p:spPr>
        <p:txBody>
          <a:bodyPr>
            <a:noAutofit/>
          </a:bodyPr>
          <a:p>
            <a:r>
              <a:rPr lang="en-US" sz="4400">
                <a:latin typeface="Times New Roman" panose="02020603050405020304" charset="0"/>
                <a:cs typeface="Times New Roman" panose="02020603050405020304" charset="0"/>
              </a:rPr>
              <a:t>Acknowledgment</a:t>
            </a:r>
            <a:endParaRPr lang="en-US" sz="4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MS42MDcxNDI4NTcxNDI4NTYsXCJ3aWR0aFwiOjEzLjM5Mjg1NzE0Mjg1NzE0Mn0iLAoJIkxhdGV4IiA6ICJcXHBtIiwKCSJMYXRleEltZ0Jhc2U2NCIgOiAiUEhOMlp5QjRiV3h1Y3owaWFIUjBjRG92TDNkM2R5NTNNeTV2Y21jdk1qQXdNQzl6ZG1jaUlIZHBaSFJvUFNJeExqYzJaWGdpSUdobGFXZG9kRDBpTVM0MU1EZGxlQ0lnY205c1pUMGlhVzFuSWlCbWIyTjFjMkZpYkdVOUltWmhiSE5sSWlCMmFXVjNRbTk0UFNJd0lDMDJOallnTnpjNElEWTJOaUlnZUcxc2JuTTZlR3hwYm1zOUltaDBkSEE2THk5M2QzY3Vkek11YjNKbkx6RTVPVGt2ZUd4cGJtc2lJR0Z5YVdFdGFHbGtaR1Z1UFNKMGNuVmxJaUJ6ZEhsc1pUMGlkbVZ5ZEdsallXd3RZV3hwWjI0NklEQndlRHNnYldGNExYZHBaSFJvT2lBNU9DVTdJajQ4WkdWbWN6NDhjR0YwYUNCcFpEMGlUVXBZTFRFdFZFVllMVTR0UWpFaUlHUTlJazAxTmlBek1qQlVOVFlnTXpNelZEY3dJRE0xTTBnek5qbFdOVEF5VVRNMk9TQTJOVEVnTXpjeElEWTFOVkV6TnpZZ05qWTJJRE00T0NBMk5qWlJOREF5SURZMk5pQTBNRFVnTmpVMFZEUXdPU0ExT1RaV05UQXdWak0xTTBnM01EZFJOekl5SURNME5TQTNNaklnTXpNelVUY3lNaUF6TWpBZ056QTNJRE14TTBnME1EbFdOREJJTnpBM1VUY3lNaUF6TWlBM01qSWdNakJVTnpBM0lEQklOekJSTlRZZ055QTFOaUF5TUZRM01DQTBNRWd6TmpsV016RXpTRGN3VVRVMklETXlNQ0ExTmlBek16TmFJaTgrUEM5a1pXWnpQanhuSUhOMGNtOXJaVDBpWTNWeWNtVnVkRU52Ykc5eUlpQm1hV3hzUFNKamRYSnlaVzUwUTI5c2IzSWlJSE4wY205clpTMTNhV1IwYUQwaU1DSWdkSEpoYm5ObWIzSnRQU0p6WTJGc1pTZ3hMQzB4S1NJK1BHY2daR0YwWVMxdGJXd3RibTlrWlQwaWJXRjBhQ0krUEdjZ1pHRjBZUzF0Yld3dGJtOWtaVDBpYlc4aVBqeDFjMlVnWkdGMFlTMWpQU0pDTVNJZ2VHeHBibXM2YUhKbFpqMGlJMDFLV0MweExWUkZXQzFPTFVJeElpOCtQQzluUGp3dlp6NDhMMmMrUEM5emRtYysiLAoJIlJlYWxWaWV3U2l6ZUpzb24iIDogIntcImhlaWdodFwiOjIyOSxcIndpZHRoXCI6MjY4fSIKfQo="/>
    </extobj>
    <extobj name="2384804F-3998-4D57-9195-F3826E402611-2">
      <extobjdata type="2384804F-3998-4D57-9195-F3826E402611" data="ewoJIkltZ1NldHRpbmdKc29uIiA6ICJ7XCJoZWlnaHRcIjoxMS42MDcxNDI4NTcxNDI4NTYsXCJ3aWR0aFwiOjEzLjM5Mjg1NzE0Mjg1NzE0Mn0iLAoJIkxhdGV4IiA6ICJcXHBtIiwKCSJMYXRleEltZ0Jhc2U2NCIgOiAiUEhOMlp5QjRiV3h1Y3owaWFIUjBjRG92TDNkM2R5NTNNeTV2Y21jdk1qQXdNQzl6ZG1jaUlIZHBaSFJvUFNJeExqYzJaWGdpSUdobGFXZG9kRDBpTVM0MU1EZGxlQ0lnY205c1pUMGlhVzFuSWlCbWIyTjFjMkZpYkdVOUltWmhiSE5sSWlCMmFXVjNRbTk0UFNJd0lDMDJOallnTnpjNElEWTJOaUlnZUcxc2JuTTZlR3hwYm1zOUltaDBkSEE2THk5M2QzY3Vkek11YjNKbkx6RTVPVGt2ZUd4cGJtc2lJR0Z5YVdFdGFHbGtaR1Z1UFNKMGNuVmxJaUJ6ZEhsc1pUMGlkbVZ5ZEdsallXd3RZV3hwWjI0NklEQndlRHNnYldGNExYZHBaSFJvT2lBNU9DVTdJajQ4WkdWbWN6NDhjR0YwYUNCcFpEMGlUVXBZTFRFdFZFVllMVTR0UWpFaUlHUTlJazAxTmlBek1qQlVOVFlnTXpNelZEY3dJRE0xTTBnek5qbFdOVEF5VVRNMk9TQTJOVEVnTXpjeElEWTFOVkV6TnpZZ05qWTJJRE00T0NBMk5qWlJOREF5SURZMk5pQTBNRFVnTmpVMFZEUXdPU0ExT1RaV05UQXdWak0xTTBnM01EZFJOekl5SURNME5TQTNNaklnTXpNelVUY3lNaUF6TWpBZ056QTNJRE14TTBnME1EbFdOREJJTnpBM1VUY3lNaUF6TWlBM01qSWdNakJVTnpBM0lEQklOekJSTlRZZ055QTFOaUF5TUZRM01DQTBNRWd6TmpsV016RXpTRGN3VVRVMklETXlNQ0ExTmlBek16TmFJaTgrUEM5a1pXWnpQanhuSUhOMGNtOXJaVDBpWTNWeWNtVnVkRU52Ykc5eUlpQm1hV3hzUFNKamRYSnlaVzUwUTI5c2IzSWlJSE4wY205clpTMTNhV1IwYUQwaU1DSWdkSEpoYm5ObWIzSnRQU0p6WTJGc1pTZ3hMQzB4S1NJK1BHY2daR0YwWVMxdGJXd3RibTlrWlQwaWJXRjBhQ0krUEdjZ1pHRjBZUzF0Yld3dGJtOWtaVDBpYlc4aVBqeDFjMlVnWkdGMFlTMWpQU0pDTVNJZ2VHeHBibXM2YUhKbFpqMGlJMDFLV0MweExWUkZXQzFPTFVJeElpOCtQQzluUGp3dlp6NDhMMmMrUEM5emRtYysiLAoJIlJlYWxWaWV3U2l6ZUpzb24iIDogIntcImhlaWdodFwiOjIyOSxcIndpZHRoXCI6MjY4f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1_36x48-Template-V2b</Template>
  <TotalTime>0</TotalTime>
  <Words>2630</Words>
  <Application>WPS Presentation</Application>
  <PresentationFormat>Custom</PresentationFormat>
  <Paragraphs>78</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vt:i4>
      </vt:variant>
    </vt:vector>
  </HeadingPairs>
  <TitlesOfParts>
    <vt:vector size="15" baseType="lpstr">
      <vt:lpstr>Arial</vt:lpstr>
      <vt:lpstr>SimSun</vt:lpstr>
      <vt:lpstr>Wingdings</vt:lpstr>
      <vt:lpstr>Arial Black</vt:lpstr>
      <vt:lpstr>Trebuchet MS</vt:lpstr>
      <vt:lpstr>Arial</vt:lpstr>
      <vt:lpstr>Arial Narrow</vt:lpstr>
      <vt:lpstr>Calibri</vt:lpstr>
      <vt:lpstr>Times New Roman</vt:lpstr>
      <vt:lpstr>Wingdings</vt:lpstr>
      <vt:lpstr>Microsoft YaHei</vt:lpstr>
      <vt:lpstr>Arial Unicode MS</vt:lpstr>
      <vt:lpstr>With Guides</vt:lpstr>
      <vt:lpstr>Without Guides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
1-866-649-3004           
 (c)PosterPresentations.com</dc:description>
  <cp:lastModifiedBy>HP</cp:lastModifiedBy>
  <cp:revision>21</cp:revision>
  <dcterms:created xsi:type="dcterms:W3CDTF">2019-01-09T23:57:00Z</dcterms:created>
  <dcterms:modified xsi:type="dcterms:W3CDTF">2024-07-06T12:30:33Z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14FAA7D4DF8645EF91BDB5D759FB4A02_12</vt:lpwstr>
  </property>
  <property fmtid="{D5CDD505-2E9C-101B-9397-08002B2CF9AE}" pid="3" name="KSOProductBuildVer">
    <vt:lpwstr>1033-12.2.0.13472</vt:lpwstr>
  </property>
</Properties>
</file>