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26412-462D-D440-B51D-19B38924270D}" type="doc">
      <dgm:prSet loTypeId="urn:microsoft.com/office/officeart/2005/8/layout/hierarchy4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90881E6-BABD-0746-831E-9DB01998EE8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Messaging</a:t>
          </a:r>
          <a:endParaRPr lang="en-US" dirty="0"/>
        </a:p>
      </dgm:t>
    </dgm:pt>
    <dgm:pt modelId="{EC883077-91BA-8941-B206-1466AD52806C}" type="parTrans" cxnId="{85FF9CE5-547B-A243-84A6-BB03F7EAAA76}">
      <dgm:prSet/>
      <dgm:spPr/>
      <dgm:t>
        <a:bodyPr/>
        <a:lstStyle/>
        <a:p>
          <a:endParaRPr lang="en-US"/>
        </a:p>
      </dgm:t>
    </dgm:pt>
    <dgm:pt modelId="{2E9BC355-CF78-A94C-862F-9567EC3D987A}" type="sibTrans" cxnId="{85FF9CE5-547B-A243-84A6-BB03F7EAAA76}">
      <dgm:prSet/>
      <dgm:spPr/>
      <dgm:t>
        <a:bodyPr/>
        <a:lstStyle/>
        <a:p>
          <a:endParaRPr lang="en-US"/>
        </a:p>
      </dgm:t>
    </dgm:pt>
    <dgm:pt modelId="{85DCDA01-5C30-C042-8E96-37C0F62C2A8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Time Series</a:t>
          </a:r>
        </a:p>
      </dgm:t>
    </dgm:pt>
    <dgm:pt modelId="{0EEDB8AD-4BC8-9946-A0C3-B5643B52870C}" type="parTrans" cxnId="{8CB45358-5641-BC4C-B38D-CBDA10A7CF32}">
      <dgm:prSet/>
      <dgm:spPr/>
      <dgm:t>
        <a:bodyPr/>
        <a:lstStyle/>
        <a:p>
          <a:endParaRPr lang="en-US"/>
        </a:p>
      </dgm:t>
    </dgm:pt>
    <dgm:pt modelId="{31E870BF-E1B0-BB4E-B624-494F733AAE87}" type="sibTrans" cxnId="{8CB45358-5641-BC4C-B38D-CBDA10A7CF32}">
      <dgm:prSet/>
      <dgm:spPr/>
      <dgm:t>
        <a:bodyPr/>
        <a:lstStyle/>
        <a:p>
          <a:endParaRPr lang="en-US"/>
        </a:p>
      </dgm:t>
    </dgm:pt>
    <dgm:pt modelId="{0EC3CAE5-4CA2-6D41-9BF3-A8185674EF7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Conversation Engine</a:t>
          </a:r>
        </a:p>
      </dgm:t>
    </dgm:pt>
    <dgm:pt modelId="{5E9F1C01-A940-2241-9614-0E0E9C74ECF5}" type="parTrans" cxnId="{74712D4B-0164-9B45-9844-5EAB9E0A64C9}">
      <dgm:prSet/>
      <dgm:spPr/>
      <dgm:t>
        <a:bodyPr/>
        <a:lstStyle/>
        <a:p>
          <a:endParaRPr lang="en-US"/>
        </a:p>
      </dgm:t>
    </dgm:pt>
    <dgm:pt modelId="{0316CDD1-70EC-4841-AE57-1BFC631E6850}" type="sibTrans" cxnId="{74712D4B-0164-9B45-9844-5EAB9E0A64C9}">
      <dgm:prSet/>
      <dgm:spPr/>
      <dgm:t>
        <a:bodyPr/>
        <a:lstStyle/>
        <a:p>
          <a:endParaRPr lang="en-US"/>
        </a:p>
      </dgm:t>
    </dgm:pt>
    <dgm:pt modelId="{B222A065-BBB5-0345-8B57-7E206ECAFFF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Persistence</a:t>
          </a:r>
          <a:endParaRPr lang="en-US" dirty="0"/>
        </a:p>
      </dgm:t>
    </dgm:pt>
    <dgm:pt modelId="{6BCB6C5E-49BB-C941-B10E-E78A4D6F6F59}" type="parTrans" cxnId="{9CE622C1-B9BB-6A42-8C2F-A03CEED8F483}">
      <dgm:prSet/>
      <dgm:spPr/>
      <dgm:t>
        <a:bodyPr/>
        <a:lstStyle/>
        <a:p>
          <a:endParaRPr lang="en-US"/>
        </a:p>
      </dgm:t>
    </dgm:pt>
    <dgm:pt modelId="{64282CD2-BC31-924E-A715-875BB2BF1729}" type="sibTrans" cxnId="{9CE622C1-B9BB-6A42-8C2F-A03CEED8F483}">
      <dgm:prSet/>
      <dgm:spPr/>
      <dgm:t>
        <a:bodyPr/>
        <a:lstStyle/>
        <a:p>
          <a:endParaRPr lang="en-US"/>
        </a:p>
      </dgm:t>
    </dgm:pt>
    <dgm:pt modelId="{3D28725A-7663-BF42-B68D-EAC783CAE6A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Conversations</a:t>
          </a:r>
        </a:p>
      </dgm:t>
    </dgm:pt>
    <dgm:pt modelId="{24136548-251A-874D-9355-6E6AA8325E46}" type="parTrans" cxnId="{B46C8288-2C3E-AF49-8925-342B360468A0}">
      <dgm:prSet/>
      <dgm:spPr/>
      <dgm:t>
        <a:bodyPr/>
        <a:lstStyle/>
        <a:p>
          <a:endParaRPr lang="en-US"/>
        </a:p>
      </dgm:t>
    </dgm:pt>
    <dgm:pt modelId="{2BA2E238-ED55-0246-BE7B-DDA1352D1A89}" type="sibTrans" cxnId="{B46C8288-2C3E-AF49-8925-342B360468A0}">
      <dgm:prSet/>
      <dgm:spPr/>
      <dgm:t>
        <a:bodyPr/>
        <a:lstStyle/>
        <a:p>
          <a:endParaRPr lang="en-US"/>
        </a:p>
      </dgm:t>
    </dgm:pt>
    <dgm:pt modelId="{B571D5BE-D094-0C46-84E7-FD8D321F39C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U/I</a:t>
          </a:r>
        </a:p>
      </dgm:t>
    </dgm:pt>
    <dgm:pt modelId="{448D4225-E8DC-644C-A2FE-B4955D1DC87E}" type="parTrans" cxnId="{04E534AD-07EE-7E47-99F5-F65D5159E89F}">
      <dgm:prSet/>
      <dgm:spPr/>
      <dgm:t>
        <a:bodyPr/>
        <a:lstStyle/>
        <a:p>
          <a:endParaRPr lang="en-US"/>
        </a:p>
      </dgm:t>
    </dgm:pt>
    <dgm:pt modelId="{8CA7409D-D8BB-F54F-B632-5206FC2F8C66}" type="sibTrans" cxnId="{04E534AD-07EE-7E47-99F5-F65D5159E89F}">
      <dgm:prSet/>
      <dgm:spPr/>
      <dgm:t>
        <a:bodyPr/>
        <a:lstStyle/>
        <a:p>
          <a:endParaRPr lang="en-US"/>
        </a:p>
      </dgm:t>
    </dgm:pt>
    <dgm:pt modelId="{AB755D96-9075-8040-9050-A3A59035630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Runtime Libraries</a:t>
          </a:r>
        </a:p>
      </dgm:t>
    </dgm:pt>
    <dgm:pt modelId="{4EEF1876-0CCF-D046-9911-7307D554541E}" type="parTrans" cxnId="{B80CA648-61D4-B74D-AF92-F77F063E91A1}">
      <dgm:prSet/>
      <dgm:spPr/>
      <dgm:t>
        <a:bodyPr/>
        <a:lstStyle/>
        <a:p>
          <a:endParaRPr lang="en-US"/>
        </a:p>
      </dgm:t>
    </dgm:pt>
    <dgm:pt modelId="{2301D218-9814-B040-B77C-CB264F9D8F8A}" type="sibTrans" cxnId="{B80CA648-61D4-B74D-AF92-F77F063E91A1}">
      <dgm:prSet/>
      <dgm:spPr/>
      <dgm:t>
        <a:bodyPr/>
        <a:lstStyle/>
        <a:p>
          <a:endParaRPr lang="en-US"/>
        </a:p>
      </dgm:t>
    </dgm:pt>
    <dgm:pt modelId="{70BC0490-CE67-3E44-AD5E-0A3316633932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E64B588-0FCA-4342-8355-4F72E768A96B}" type="parTrans" cxnId="{9205E0C5-8EF7-E744-9D06-4AD13BCC266A}">
      <dgm:prSet/>
      <dgm:spPr/>
      <dgm:t>
        <a:bodyPr/>
        <a:lstStyle/>
        <a:p>
          <a:endParaRPr lang="en-US"/>
        </a:p>
      </dgm:t>
    </dgm:pt>
    <dgm:pt modelId="{04EC101D-14C7-3741-8B70-9378218B3925}" type="sibTrans" cxnId="{9205E0C5-8EF7-E744-9D06-4AD13BCC266A}">
      <dgm:prSet/>
      <dgm:spPr/>
      <dgm:t>
        <a:bodyPr/>
        <a:lstStyle/>
        <a:p>
          <a:endParaRPr lang="en-US"/>
        </a:p>
      </dgm:t>
    </dgm:pt>
    <dgm:pt modelId="{3C62063C-44F9-4043-B73C-6BA3F14D37F5}" type="pres">
      <dgm:prSet presAssocID="{D2326412-462D-D440-B51D-19B3892427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9CF693-3B87-674F-8D6D-0338EF0543AF}" type="pres">
      <dgm:prSet presAssocID="{B571D5BE-D094-0C46-84E7-FD8D321F39CA}" presName="vertOne" presStyleCnt="0"/>
      <dgm:spPr/>
    </dgm:pt>
    <dgm:pt modelId="{BBA85BEC-1BC1-6948-AE0A-26EA84ACD2E5}" type="pres">
      <dgm:prSet presAssocID="{B571D5BE-D094-0C46-84E7-FD8D321F39C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2D810-59E1-9741-A72D-50DEB70BE1AA}" type="pres">
      <dgm:prSet presAssocID="{B571D5BE-D094-0C46-84E7-FD8D321F39CA}" presName="parTransOne" presStyleCnt="0"/>
      <dgm:spPr/>
    </dgm:pt>
    <dgm:pt modelId="{73C1CD7D-908F-AF4B-AB73-9172B7583F47}" type="pres">
      <dgm:prSet presAssocID="{B571D5BE-D094-0C46-84E7-FD8D321F39CA}" presName="horzOne" presStyleCnt="0"/>
      <dgm:spPr/>
    </dgm:pt>
    <dgm:pt modelId="{15BF9C8D-85B3-C741-B55F-A98490CB388F}" type="pres">
      <dgm:prSet presAssocID="{3D28725A-7663-BF42-B68D-EAC783CAE6AF}" presName="vertTwo" presStyleCnt="0"/>
      <dgm:spPr/>
    </dgm:pt>
    <dgm:pt modelId="{D39D65AB-98F9-8845-9E6B-FED44BF695D8}" type="pres">
      <dgm:prSet presAssocID="{3D28725A-7663-BF42-B68D-EAC783CAE6AF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4B70E-FA64-3C40-A8AC-864188B4D50D}" type="pres">
      <dgm:prSet presAssocID="{3D28725A-7663-BF42-B68D-EAC783CAE6AF}" presName="parTransTwo" presStyleCnt="0"/>
      <dgm:spPr/>
    </dgm:pt>
    <dgm:pt modelId="{D4555CE1-2B77-CF40-A35D-4E15BCBF8E61}" type="pres">
      <dgm:prSet presAssocID="{3D28725A-7663-BF42-B68D-EAC783CAE6AF}" presName="horzTwo" presStyleCnt="0"/>
      <dgm:spPr/>
    </dgm:pt>
    <dgm:pt modelId="{1332356D-2D60-C844-9965-5B99C9264509}" type="pres">
      <dgm:prSet presAssocID="{0EC3CAE5-4CA2-6D41-9BF3-A8185674EF7E}" presName="vertThree" presStyleCnt="0"/>
      <dgm:spPr/>
    </dgm:pt>
    <dgm:pt modelId="{757ADE0F-8911-CB4E-B164-66735C3CB2DF}" type="pres">
      <dgm:prSet presAssocID="{0EC3CAE5-4CA2-6D41-9BF3-A8185674EF7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3A6E4-2F04-9E44-B36C-3F9FC102A81F}" type="pres">
      <dgm:prSet presAssocID="{0EC3CAE5-4CA2-6D41-9BF3-A8185674EF7E}" presName="parTransThree" presStyleCnt="0"/>
      <dgm:spPr/>
    </dgm:pt>
    <dgm:pt modelId="{6E45645C-45F2-CC48-9DDA-37E0E5829748}" type="pres">
      <dgm:prSet presAssocID="{0EC3CAE5-4CA2-6D41-9BF3-A8185674EF7E}" presName="horzThree" presStyleCnt="0"/>
      <dgm:spPr/>
    </dgm:pt>
    <dgm:pt modelId="{0650F8E7-1FE1-0441-BFBC-7096B46FF4DE}" type="pres">
      <dgm:prSet presAssocID="{AB755D96-9075-8040-9050-A3A59035630A}" presName="vertFour" presStyleCnt="0">
        <dgm:presLayoutVars>
          <dgm:chPref val="3"/>
        </dgm:presLayoutVars>
      </dgm:prSet>
      <dgm:spPr/>
    </dgm:pt>
    <dgm:pt modelId="{057B5499-DB40-4B41-86BB-88567DC59950}" type="pres">
      <dgm:prSet presAssocID="{AB755D96-9075-8040-9050-A3A59035630A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8B8650-F685-B842-87C0-14394E406613}" type="pres">
      <dgm:prSet presAssocID="{AB755D96-9075-8040-9050-A3A59035630A}" presName="parTransFour" presStyleCnt="0"/>
      <dgm:spPr/>
    </dgm:pt>
    <dgm:pt modelId="{52CA0F4D-5192-9E41-A0BF-8EEE0BFD085A}" type="pres">
      <dgm:prSet presAssocID="{AB755D96-9075-8040-9050-A3A59035630A}" presName="horzFour" presStyleCnt="0"/>
      <dgm:spPr/>
    </dgm:pt>
    <dgm:pt modelId="{0C0B99E5-0585-3342-AC87-1F2CD82327AF}" type="pres">
      <dgm:prSet presAssocID="{85DCDA01-5C30-C042-8E96-37C0F62C2A8A}" presName="vertFour" presStyleCnt="0">
        <dgm:presLayoutVars>
          <dgm:chPref val="3"/>
        </dgm:presLayoutVars>
      </dgm:prSet>
      <dgm:spPr/>
    </dgm:pt>
    <dgm:pt modelId="{86A3FBF7-D52A-5D46-84EC-E5B84D84831B}" type="pres">
      <dgm:prSet presAssocID="{85DCDA01-5C30-C042-8E96-37C0F62C2A8A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48880-5F6A-F641-9BD4-42F263D0EC05}" type="pres">
      <dgm:prSet presAssocID="{85DCDA01-5C30-C042-8E96-37C0F62C2A8A}" presName="horzFour" presStyleCnt="0"/>
      <dgm:spPr/>
    </dgm:pt>
    <dgm:pt modelId="{B6027268-75B7-C644-BDFC-D41E40F38795}" type="pres">
      <dgm:prSet presAssocID="{31E870BF-E1B0-BB4E-B624-494F733AAE87}" presName="sibSpaceFour" presStyleCnt="0"/>
      <dgm:spPr/>
    </dgm:pt>
    <dgm:pt modelId="{E375D47A-113D-B948-AE09-0D0C193AE326}" type="pres">
      <dgm:prSet presAssocID="{D90881E6-BABD-0746-831E-9DB01998EE8D}" presName="vertFour" presStyleCnt="0">
        <dgm:presLayoutVars>
          <dgm:chPref val="3"/>
        </dgm:presLayoutVars>
      </dgm:prSet>
      <dgm:spPr/>
    </dgm:pt>
    <dgm:pt modelId="{226B00F3-DC3B-E14A-AFF4-28631D277F90}" type="pres">
      <dgm:prSet presAssocID="{D90881E6-BABD-0746-831E-9DB01998EE8D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650AE-BBAE-FF4E-9053-EEA09E23D2D2}" type="pres">
      <dgm:prSet presAssocID="{D90881E6-BABD-0746-831E-9DB01998EE8D}" presName="horzFour" presStyleCnt="0"/>
      <dgm:spPr/>
    </dgm:pt>
    <dgm:pt modelId="{B6FD47FE-9316-6245-B29F-AD7B37286D23}" type="pres">
      <dgm:prSet presAssocID="{2E9BC355-CF78-A94C-862F-9567EC3D987A}" presName="sibSpaceFour" presStyleCnt="0"/>
      <dgm:spPr/>
    </dgm:pt>
    <dgm:pt modelId="{C105976D-19B2-824B-9DC8-0B6B6ACD3465}" type="pres">
      <dgm:prSet presAssocID="{B222A065-BBB5-0345-8B57-7E206ECAFFF5}" presName="vertFour" presStyleCnt="0">
        <dgm:presLayoutVars>
          <dgm:chPref val="3"/>
        </dgm:presLayoutVars>
      </dgm:prSet>
      <dgm:spPr/>
    </dgm:pt>
    <dgm:pt modelId="{1FDAF6FF-A537-7E41-9009-81ABFD3D5BEC}" type="pres">
      <dgm:prSet presAssocID="{B222A065-BBB5-0345-8B57-7E206ECAFFF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D8E230-0ADE-2A4C-8E77-DA376998C497}" type="pres">
      <dgm:prSet presAssocID="{B222A065-BBB5-0345-8B57-7E206ECAFFF5}" presName="horzFour" presStyleCnt="0"/>
      <dgm:spPr/>
    </dgm:pt>
    <dgm:pt modelId="{A3372A65-5A61-3648-A1F5-83D82BEB6CF5}" type="pres">
      <dgm:prSet presAssocID="{64282CD2-BC31-924E-A715-875BB2BF1729}" presName="sibSpaceFour" presStyleCnt="0"/>
      <dgm:spPr/>
    </dgm:pt>
    <dgm:pt modelId="{C73D4D19-0E4D-B34D-AE63-9C99CE94520A}" type="pres">
      <dgm:prSet presAssocID="{70BC0490-CE67-3E44-AD5E-0A3316633932}" presName="vertFour" presStyleCnt="0">
        <dgm:presLayoutVars>
          <dgm:chPref val="3"/>
        </dgm:presLayoutVars>
      </dgm:prSet>
      <dgm:spPr/>
    </dgm:pt>
    <dgm:pt modelId="{BD8D7EFA-13CB-0740-A665-030959FDBEF4}" type="pres">
      <dgm:prSet presAssocID="{70BC0490-CE67-3E44-AD5E-0A3316633932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2B982-4B8D-EB49-B370-A664A0841C0D}" type="pres">
      <dgm:prSet presAssocID="{70BC0490-CE67-3E44-AD5E-0A3316633932}" presName="horzFour" presStyleCnt="0"/>
      <dgm:spPr/>
    </dgm:pt>
  </dgm:ptLst>
  <dgm:cxnLst>
    <dgm:cxn modelId="{B2C703CD-B118-A042-9644-A714EBC292EC}" type="presOf" srcId="{B222A065-BBB5-0345-8B57-7E206ECAFFF5}" destId="{1FDAF6FF-A537-7E41-9009-81ABFD3D5BEC}" srcOrd="0" destOrd="0" presId="urn:microsoft.com/office/officeart/2005/8/layout/hierarchy4"/>
    <dgm:cxn modelId="{85FF9CE5-547B-A243-84A6-BB03F7EAAA76}" srcId="{AB755D96-9075-8040-9050-A3A59035630A}" destId="{D90881E6-BABD-0746-831E-9DB01998EE8D}" srcOrd="1" destOrd="0" parTransId="{EC883077-91BA-8941-B206-1466AD52806C}" sibTransId="{2E9BC355-CF78-A94C-862F-9567EC3D987A}"/>
    <dgm:cxn modelId="{F58F9FF7-9156-014F-8CBD-9A93F43570FF}" type="presOf" srcId="{B571D5BE-D094-0C46-84E7-FD8D321F39CA}" destId="{BBA85BEC-1BC1-6948-AE0A-26EA84ACD2E5}" srcOrd="0" destOrd="0" presId="urn:microsoft.com/office/officeart/2005/8/layout/hierarchy4"/>
    <dgm:cxn modelId="{04E534AD-07EE-7E47-99F5-F65D5159E89F}" srcId="{D2326412-462D-D440-B51D-19B38924270D}" destId="{B571D5BE-D094-0C46-84E7-FD8D321F39CA}" srcOrd="0" destOrd="0" parTransId="{448D4225-E8DC-644C-A2FE-B4955D1DC87E}" sibTransId="{8CA7409D-D8BB-F54F-B632-5206FC2F8C66}"/>
    <dgm:cxn modelId="{0EBED0F9-3D17-0C4B-8455-999621CD3CD2}" type="presOf" srcId="{D90881E6-BABD-0746-831E-9DB01998EE8D}" destId="{226B00F3-DC3B-E14A-AFF4-28631D277F90}" srcOrd="0" destOrd="0" presId="urn:microsoft.com/office/officeart/2005/8/layout/hierarchy4"/>
    <dgm:cxn modelId="{9CE622C1-B9BB-6A42-8C2F-A03CEED8F483}" srcId="{AB755D96-9075-8040-9050-A3A59035630A}" destId="{B222A065-BBB5-0345-8B57-7E206ECAFFF5}" srcOrd="2" destOrd="0" parTransId="{6BCB6C5E-49BB-C941-B10E-E78A4D6F6F59}" sibTransId="{64282CD2-BC31-924E-A715-875BB2BF1729}"/>
    <dgm:cxn modelId="{8148BAB7-F778-D84C-877A-684AEDF8511F}" type="presOf" srcId="{D2326412-462D-D440-B51D-19B38924270D}" destId="{3C62063C-44F9-4043-B73C-6BA3F14D37F5}" srcOrd="0" destOrd="0" presId="urn:microsoft.com/office/officeart/2005/8/layout/hierarchy4"/>
    <dgm:cxn modelId="{9205E0C5-8EF7-E744-9D06-4AD13BCC266A}" srcId="{AB755D96-9075-8040-9050-A3A59035630A}" destId="{70BC0490-CE67-3E44-AD5E-0A3316633932}" srcOrd="3" destOrd="0" parTransId="{5E64B588-0FCA-4342-8355-4F72E768A96B}" sibTransId="{04EC101D-14C7-3741-8B70-9378218B3925}"/>
    <dgm:cxn modelId="{F634A2AA-27BA-304A-95EC-BD0A54D2F9E0}" type="presOf" srcId="{3D28725A-7663-BF42-B68D-EAC783CAE6AF}" destId="{D39D65AB-98F9-8845-9E6B-FED44BF695D8}" srcOrd="0" destOrd="0" presId="urn:microsoft.com/office/officeart/2005/8/layout/hierarchy4"/>
    <dgm:cxn modelId="{86E15718-A8C7-054C-8808-5555E154217C}" type="presOf" srcId="{0EC3CAE5-4CA2-6D41-9BF3-A8185674EF7E}" destId="{757ADE0F-8911-CB4E-B164-66735C3CB2DF}" srcOrd="0" destOrd="0" presId="urn:microsoft.com/office/officeart/2005/8/layout/hierarchy4"/>
    <dgm:cxn modelId="{74712D4B-0164-9B45-9844-5EAB9E0A64C9}" srcId="{3D28725A-7663-BF42-B68D-EAC783CAE6AF}" destId="{0EC3CAE5-4CA2-6D41-9BF3-A8185674EF7E}" srcOrd="0" destOrd="0" parTransId="{5E9F1C01-A940-2241-9614-0E0E9C74ECF5}" sibTransId="{0316CDD1-70EC-4841-AE57-1BFC631E6850}"/>
    <dgm:cxn modelId="{B46C8288-2C3E-AF49-8925-342B360468A0}" srcId="{B571D5BE-D094-0C46-84E7-FD8D321F39CA}" destId="{3D28725A-7663-BF42-B68D-EAC783CAE6AF}" srcOrd="0" destOrd="0" parTransId="{24136548-251A-874D-9355-6E6AA8325E46}" sibTransId="{2BA2E238-ED55-0246-BE7B-DDA1352D1A89}"/>
    <dgm:cxn modelId="{EB524AB7-8AE8-0C47-8368-D3B8F4FAA891}" type="presOf" srcId="{85DCDA01-5C30-C042-8E96-37C0F62C2A8A}" destId="{86A3FBF7-D52A-5D46-84EC-E5B84D84831B}" srcOrd="0" destOrd="0" presId="urn:microsoft.com/office/officeart/2005/8/layout/hierarchy4"/>
    <dgm:cxn modelId="{08B9EB80-5B03-0641-8A52-6DE97CBFD86E}" type="presOf" srcId="{AB755D96-9075-8040-9050-A3A59035630A}" destId="{057B5499-DB40-4B41-86BB-88567DC59950}" srcOrd="0" destOrd="0" presId="urn:microsoft.com/office/officeart/2005/8/layout/hierarchy4"/>
    <dgm:cxn modelId="{B80CA648-61D4-B74D-AF92-F77F063E91A1}" srcId="{0EC3CAE5-4CA2-6D41-9BF3-A8185674EF7E}" destId="{AB755D96-9075-8040-9050-A3A59035630A}" srcOrd="0" destOrd="0" parTransId="{4EEF1876-0CCF-D046-9911-7307D554541E}" sibTransId="{2301D218-9814-B040-B77C-CB264F9D8F8A}"/>
    <dgm:cxn modelId="{BA38EB89-2BC4-4A4E-82C7-9B63AB8890EE}" type="presOf" srcId="{70BC0490-CE67-3E44-AD5E-0A3316633932}" destId="{BD8D7EFA-13CB-0740-A665-030959FDBEF4}" srcOrd="0" destOrd="0" presId="urn:microsoft.com/office/officeart/2005/8/layout/hierarchy4"/>
    <dgm:cxn modelId="{8CB45358-5641-BC4C-B38D-CBDA10A7CF32}" srcId="{AB755D96-9075-8040-9050-A3A59035630A}" destId="{85DCDA01-5C30-C042-8E96-37C0F62C2A8A}" srcOrd="0" destOrd="0" parTransId="{0EEDB8AD-4BC8-9946-A0C3-B5643B52870C}" sibTransId="{31E870BF-E1B0-BB4E-B624-494F733AAE87}"/>
    <dgm:cxn modelId="{6D5E593D-A84B-7946-A1F2-FA88C4BD6405}" type="presParOf" srcId="{3C62063C-44F9-4043-B73C-6BA3F14D37F5}" destId="{289CF693-3B87-674F-8D6D-0338EF0543AF}" srcOrd="0" destOrd="0" presId="urn:microsoft.com/office/officeart/2005/8/layout/hierarchy4"/>
    <dgm:cxn modelId="{57130802-0D5F-B242-8D5B-1B74F8D273C2}" type="presParOf" srcId="{289CF693-3B87-674F-8D6D-0338EF0543AF}" destId="{BBA85BEC-1BC1-6948-AE0A-26EA84ACD2E5}" srcOrd="0" destOrd="0" presId="urn:microsoft.com/office/officeart/2005/8/layout/hierarchy4"/>
    <dgm:cxn modelId="{24C0D98D-6BA9-5549-9C35-E3B63D9AF7B9}" type="presParOf" srcId="{289CF693-3B87-674F-8D6D-0338EF0543AF}" destId="{BE02D810-59E1-9741-A72D-50DEB70BE1AA}" srcOrd="1" destOrd="0" presId="urn:microsoft.com/office/officeart/2005/8/layout/hierarchy4"/>
    <dgm:cxn modelId="{B730D79F-FAFB-9940-ADE0-D33E9C14A0CE}" type="presParOf" srcId="{289CF693-3B87-674F-8D6D-0338EF0543AF}" destId="{73C1CD7D-908F-AF4B-AB73-9172B7583F47}" srcOrd="2" destOrd="0" presId="urn:microsoft.com/office/officeart/2005/8/layout/hierarchy4"/>
    <dgm:cxn modelId="{DB9CB71D-5E95-CA49-ACC1-400CF41BE28C}" type="presParOf" srcId="{73C1CD7D-908F-AF4B-AB73-9172B7583F47}" destId="{15BF9C8D-85B3-C741-B55F-A98490CB388F}" srcOrd="0" destOrd="0" presId="urn:microsoft.com/office/officeart/2005/8/layout/hierarchy4"/>
    <dgm:cxn modelId="{0FEF316B-05BA-C647-B8D0-6BDD6118D68F}" type="presParOf" srcId="{15BF9C8D-85B3-C741-B55F-A98490CB388F}" destId="{D39D65AB-98F9-8845-9E6B-FED44BF695D8}" srcOrd="0" destOrd="0" presId="urn:microsoft.com/office/officeart/2005/8/layout/hierarchy4"/>
    <dgm:cxn modelId="{04DF3F6A-C78A-3A47-AF3D-C0F3193663CD}" type="presParOf" srcId="{15BF9C8D-85B3-C741-B55F-A98490CB388F}" destId="{B494B70E-FA64-3C40-A8AC-864188B4D50D}" srcOrd="1" destOrd="0" presId="urn:microsoft.com/office/officeart/2005/8/layout/hierarchy4"/>
    <dgm:cxn modelId="{E2D32301-A46B-C54E-B64D-6A2F45E240F0}" type="presParOf" srcId="{15BF9C8D-85B3-C741-B55F-A98490CB388F}" destId="{D4555CE1-2B77-CF40-A35D-4E15BCBF8E61}" srcOrd="2" destOrd="0" presId="urn:microsoft.com/office/officeart/2005/8/layout/hierarchy4"/>
    <dgm:cxn modelId="{BCFE8010-3F1E-A243-B94B-8CFBD741E538}" type="presParOf" srcId="{D4555CE1-2B77-CF40-A35D-4E15BCBF8E61}" destId="{1332356D-2D60-C844-9965-5B99C9264509}" srcOrd="0" destOrd="0" presId="urn:microsoft.com/office/officeart/2005/8/layout/hierarchy4"/>
    <dgm:cxn modelId="{0B507168-5665-A248-932D-4C23DBFDF674}" type="presParOf" srcId="{1332356D-2D60-C844-9965-5B99C9264509}" destId="{757ADE0F-8911-CB4E-B164-66735C3CB2DF}" srcOrd="0" destOrd="0" presId="urn:microsoft.com/office/officeart/2005/8/layout/hierarchy4"/>
    <dgm:cxn modelId="{A6F61ADD-5E78-AF48-A6F6-4F19586FFBED}" type="presParOf" srcId="{1332356D-2D60-C844-9965-5B99C9264509}" destId="{78B3A6E4-2F04-9E44-B36C-3F9FC102A81F}" srcOrd="1" destOrd="0" presId="urn:microsoft.com/office/officeart/2005/8/layout/hierarchy4"/>
    <dgm:cxn modelId="{50BBE938-EED2-7B44-8277-F52C1BF48E60}" type="presParOf" srcId="{1332356D-2D60-C844-9965-5B99C9264509}" destId="{6E45645C-45F2-CC48-9DDA-37E0E5829748}" srcOrd="2" destOrd="0" presId="urn:microsoft.com/office/officeart/2005/8/layout/hierarchy4"/>
    <dgm:cxn modelId="{EBF61DB7-C0D7-9849-8B87-1EAEA4E8322F}" type="presParOf" srcId="{6E45645C-45F2-CC48-9DDA-37E0E5829748}" destId="{0650F8E7-1FE1-0441-BFBC-7096B46FF4DE}" srcOrd="0" destOrd="0" presId="urn:microsoft.com/office/officeart/2005/8/layout/hierarchy4"/>
    <dgm:cxn modelId="{BDF1061D-46C8-F74E-A46F-082AE3C99674}" type="presParOf" srcId="{0650F8E7-1FE1-0441-BFBC-7096B46FF4DE}" destId="{057B5499-DB40-4B41-86BB-88567DC59950}" srcOrd="0" destOrd="0" presId="urn:microsoft.com/office/officeart/2005/8/layout/hierarchy4"/>
    <dgm:cxn modelId="{2C1D3977-8E54-2346-B533-32ACCA9A96E0}" type="presParOf" srcId="{0650F8E7-1FE1-0441-BFBC-7096B46FF4DE}" destId="{DB8B8650-F685-B842-87C0-14394E406613}" srcOrd="1" destOrd="0" presId="urn:microsoft.com/office/officeart/2005/8/layout/hierarchy4"/>
    <dgm:cxn modelId="{7D2CD5F8-CB62-F942-8F60-C59744C81620}" type="presParOf" srcId="{0650F8E7-1FE1-0441-BFBC-7096B46FF4DE}" destId="{52CA0F4D-5192-9E41-A0BF-8EEE0BFD085A}" srcOrd="2" destOrd="0" presId="urn:microsoft.com/office/officeart/2005/8/layout/hierarchy4"/>
    <dgm:cxn modelId="{5B0595C2-F8F1-0D4C-B71D-22683682103F}" type="presParOf" srcId="{52CA0F4D-5192-9E41-A0BF-8EEE0BFD085A}" destId="{0C0B99E5-0585-3342-AC87-1F2CD82327AF}" srcOrd="0" destOrd="0" presId="urn:microsoft.com/office/officeart/2005/8/layout/hierarchy4"/>
    <dgm:cxn modelId="{617C6AA9-F9C5-704A-9843-5A90C0EC18A2}" type="presParOf" srcId="{0C0B99E5-0585-3342-AC87-1F2CD82327AF}" destId="{86A3FBF7-D52A-5D46-84EC-E5B84D84831B}" srcOrd="0" destOrd="0" presId="urn:microsoft.com/office/officeart/2005/8/layout/hierarchy4"/>
    <dgm:cxn modelId="{51418D0F-02CC-B942-93F3-CFE51C0C4D58}" type="presParOf" srcId="{0C0B99E5-0585-3342-AC87-1F2CD82327AF}" destId="{F2348880-5F6A-F641-9BD4-42F263D0EC05}" srcOrd="1" destOrd="0" presId="urn:microsoft.com/office/officeart/2005/8/layout/hierarchy4"/>
    <dgm:cxn modelId="{27FF259D-B306-1E49-9E67-AD572CD019E0}" type="presParOf" srcId="{52CA0F4D-5192-9E41-A0BF-8EEE0BFD085A}" destId="{B6027268-75B7-C644-BDFC-D41E40F38795}" srcOrd="1" destOrd="0" presId="urn:microsoft.com/office/officeart/2005/8/layout/hierarchy4"/>
    <dgm:cxn modelId="{31250EE4-D209-1444-A8C6-26E0B8FD5F31}" type="presParOf" srcId="{52CA0F4D-5192-9E41-A0BF-8EEE0BFD085A}" destId="{E375D47A-113D-B948-AE09-0D0C193AE326}" srcOrd="2" destOrd="0" presId="urn:microsoft.com/office/officeart/2005/8/layout/hierarchy4"/>
    <dgm:cxn modelId="{BAE84B3F-2109-E446-BA1D-C1C8858B3FC2}" type="presParOf" srcId="{E375D47A-113D-B948-AE09-0D0C193AE326}" destId="{226B00F3-DC3B-E14A-AFF4-28631D277F90}" srcOrd="0" destOrd="0" presId="urn:microsoft.com/office/officeart/2005/8/layout/hierarchy4"/>
    <dgm:cxn modelId="{E1FACFD2-001C-664B-A9A3-C6FA130F0EAD}" type="presParOf" srcId="{E375D47A-113D-B948-AE09-0D0C193AE326}" destId="{08B650AE-BBAE-FF4E-9053-EEA09E23D2D2}" srcOrd="1" destOrd="0" presId="urn:microsoft.com/office/officeart/2005/8/layout/hierarchy4"/>
    <dgm:cxn modelId="{F9588B73-C4F3-304F-B88D-79018D01CA61}" type="presParOf" srcId="{52CA0F4D-5192-9E41-A0BF-8EEE0BFD085A}" destId="{B6FD47FE-9316-6245-B29F-AD7B37286D23}" srcOrd="3" destOrd="0" presId="urn:microsoft.com/office/officeart/2005/8/layout/hierarchy4"/>
    <dgm:cxn modelId="{6F03CE86-EBEF-4942-A765-2CED79F07633}" type="presParOf" srcId="{52CA0F4D-5192-9E41-A0BF-8EEE0BFD085A}" destId="{C105976D-19B2-824B-9DC8-0B6B6ACD3465}" srcOrd="4" destOrd="0" presId="urn:microsoft.com/office/officeart/2005/8/layout/hierarchy4"/>
    <dgm:cxn modelId="{D9C70D8C-F869-B441-94A3-718E25396C51}" type="presParOf" srcId="{C105976D-19B2-824B-9DC8-0B6B6ACD3465}" destId="{1FDAF6FF-A537-7E41-9009-81ABFD3D5BEC}" srcOrd="0" destOrd="0" presId="urn:microsoft.com/office/officeart/2005/8/layout/hierarchy4"/>
    <dgm:cxn modelId="{0D5442E3-1446-5D4B-93DD-EF362620BC03}" type="presParOf" srcId="{C105976D-19B2-824B-9DC8-0B6B6ACD3465}" destId="{62D8E230-0ADE-2A4C-8E77-DA376998C497}" srcOrd="1" destOrd="0" presId="urn:microsoft.com/office/officeart/2005/8/layout/hierarchy4"/>
    <dgm:cxn modelId="{EBB46489-2348-1948-AFF5-C2B268BACA28}" type="presParOf" srcId="{52CA0F4D-5192-9E41-A0BF-8EEE0BFD085A}" destId="{A3372A65-5A61-3648-A1F5-83D82BEB6CF5}" srcOrd="5" destOrd="0" presId="urn:microsoft.com/office/officeart/2005/8/layout/hierarchy4"/>
    <dgm:cxn modelId="{73F06A18-CAC5-394D-8C67-917CE341E3F1}" type="presParOf" srcId="{52CA0F4D-5192-9E41-A0BF-8EEE0BFD085A}" destId="{C73D4D19-0E4D-B34D-AE63-9C99CE94520A}" srcOrd="6" destOrd="0" presId="urn:microsoft.com/office/officeart/2005/8/layout/hierarchy4"/>
    <dgm:cxn modelId="{D4D685ED-742B-274C-B10C-8266B3AC762A}" type="presParOf" srcId="{C73D4D19-0E4D-B34D-AE63-9C99CE94520A}" destId="{BD8D7EFA-13CB-0740-A665-030959FDBEF4}" srcOrd="0" destOrd="0" presId="urn:microsoft.com/office/officeart/2005/8/layout/hierarchy4"/>
    <dgm:cxn modelId="{6D8E8367-2BCB-9047-B8BC-D267FBE3AEAE}" type="presParOf" srcId="{C73D4D19-0E4D-B34D-AE63-9C99CE94520A}" destId="{4752B982-4B8D-EB49-B370-A664A0841C0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26412-462D-D440-B51D-19B38924270D}" type="doc">
      <dgm:prSet loTypeId="urn:microsoft.com/office/officeart/2005/8/layout/hierarchy4" loCatId="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90881E6-BABD-0746-831E-9DB01998EE8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EC883077-91BA-8941-B206-1466AD52806C}" type="parTrans" cxnId="{85FF9CE5-547B-A243-84A6-BB03F7EAAA76}">
      <dgm:prSet/>
      <dgm:spPr/>
      <dgm:t>
        <a:bodyPr/>
        <a:lstStyle/>
        <a:p>
          <a:endParaRPr lang="en-US"/>
        </a:p>
      </dgm:t>
    </dgm:pt>
    <dgm:pt modelId="{2E9BC355-CF78-A94C-862F-9567EC3D987A}" type="sibTrans" cxnId="{85FF9CE5-547B-A243-84A6-BB03F7EAAA76}">
      <dgm:prSet/>
      <dgm:spPr/>
      <dgm:t>
        <a:bodyPr/>
        <a:lstStyle/>
        <a:p>
          <a:endParaRPr lang="en-US"/>
        </a:p>
      </dgm:t>
    </dgm:pt>
    <dgm:pt modelId="{D3EAB51B-B22E-7B4C-B44A-70A672D089A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V8</a:t>
          </a:r>
          <a:endParaRPr lang="en-US" dirty="0"/>
        </a:p>
      </dgm:t>
    </dgm:pt>
    <dgm:pt modelId="{57FD60E0-2EE6-9C49-AA72-5DC22FD3159F}" type="parTrans" cxnId="{759A78B2-5FDE-644A-9BC9-E7830D051ACB}">
      <dgm:prSet/>
      <dgm:spPr/>
      <dgm:t>
        <a:bodyPr/>
        <a:lstStyle/>
        <a:p>
          <a:endParaRPr lang="en-US"/>
        </a:p>
      </dgm:t>
    </dgm:pt>
    <dgm:pt modelId="{666AA5DB-2628-6E4E-A5A3-51344311F656}" type="sibTrans" cxnId="{759A78B2-5FDE-644A-9BC9-E7830D051ACB}">
      <dgm:prSet/>
      <dgm:spPr/>
      <dgm:t>
        <a:bodyPr/>
        <a:lstStyle/>
        <a:p>
          <a:endParaRPr lang="en-US"/>
        </a:p>
      </dgm:t>
    </dgm:pt>
    <dgm:pt modelId="{85DCDA01-5C30-C042-8E96-37C0F62C2A8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Time Series DB</a:t>
          </a:r>
        </a:p>
      </dgm:t>
    </dgm:pt>
    <dgm:pt modelId="{0EEDB8AD-4BC8-9946-A0C3-B5643B52870C}" type="parTrans" cxnId="{8CB45358-5641-BC4C-B38D-CBDA10A7CF32}">
      <dgm:prSet/>
      <dgm:spPr/>
      <dgm:t>
        <a:bodyPr/>
        <a:lstStyle/>
        <a:p>
          <a:endParaRPr lang="en-US"/>
        </a:p>
      </dgm:t>
    </dgm:pt>
    <dgm:pt modelId="{31E870BF-E1B0-BB4E-B624-494F733AAE87}" type="sibTrans" cxnId="{8CB45358-5641-BC4C-B38D-CBDA10A7CF32}">
      <dgm:prSet/>
      <dgm:spPr/>
      <dgm:t>
        <a:bodyPr/>
        <a:lstStyle/>
        <a:p>
          <a:endParaRPr lang="en-US"/>
        </a:p>
      </dgm:t>
    </dgm:pt>
    <dgm:pt modelId="{937DC904-1169-D14E-87BC-32018D7F193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Messaging</a:t>
          </a:r>
          <a:endParaRPr lang="en-US" dirty="0"/>
        </a:p>
      </dgm:t>
    </dgm:pt>
    <dgm:pt modelId="{B2A0C799-8C1F-AA4C-92AB-EA0141149985}" type="parTrans" cxnId="{1D6889BF-272A-7A47-9B5B-8B43AACDD3EA}">
      <dgm:prSet/>
      <dgm:spPr/>
      <dgm:t>
        <a:bodyPr/>
        <a:lstStyle/>
        <a:p>
          <a:endParaRPr lang="en-US"/>
        </a:p>
      </dgm:t>
    </dgm:pt>
    <dgm:pt modelId="{8D45DFDB-5527-5A41-BF10-D599CA863354}" type="sibTrans" cxnId="{1D6889BF-272A-7A47-9B5B-8B43AACDD3EA}">
      <dgm:prSet/>
      <dgm:spPr/>
      <dgm:t>
        <a:bodyPr/>
        <a:lstStyle/>
        <a:p>
          <a:endParaRPr lang="en-US"/>
        </a:p>
      </dgm:t>
    </dgm:pt>
    <dgm:pt modelId="{16588034-7493-A94D-93B2-BFF463799934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Redis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RabbitMQ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ZeroMQ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…</a:t>
          </a:r>
          <a:endParaRPr lang="en-US" dirty="0"/>
        </a:p>
      </dgm:t>
    </dgm:pt>
    <dgm:pt modelId="{F5F73FDD-7125-1A40-B2FB-0ED4B09086AB}" type="parTrans" cxnId="{9BB981F8-F29C-2B44-B5D0-3CF98064D9BA}">
      <dgm:prSet/>
      <dgm:spPr/>
      <dgm:t>
        <a:bodyPr/>
        <a:lstStyle/>
        <a:p>
          <a:endParaRPr lang="en-US"/>
        </a:p>
      </dgm:t>
    </dgm:pt>
    <dgm:pt modelId="{184B8E2A-23C7-6C47-9A6E-2A14687AF788}" type="sibTrans" cxnId="{9BB981F8-F29C-2B44-B5D0-3CF98064D9BA}">
      <dgm:prSet/>
      <dgm:spPr/>
      <dgm:t>
        <a:bodyPr/>
        <a:lstStyle/>
        <a:p>
          <a:endParaRPr lang="en-US"/>
        </a:p>
      </dgm:t>
    </dgm:pt>
    <dgm:pt modelId="{F2084605-E6B1-5C4E-8845-9E0A84F8FE2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Cassandra</a:t>
          </a:r>
          <a:br>
            <a:rPr lang="en-US" dirty="0" smtClean="0"/>
          </a:br>
          <a:r>
            <a:rPr lang="en-US" dirty="0" smtClean="0"/>
            <a:t>Simple Logging</a:t>
          </a:r>
          <a:br>
            <a:rPr lang="en-US" dirty="0" smtClean="0"/>
          </a:br>
          <a:r>
            <a:rPr lang="en-US" dirty="0" smtClean="0"/>
            <a:t>…</a:t>
          </a:r>
        </a:p>
      </dgm:t>
    </dgm:pt>
    <dgm:pt modelId="{947EE068-D6FC-1344-B52D-6C7513126E1B}" type="parTrans" cxnId="{C364B963-A9A6-6845-B05F-A31F38855843}">
      <dgm:prSet/>
      <dgm:spPr/>
      <dgm:t>
        <a:bodyPr/>
        <a:lstStyle/>
        <a:p>
          <a:endParaRPr lang="en-US"/>
        </a:p>
      </dgm:t>
    </dgm:pt>
    <dgm:pt modelId="{4A611B0F-971C-6648-9CF9-6CDF0F8B8CD2}" type="sibTrans" cxnId="{C364B963-A9A6-6845-B05F-A31F38855843}">
      <dgm:prSet/>
      <dgm:spPr/>
      <dgm:t>
        <a:bodyPr/>
        <a:lstStyle/>
        <a:p>
          <a:endParaRPr lang="en-US"/>
        </a:p>
      </dgm:t>
    </dgm:pt>
    <dgm:pt modelId="{0EC3CAE5-4CA2-6D41-9BF3-A8185674EF7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Conversation Engine</a:t>
          </a:r>
        </a:p>
      </dgm:t>
    </dgm:pt>
    <dgm:pt modelId="{5E9F1C01-A940-2241-9614-0E0E9C74ECF5}" type="parTrans" cxnId="{74712D4B-0164-9B45-9844-5EAB9E0A64C9}">
      <dgm:prSet/>
      <dgm:spPr/>
      <dgm:t>
        <a:bodyPr/>
        <a:lstStyle/>
        <a:p>
          <a:endParaRPr lang="en-US"/>
        </a:p>
      </dgm:t>
    </dgm:pt>
    <dgm:pt modelId="{0316CDD1-70EC-4841-AE57-1BFC631E6850}" type="sibTrans" cxnId="{74712D4B-0164-9B45-9844-5EAB9E0A64C9}">
      <dgm:prSet/>
      <dgm:spPr/>
      <dgm:t>
        <a:bodyPr/>
        <a:lstStyle/>
        <a:p>
          <a:endParaRPr lang="en-US"/>
        </a:p>
      </dgm:t>
    </dgm:pt>
    <dgm:pt modelId="{B222A065-BBB5-0345-8B57-7E206ECAFFF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Domain Model</a:t>
          </a:r>
          <a:endParaRPr lang="en-US" dirty="0"/>
        </a:p>
      </dgm:t>
    </dgm:pt>
    <dgm:pt modelId="{6BCB6C5E-49BB-C941-B10E-E78A4D6F6F59}" type="parTrans" cxnId="{9CE622C1-B9BB-6A42-8C2F-A03CEED8F483}">
      <dgm:prSet/>
      <dgm:spPr/>
      <dgm:t>
        <a:bodyPr/>
        <a:lstStyle/>
        <a:p>
          <a:endParaRPr lang="en-US"/>
        </a:p>
      </dgm:t>
    </dgm:pt>
    <dgm:pt modelId="{64282CD2-BC31-924E-A715-875BB2BF1729}" type="sibTrans" cxnId="{9CE622C1-B9BB-6A42-8C2F-A03CEED8F483}">
      <dgm:prSet/>
      <dgm:spPr/>
      <dgm:t>
        <a:bodyPr/>
        <a:lstStyle/>
        <a:p>
          <a:endParaRPr lang="en-US"/>
        </a:p>
      </dgm:t>
    </dgm:pt>
    <dgm:pt modelId="{2A2D47F6-52F8-4A47-A2F4-2A7FDB038A4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MongoDB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err="1" smtClean="0"/>
            <a:t>OrientDB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SQL</a:t>
          </a:r>
          <a:br>
            <a:rPr lang="en-US" dirty="0" smtClean="0"/>
          </a:br>
          <a:r>
            <a:rPr lang="en-US" dirty="0" smtClean="0"/>
            <a:t>…</a:t>
          </a:r>
          <a:endParaRPr lang="en-US" dirty="0"/>
        </a:p>
      </dgm:t>
    </dgm:pt>
    <dgm:pt modelId="{B73321F7-109B-7248-9E7D-3056D208F2A0}" type="parTrans" cxnId="{6E16C471-67AC-DA48-BC98-D4F3B3B7DDB5}">
      <dgm:prSet/>
      <dgm:spPr/>
      <dgm:t>
        <a:bodyPr/>
        <a:lstStyle/>
        <a:p>
          <a:endParaRPr lang="en-US"/>
        </a:p>
      </dgm:t>
    </dgm:pt>
    <dgm:pt modelId="{2783FB5D-40D9-9748-9B59-E4110A500E6A}" type="sibTrans" cxnId="{6E16C471-67AC-DA48-BC98-D4F3B3B7DDB5}">
      <dgm:prSet/>
      <dgm:spPr/>
      <dgm:t>
        <a:bodyPr/>
        <a:lstStyle/>
        <a:p>
          <a:endParaRPr lang="en-US"/>
        </a:p>
      </dgm:t>
    </dgm:pt>
    <dgm:pt modelId="{3D28725A-7663-BF42-B68D-EAC783CAE6A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Conversations</a:t>
          </a:r>
        </a:p>
      </dgm:t>
    </dgm:pt>
    <dgm:pt modelId="{24136548-251A-874D-9355-6E6AA8325E46}" type="parTrans" cxnId="{B46C8288-2C3E-AF49-8925-342B360468A0}">
      <dgm:prSet/>
      <dgm:spPr/>
      <dgm:t>
        <a:bodyPr/>
        <a:lstStyle/>
        <a:p>
          <a:endParaRPr lang="en-US"/>
        </a:p>
      </dgm:t>
    </dgm:pt>
    <dgm:pt modelId="{2BA2E238-ED55-0246-BE7B-DDA1352D1A89}" type="sibTrans" cxnId="{B46C8288-2C3E-AF49-8925-342B360468A0}">
      <dgm:prSet/>
      <dgm:spPr/>
      <dgm:t>
        <a:bodyPr/>
        <a:lstStyle/>
        <a:p>
          <a:endParaRPr lang="en-US"/>
        </a:p>
      </dgm:t>
    </dgm:pt>
    <dgm:pt modelId="{B571D5BE-D094-0C46-84E7-FD8D321F39CA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U/I</a:t>
          </a:r>
        </a:p>
      </dgm:t>
    </dgm:pt>
    <dgm:pt modelId="{448D4225-E8DC-644C-A2FE-B4955D1DC87E}" type="parTrans" cxnId="{04E534AD-07EE-7E47-99F5-F65D5159E89F}">
      <dgm:prSet/>
      <dgm:spPr/>
      <dgm:t>
        <a:bodyPr/>
        <a:lstStyle/>
        <a:p>
          <a:endParaRPr lang="en-US"/>
        </a:p>
      </dgm:t>
    </dgm:pt>
    <dgm:pt modelId="{8CA7409D-D8BB-F54F-B632-5206FC2F8C66}" type="sibTrans" cxnId="{04E534AD-07EE-7E47-99F5-F65D5159E89F}">
      <dgm:prSet/>
      <dgm:spPr/>
      <dgm:t>
        <a:bodyPr/>
        <a:lstStyle/>
        <a:p>
          <a:endParaRPr lang="en-US"/>
        </a:p>
      </dgm:t>
    </dgm:pt>
    <dgm:pt modelId="{3C62063C-44F9-4043-B73C-6BA3F14D37F5}" type="pres">
      <dgm:prSet presAssocID="{D2326412-462D-D440-B51D-19B3892427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9CF693-3B87-674F-8D6D-0338EF0543AF}" type="pres">
      <dgm:prSet presAssocID="{B571D5BE-D094-0C46-84E7-FD8D321F39CA}" presName="vertOne" presStyleCnt="0"/>
      <dgm:spPr/>
    </dgm:pt>
    <dgm:pt modelId="{BBA85BEC-1BC1-6948-AE0A-26EA84ACD2E5}" type="pres">
      <dgm:prSet presAssocID="{B571D5BE-D094-0C46-84E7-FD8D321F39C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2D810-59E1-9741-A72D-50DEB70BE1AA}" type="pres">
      <dgm:prSet presAssocID="{B571D5BE-D094-0C46-84E7-FD8D321F39CA}" presName="parTransOne" presStyleCnt="0"/>
      <dgm:spPr/>
    </dgm:pt>
    <dgm:pt modelId="{73C1CD7D-908F-AF4B-AB73-9172B7583F47}" type="pres">
      <dgm:prSet presAssocID="{B571D5BE-D094-0C46-84E7-FD8D321F39CA}" presName="horzOne" presStyleCnt="0"/>
      <dgm:spPr/>
    </dgm:pt>
    <dgm:pt modelId="{15BF9C8D-85B3-C741-B55F-A98490CB388F}" type="pres">
      <dgm:prSet presAssocID="{3D28725A-7663-BF42-B68D-EAC783CAE6AF}" presName="vertTwo" presStyleCnt="0"/>
      <dgm:spPr/>
    </dgm:pt>
    <dgm:pt modelId="{D39D65AB-98F9-8845-9E6B-FED44BF695D8}" type="pres">
      <dgm:prSet presAssocID="{3D28725A-7663-BF42-B68D-EAC783CAE6AF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4B70E-FA64-3C40-A8AC-864188B4D50D}" type="pres">
      <dgm:prSet presAssocID="{3D28725A-7663-BF42-B68D-EAC783CAE6AF}" presName="parTransTwo" presStyleCnt="0"/>
      <dgm:spPr/>
    </dgm:pt>
    <dgm:pt modelId="{D4555CE1-2B77-CF40-A35D-4E15BCBF8E61}" type="pres">
      <dgm:prSet presAssocID="{3D28725A-7663-BF42-B68D-EAC783CAE6AF}" presName="horzTwo" presStyleCnt="0"/>
      <dgm:spPr/>
    </dgm:pt>
    <dgm:pt modelId="{1332356D-2D60-C844-9965-5B99C9264509}" type="pres">
      <dgm:prSet presAssocID="{0EC3CAE5-4CA2-6D41-9BF3-A8185674EF7E}" presName="vertThree" presStyleCnt="0"/>
      <dgm:spPr/>
    </dgm:pt>
    <dgm:pt modelId="{757ADE0F-8911-CB4E-B164-66735C3CB2DF}" type="pres">
      <dgm:prSet presAssocID="{0EC3CAE5-4CA2-6D41-9BF3-A8185674EF7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B3A6E4-2F04-9E44-B36C-3F9FC102A81F}" type="pres">
      <dgm:prSet presAssocID="{0EC3CAE5-4CA2-6D41-9BF3-A8185674EF7E}" presName="parTransThree" presStyleCnt="0"/>
      <dgm:spPr/>
    </dgm:pt>
    <dgm:pt modelId="{6E45645C-45F2-CC48-9DDA-37E0E5829748}" type="pres">
      <dgm:prSet presAssocID="{0EC3CAE5-4CA2-6D41-9BF3-A8185674EF7E}" presName="horzThree" presStyleCnt="0"/>
      <dgm:spPr/>
    </dgm:pt>
    <dgm:pt modelId="{0C0B99E5-0585-3342-AC87-1F2CD82327AF}" type="pres">
      <dgm:prSet presAssocID="{85DCDA01-5C30-C042-8E96-37C0F62C2A8A}" presName="vertFour" presStyleCnt="0">
        <dgm:presLayoutVars>
          <dgm:chPref val="3"/>
        </dgm:presLayoutVars>
      </dgm:prSet>
      <dgm:spPr/>
    </dgm:pt>
    <dgm:pt modelId="{86A3FBF7-D52A-5D46-84EC-E5B84D84831B}" type="pres">
      <dgm:prSet presAssocID="{85DCDA01-5C30-C042-8E96-37C0F62C2A8A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9F63F-C301-D146-97C8-2CF470384A99}" type="pres">
      <dgm:prSet presAssocID="{85DCDA01-5C30-C042-8E96-37C0F62C2A8A}" presName="parTransFour" presStyleCnt="0"/>
      <dgm:spPr/>
    </dgm:pt>
    <dgm:pt modelId="{F2348880-5F6A-F641-9BD4-42F263D0EC05}" type="pres">
      <dgm:prSet presAssocID="{85DCDA01-5C30-C042-8E96-37C0F62C2A8A}" presName="horzFour" presStyleCnt="0"/>
      <dgm:spPr/>
    </dgm:pt>
    <dgm:pt modelId="{BA2FCE53-FE0D-9744-AA37-C0B5678B6B9E}" type="pres">
      <dgm:prSet presAssocID="{F2084605-E6B1-5C4E-8845-9E0A84F8FE28}" presName="vertFour" presStyleCnt="0">
        <dgm:presLayoutVars>
          <dgm:chPref val="3"/>
        </dgm:presLayoutVars>
      </dgm:prSet>
      <dgm:spPr/>
    </dgm:pt>
    <dgm:pt modelId="{A0789637-F02C-E349-A329-2DA9027EC0C8}" type="pres">
      <dgm:prSet presAssocID="{F2084605-E6B1-5C4E-8845-9E0A84F8FE28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E3A55-0901-B946-AA4B-2A6B1418C1B3}" type="pres">
      <dgm:prSet presAssocID="{F2084605-E6B1-5C4E-8845-9E0A84F8FE28}" presName="horzFour" presStyleCnt="0"/>
      <dgm:spPr/>
    </dgm:pt>
    <dgm:pt modelId="{B6027268-75B7-C644-BDFC-D41E40F38795}" type="pres">
      <dgm:prSet presAssocID="{31E870BF-E1B0-BB4E-B624-494F733AAE87}" presName="sibSpaceFour" presStyleCnt="0"/>
      <dgm:spPr/>
    </dgm:pt>
    <dgm:pt modelId="{E375D47A-113D-B948-AE09-0D0C193AE326}" type="pres">
      <dgm:prSet presAssocID="{D90881E6-BABD-0746-831E-9DB01998EE8D}" presName="vertFour" presStyleCnt="0">
        <dgm:presLayoutVars>
          <dgm:chPref val="3"/>
        </dgm:presLayoutVars>
      </dgm:prSet>
      <dgm:spPr/>
    </dgm:pt>
    <dgm:pt modelId="{226B00F3-DC3B-E14A-AFF4-28631D277F90}" type="pres">
      <dgm:prSet presAssocID="{D90881E6-BABD-0746-831E-9DB01998EE8D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0D91AC-976E-D240-8017-962E83309154}" type="pres">
      <dgm:prSet presAssocID="{D90881E6-BABD-0746-831E-9DB01998EE8D}" presName="parTransFour" presStyleCnt="0"/>
      <dgm:spPr/>
    </dgm:pt>
    <dgm:pt modelId="{08B650AE-BBAE-FF4E-9053-EEA09E23D2D2}" type="pres">
      <dgm:prSet presAssocID="{D90881E6-BABD-0746-831E-9DB01998EE8D}" presName="horzFour" presStyleCnt="0"/>
      <dgm:spPr/>
    </dgm:pt>
    <dgm:pt modelId="{14543560-1AE9-E44E-B502-392FA90F32A1}" type="pres">
      <dgm:prSet presAssocID="{D3EAB51B-B22E-7B4C-B44A-70A672D089A0}" presName="vertFour" presStyleCnt="0">
        <dgm:presLayoutVars>
          <dgm:chPref val="3"/>
        </dgm:presLayoutVars>
      </dgm:prSet>
      <dgm:spPr/>
    </dgm:pt>
    <dgm:pt modelId="{9D9E17A9-C6BD-1948-B5D6-F2EC7477D281}" type="pres">
      <dgm:prSet presAssocID="{D3EAB51B-B22E-7B4C-B44A-70A672D089A0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A4FA5-9D0D-FF44-8D1F-45B4441AFDFC}" type="pres">
      <dgm:prSet presAssocID="{D3EAB51B-B22E-7B4C-B44A-70A672D089A0}" presName="horzFour" presStyleCnt="0"/>
      <dgm:spPr/>
    </dgm:pt>
    <dgm:pt modelId="{B6FD47FE-9316-6245-B29F-AD7B37286D23}" type="pres">
      <dgm:prSet presAssocID="{2E9BC355-CF78-A94C-862F-9567EC3D987A}" presName="sibSpaceFour" presStyleCnt="0"/>
      <dgm:spPr/>
    </dgm:pt>
    <dgm:pt modelId="{964C3E89-2E66-6F44-81DD-AC20C221DC30}" type="pres">
      <dgm:prSet presAssocID="{937DC904-1169-D14E-87BC-32018D7F1938}" presName="vertFour" presStyleCnt="0">
        <dgm:presLayoutVars>
          <dgm:chPref val="3"/>
        </dgm:presLayoutVars>
      </dgm:prSet>
      <dgm:spPr/>
    </dgm:pt>
    <dgm:pt modelId="{D84CED0C-F3DC-1C49-874A-1E4B38CB6BF0}" type="pres">
      <dgm:prSet presAssocID="{937DC904-1169-D14E-87BC-32018D7F1938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2BA5FF-ECC4-154D-89DC-5D09FC13CCA6}" type="pres">
      <dgm:prSet presAssocID="{937DC904-1169-D14E-87BC-32018D7F1938}" presName="parTransFour" presStyleCnt="0"/>
      <dgm:spPr/>
    </dgm:pt>
    <dgm:pt modelId="{787DA866-7F85-B64A-92A5-1DE7ED985500}" type="pres">
      <dgm:prSet presAssocID="{937DC904-1169-D14E-87BC-32018D7F1938}" presName="horzFour" presStyleCnt="0"/>
      <dgm:spPr/>
    </dgm:pt>
    <dgm:pt modelId="{30948FCF-AF85-8342-A373-33411A2C114B}" type="pres">
      <dgm:prSet presAssocID="{16588034-7493-A94D-93B2-BFF463799934}" presName="vertFour" presStyleCnt="0">
        <dgm:presLayoutVars>
          <dgm:chPref val="3"/>
        </dgm:presLayoutVars>
      </dgm:prSet>
      <dgm:spPr/>
    </dgm:pt>
    <dgm:pt modelId="{11E085F2-1DCC-124B-A232-F17D288911DA}" type="pres">
      <dgm:prSet presAssocID="{16588034-7493-A94D-93B2-BFF463799934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2308F-D238-7544-8597-BFB11EE67875}" type="pres">
      <dgm:prSet presAssocID="{16588034-7493-A94D-93B2-BFF463799934}" presName="horzFour" presStyleCnt="0"/>
      <dgm:spPr/>
    </dgm:pt>
    <dgm:pt modelId="{5BAB6865-8D91-EC46-A11E-84F1E4D22AEC}" type="pres">
      <dgm:prSet presAssocID="{8D45DFDB-5527-5A41-BF10-D599CA863354}" presName="sibSpaceFour" presStyleCnt="0"/>
      <dgm:spPr/>
    </dgm:pt>
    <dgm:pt modelId="{C105976D-19B2-824B-9DC8-0B6B6ACD3465}" type="pres">
      <dgm:prSet presAssocID="{B222A065-BBB5-0345-8B57-7E206ECAFFF5}" presName="vertFour" presStyleCnt="0">
        <dgm:presLayoutVars>
          <dgm:chPref val="3"/>
        </dgm:presLayoutVars>
      </dgm:prSet>
      <dgm:spPr/>
    </dgm:pt>
    <dgm:pt modelId="{1FDAF6FF-A537-7E41-9009-81ABFD3D5BEC}" type="pres">
      <dgm:prSet presAssocID="{B222A065-BBB5-0345-8B57-7E206ECAFFF5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63086-2824-DE4A-9E6E-065B2E9D2A89}" type="pres">
      <dgm:prSet presAssocID="{B222A065-BBB5-0345-8B57-7E206ECAFFF5}" presName="parTransFour" presStyleCnt="0"/>
      <dgm:spPr/>
    </dgm:pt>
    <dgm:pt modelId="{62D8E230-0ADE-2A4C-8E77-DA376998C497}" type="pres">
      <dgm:prSet presAssocID="{B222A065-BBB5-0345-8B57-7E206ECAFFF5}" presName="horzFour" presStyleCnt="0"/>
      <dgm:spPr/>
    </dgm:pt>
    <dgm:pt modelId="{E09FE646-A567-084A-BCA7-A3CC05DC3336}" type="pres">
      <dgm:prSet presAssocID="{2A2D47F6-52F8-4A47-A2F4-2A7FDB038A41}" presName="vertFour" presStyleCnt="0">
        <dgm:presLayoutVars>
          <dgm:chPref val="3"/>
        </dgm:presLayoutVars>
      </dgm:prSet>
      <dgm:spPr/>
    </dgm:pt>
    <dgm:pt modelId="{E4D7DF5D-7864-6F4B-8781-B8DB20E205C7}" type="pres">
      <dgm:prSet presAssocID="{2A2D47F6-52F8-4A47-A2F4-2A7FDB038A41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5ECCA7-BBF7-3041-854F-1423F9748BF0}" type="pres">
      <dgm:prSet presAssocID="{2A2D47F6-52F8-4A47-A2F4-2A7FDB038A41}" presName="horzFour" presStyleCnt="0"/>
      <dgm:spPr/>
    </dgm:pt>
  </dgm:ptLst>
  <dgm:cxnLst>
    <dgm:cxn modelId="{AA1A1799-FBFF-5F45-8F5D-535D59511887}" type="presOf" srcId="{937DC904-1169-D14E-87BC-32018D7F1938}" destId="{D84CED0C-F3DC-1C49-874A-1E4B38CB6BF0}" srcOrd="0" destOrd="0" presId="urn:microsoft.com/office/officeart/2005/8/layout/hierarchy4"/>
    <dgm:cxn modelId="{1D6889BF-272A-7A47-9B5B-8B43AACDD3EA}" srcId="{0EC3CAE5-4CA2-6D41-9BF3-A8185674EF7E}" destId="{937DC904-1169-D14E-87BC-32018D7F1938}" srcOrd="2" destOrd="0" parTransId="{B2A0C799-8C1F-AA4C-92AB-EA0141149985}" sibTransId="{8D45DFDB-5527-5A41-BF10-D599CA863354}"/>
    <dgm:cxn modelId="{9CE622C1-B9BB-6A42-8C2F-A03CEED8F483}" srcId="{0EC3CAE5-4CA2-6D41-9BF3-A8185674EF7E}" destId="{B222A065-BBB5-0345-8B57-7E206ECAFFF5}" srcOrd="3" destOrd="0" parTransId="{6BCB6C5E-49BB-C941-B10E-E78A4D6F6F59}" sibTransId="{64282CD2-BC31-924E-A715-875BB2BF1729}"/>
    <dgm:cxn modelId="{73F7461F-C8ED-D04E-B428-5FD0DFD6A60D}" type="presOf" srcId="{85DCDA01-5C30-C042-8E96-37C0F62C2A8A}" destId="{86A3FBF7-D52A-5D46-84EC-E5B84D84831B}" srcOrd="0" destOrd="0" presId="urn:microsoft.com/office/officeart/2005/8/layout/hierarchy4"/>
    <dgm:cxn modelId="{EE7EA523-71B6-874A-9680-F88FE892BA5A}" type="presOf" srcId="{B222A065-BBB5-0345-8B57-7E206ECAFFF5}" destId="{1FDAF6FF-A537-7E41-9009-81ABFD3D5BEC}" srcOrd="0" destOrd="0" presId="urn:microsoft.com/office/officeart/2005/8/layout/hierarchy4"/>
    <dgm:cxn modelId="{772D8734-14CB-1246-93D5-56553DC7BB1F}" type="presOf" srcId="{B571D5BE-D094-0C46-84E7-FD8D321F39CA}" destId="{BBA85BEC-1BC1-6948-AE0A-26EA84ACD2E5}" srcOrd="0" destOrd="0" presId="urn:microsoft.com/office/officeart/2005/8/layout/hierarchy4"/>
    <dgm:cxn modelId="{CBA027BB-270D-A649-9C45-5AB95A73082F}" type="presOf" srcId="{D90881E6-BABD-0746-831E-9DB01998EE8D}" destId="{226B00F3-DC3B-E14A-AFF4-28631D277F90}" srcOrd="0" destOrd="0" presId="urn:microsoft.com/office/officeart/2005/8/layout/hierarchy4"/>
    <dgm:cxn modelId="{9251AFEE-8110-0B4C-B854-A20371979CBB}" type="presOf" srcId="{16588034-7493-A94D-93B2-BFF463799934}" destId="{11E085F2-1DCC-124B-A232-F17D288911DA}" srcOrd="0" destOrd="0" presId="urn:microsoft.com/office/officeart/2005/8/layout/hierarchy4"/>
    <dgm:cxn modelId="{C364B963-A9A6-6845-B05F-A31F38855843}" srcId="{85DCDA01-5C30-C042-8E96-37C0F62C2A8A}" destId="{F2084605-E6B1-5C4E-8845-9E0A84F8FE28}" srcOrd="0" destOrd="0" parTransId="{947EE068-D6FC-1344-B52D-6C7513126E1B}" sibTransId="{4A611B0F-971C-6648-9CF9-6CDF0F8B8CD2}"/>
    <dgm:cxn modelId="{8CB45358-5641-BC4C-B38D-CBDA10A7CF32}" srcId="{0EC3CAE5-4CA2-6D41-9BF3-A8185674EF7E}" destId="{85DCDA01-5C30-C042-8E96-37C0F62C2A8A}" srcOrd="0" destOrd="0" parTransId="{0EEDB8AD-4BC8-9946-A0C3-B5643B52870C}" sibTransId="{31E870BF-E1B0-BB4E-B624-494F733AAE87}"/>
    <dgm:cxn modelId="{33B436C1-DA32-8440-8E5E-5BC972AF3FEE}" type="presOf" srcId="{D3EAB51B-B22E-7B4C-B44A-70A672D089A0}" destId="{9D9E17A9-C6BD-1948-B5D6-F2EC7477D281}" srcOrd="0" destOrd="0" presId="urn:microsoft.com/office/officeart/2005/8/layout/hierarchy4"/>
    <dgm:cxn modelId="{CDF478A8-8CBF-3C4E-B9A7-EE3ECB794146}" type="presOf" srcId="{F2084605-E6B1-5C4E-8845-9E0A84F8FE28}" destId="{A0789637-F02C-E349-A329-2DA9027EC0C8}" srcOrd="0" destOrd="0" presId="urn:microsoft.com/office/officeart/2005/8/layout/hierarchy4"/>
    <dgm:cxn modelId="{3E2C8386-7C57-C746-92C8-6F1FB72BD104}" type="presOf" srcId="{3D28725A-7663-BF42-B68D-EAC783CAE6AF}" destId="{D39D65AB-98F9-8845-9E6B-FED44BF695D8}" srcOrd="0" destOrd="0" presId="urn:microsoft.com/office/officeart/2005/8/layout/hierarchy4"/>
    <dgm:cxn modelId="{9BB981F8-F29C-2B44-B5D0-3CF98064D9BA}" srcId="{937DC904-1169-D14E-87BC-32018D7F1938}" destId="{16588034-7493-A94D-93B2-BFF463799934}" srcOrd="0" destOrd="0" parTransId="{F5F73FDD-7125-1A40-B2FB-0ED4B09086AB}" sibTransId="{184B8E2A-23C7-6C47-9A6E-2A14687AF788}"/>
    <dgm:cxn modelId="{580A67E4-9FA1-CC4E-88D4-25C44D2757BE}" type="presOf" srcId="{D2326412-462D-D440-B51D-19B38924270D}" destId="{3C62063C-44F9-4043-B73C-6BA3F14D37F5}" srcOrd="0" destOrd="0" presId="urn:microsoft.com/office/officeart/2005/8/layout/hierarchy4"/>
    <dgm:cxn modelId="{53A15488-B49F-DD44-A9B7-D250F5545A38}" type="presOf" srcId="{2A2D47F6-52F8-4A47-A2F4-2A7FDB038A41}" destId="{E4D7DF5D-7864-6F4B-8781-B8DB20E205C7}" srcOrd="0" destOrd="0" presId="urn:microsoft.com/office/officeart/2005/8/layout/hierarchy4"/>
    <dgm:cxn modelId="{759A78B2-5FDE-644A-9BC9-E7830D051ACB}" srcId="{D90881E6-BABD-0746-831E-9DB01998EE8D}" destId="{D3EAB51B-B22E-7B4C-B44A-70A672D089A0}" srcOrd="0" destOrd="0" parTransId="{57FD60E0-2EE6-9C49-AA72-5DC22FD3159F}" sibTransId="{666AA5DB-2628-6E4E-A5A3-51344311F656}"/>
    <dgm:cxn modelId="{B46C8288-2C3E-AF49-8925-342B360468A0}" srcId="{B571D5BE-D094-0C46-84E7-FD8D321F39CA}" destId="{3D28725A-7663-BF42-B68D-EAC783CAE6AF}" srcOrd="0" destOrd="0" parTransId="{24136548-251A-874D-9355-6E6AA8325E46}" sibTransId="{2BA2E238-ED55-0246-BE7B-DDA1352D1A89}"/>
    <dgm:cxn modelId="{6E16C471-67AC-DA48-BC98-D4F3B3B7DDB5}" srcId="{B222A065-BBB5-0345-8B57-7E206ECAFFF5}" destId="{2A2D47F6-52F8-4A47-A2F4-2A7FDB038A41}" srcOrd="0" destOrd="0" parTransId="{B73321F7-109B-7248-9E7D-3056D208F2A0}" sibTransId="{2783FB5D-40D9-9748-9B59-E4110A500E6A}"/>
    <dgm:cxn modelId="{04E534AD-07EE-7E47-99F5-F65D5159E89F}" srcId="{D2326412-462D-D440-B51D-19B38924270D}" destId="{B571D5BE-D094-0C46-84E7-FD8D321F39CA}" srcOrd="0" destOrd="0" parTransId="{448D4225-E8DC-644C-A2FE-B4955D1DC87E}" sibTransId="{8CA7409D-D8BB-F54F-B632-5206FC2F8C66}"/>
    <dgm:cxn modelId="{74712D4B-0164-9B45-9844-5EAB9E0A64C9}" srcId="{3D28725A-7663-BF42-B68D-EAC783CAE6AF}" destId="{0EC3CAE5-4CA2-6D41-9BF3-A8185674EF7E}" srcOrd="0" destOrd="0" parTransId="{5E9F1C01-A940-2241-9614-0E0E9C74ECF5}" sibTransId="{0316CDD1-70EC-4841-AE57-1BFC631E6850}"/>
    <dgm:cxn modelId="{85FF9CE5-547B-A243-84A6-BB03F7EAAA76}" srcId="{0EC3CAE5-4CA2-6D41-9BF3-A8185674EF7E}" destId="{D90881E6-BABD-0746-831E-9DB01998EE8D}" srcOrd="1" destOrd="0" parTransId="{EC883077-91BA-8941-B206-1466AD52806C}" sibTransId="{2E9BC355-CF78-A94C-862F-9567EC3D987A}"/>
    <dgm:cxn modelId="{8573346B-AE18-574E-A7CE-9F0383AD0B3E}" type="presOf" srcId="{0EC3CAE5-4CA2-6D41-9BF3-A8185674EF7E}" destId="{757ADE0F-8911-CB4E-B164-66735C3CB2DF}" srcOrd="0" destOrd="0" presId="urn:microsoft.com/office/officeart/2005/8/layout/hierarchy4"/>
    <dgm:cxn modelId="{EDD362C8-E707-C442-B41B-AA1519E81B9D}" type="presParOf" srcId="{3C62063C-44F9-4043-B73C-6BA3F14D37F5}" destId="{289CF693-3B87-674F-8D6D-0338EF0543AF}" srcOrd="0" destOrd="0" presId="urn:microsoft.com/office/officeart/2005/8/layout/hierarchy4"/>
    <dgm:cxn modelId="{CB26C509-21B6-FA47-82C2-D953586FEC77}" type="presParOf" srcId="{289CF693-3B87-674F-8D6D-0338EF0543AF}" destId="{BBA85BEC-1BC1-6948-AE0A-26EA84ACD2E5}" srcOrd="0" destOrd="0" presId="urn:microsoft.com/office/officeart/2005/8/layout/hierarchy4"/>
    <dgm:cxn modelId="{B61072D0-3FB6-0842-BBA0-B87BA9D947F3}" type="presParOf" srcId="{289CF693-3B87-674F-8D6D-0338EF0543AF}" destId="{BE02D810-59E1-9741-A72D-50DEB70BE1AA}" srcOrd="1" destOrd="0" presId="urn:microsoft.com/office/officeart/2005/8/layout/hierarchy4"/>
    <dgm:cxn modelId="{F3C66AC1-6107-4643-BA18-294671A2FF21}" type="presParOf" srcId="{289CF693-3B87-674F-8D6D-0338EF0543AF}" destId="{73C1CD7D-908F-AF4B-AB73-9172B7583F47}" srcOrd="2" destOrd="0" presId="urn:microsoft.com/office/officeart/2005/8/layout/hierarchy4"/>
    <dgm:cxn modelId="{482134ED-6E46-6A44-9003-D03B56E027CD}" type="presParOf" srcId="{73C1CD7D-908F-AF4B-AB73-9172B7583F47}" destId="{15BF9C8D-85B3-C741-B55F-A98490CB388F}" srcOrd="0" destOrd="0" presId="urn:microsoft.com/office/officeart/2005/8/layout/hierarchy4"/>
    <dgm:cxn modelId="{00DE25F6-501A-F14B-A9E3-5D56A776CA1E}" type="presParOf" srcId="{15BF9C8D-85B3-C741-B55F-A98490CB388F}" destId="{D39D65AB-98F9-8845-9E6B-FED44BF695D8}" srcOrd="0" destOrd="0" presId="urn:microsoft.com/office/officeart/2005/8/layout/hierarchy4"/>
    <dgm:cxn modelId="{0E3B94DC-BE84-364B-8BC2-F2E8D5B89C3F}" type="presParOf" srcId="{15BF9C8D-85B3-C741-B55F-A98490CB388F}" destId="{B494B70E-FA64-3C40-A8AC-864188B4D50D}" srcOrd="1" destOrd="0" presId="urn:microsoft.com/office/officeart/2005/8/layout/hierarchy4"/>
    <dgm:cxn modelId="{072AAA3B-3958-4644-84FA-543F93E6941D}" type="presParOf" srcId="{15BF9C8D-85B3-C741-B55F-A98490CB388F}" destId="{D4555CE1-2B77-CF40-A35D-4E15BCBF8E61}" srcOrd="2" destOrd="0" presId="urn:microsoft.com/office/officeart/2005/8/layout/hierarchy4"/>
    <dgm:cxn modelId="{449E3FD7-5361-524B-A586-153CF4B8C949}" type="presParOf" srcId="{D4555CE1-2B77-CF40-A35D-4E15BCBF8E61}" destId="{1332356D-2D60-C844-9965-5B99C9264509}" srcOrd="0" destOrd="0" presId="urn:microsoft.com/office/officeart/2005/8/layout/hierarchy4"/>
    <dgm:cxn modelId="{01206E48-8055-9B47-91C0-E47887158039}" type="presParOf" srcId="{1332356D-2D60-C844-9965-5B99C9264509}" destId="{757ADE0F-8911-CB4E-B164-66735C3CB2DF}" srcOrd="0" destOrd="0" presId="urn:microsoft.com/office/officeart/2005/8/layout/hierarchy4"/>
    <dgm:cxn modelId="{522923F0-84D5-794B-A434-C9C6726E7C86}" type="presParOf" srcId="{1332356D-2D60-C844-9965-5B99C9264509}" destId="{78B3A6E4-2F04-9E44-B36C-3F9FC102A81F}" srcOrd="1" destOrd="0" presId="urn:microsoft.com/office/officeart/2005/8/layout/hierarchy4"/>
    <dgm:cxn modelId="{AF51255A-0787-8A4D-B5F9-69085BB7BC88}" type="presParOf" srcId="{1332356D-2D60-C844-9965-5B99C9264509}" destId="{6E45645C-45F2-CC48-9DDA-37E0E5829748}" srcOrd="2" destOrd="0" presId="urn:microsoft.com/office/officeart/2005/8/layout/hierarchy4"/>
    <dgm:cxn modelId="{E283FAC1-1B2B-EA4A-B214-B5F3FC516D92}" type="presParOf" srcId="{6E45645C-45F2-CC48-9DDA-37E0E5829748}" destId="{0C0B99E5-0585-3342-AC87-1F2CD82327AF}" srcOrd="0" destOrd="0" presId="urn:microsoft.com/office/officeart/2005/8/layout/hierarchy4"/>
    <dgm:cxn modelId="{3A328427-C236-AE42-8200-2417B943465B}" type="presParOf" srcId="{0C0B99E5-0585-3342-AC87-1F2CD82327AF}" destId="{86A3FBF7-D52A-5D46-84EC-E5B84D84831B}" srcOrd="0" destOrd="0" presId="urn:microsoft.com/office/officeart/2005/8/layout/hierarchy4"/>
    <dgm:cxn modelId="{436357CE-E61D-6B4C-87EE-7942F0D29ABB}" type="presParOf" srcId="{0C0B99E5-0585-3342-AC87-1F2CD82327AF}" destId="{4649F63F-C301-D146-97C8-2CF470384A99}" srcOrd="1" destOrd="0" presId="urn:microsoft.com/office/officeart/2005/8/layout/hierarchy4"/>
    <dgm:cxn modelId="{66E01A20-7834-674C-BA26-0E0D1108C1FF}" type="presParOf" srcId="{0C0B99E5-0585-3342-AC87-1F2CD82327AF}" destId="{F2348880-5F6A-F641-9BD4-42F263D0EC05}" srcOrd="2" destOrd="0" presId="urn:microsoft.com/office/officeart/2005/8/layout/hierarchy4"/>
    <dgm:cxn modelId="{3DC797B9-15CA-B642-8AE0-A24830DABC81}" type="presParOf" srcId="{F2348880-5F6A-F641-9BD4-42F263D0EC05}" destId="{BA2FCE53-FE0D-9744-AA37-C0B5678B6B9E}" srcOrd="0" destOrd="0" presId="urn:microsoft.com/office/officeart/2005/8/layout/hierarchy4"/>
    <dgm:cxn modelId="{D0ECFF8F-8DFC-AE40-A240-4527B115F8CB}" type="presParOf" srcId="{BA2FCE53-FE0D-9744-AA37-C0B5678B6B9E}" destId="{A0789637-F02C-E349-A329-2DA9027EC0C8}" srcOrd="0" destOrd="0" presId="urn:microsoft.com/office/officeart/2005/8/layout/hierarchy4"/>
    <dgm:cxn modelId="{F8342BAC-1388-974B-AFA6-3F8368019318}" type="presParOf" srcId="{BA2FCE53-FE0D-9744-AA37-C0B5678B6B9E}" destId="{8E9E3A55-0901-B946-AA4B-2A6B1418C1B3}" srcOrd="1" destOrd="0" presId="urn:microsoft.com/office/officeart/2005/8/layout/hierarchy4"/>
    <dgm:cxn modelId="{E8999EF0-D24E-B24F-AD9A-2DFADD847EAA}" type="presParOf" srcId="{6E45645C-45F2-CC48-9DDA-37E0E5829748}" destId="{B6027268-75B7-C644-BDFC-D41E40F38795}" srcOrd="1" destOrd="0" presId="urn:microsoft.com/office/officeart/2005/8/layout/hierarchy4"/>
    <dgm:cxn modelId="{2F11581F-65CF-E248-A0EF-AAEF80760EFE}" type="presParOf" srcId="{6E45645C-45F2-CC48-9DDA-37E0E5829748}" destId="{E375D47A-113D-B948-AE09-0D0C193AE326}" srcOrd="2" destOrd="0" presId="urn:microsoft.com/office/officeart/2005/8/layout/hierarchy4"/>
    <dgm:cxn modelId="{A8B156CF-1B3A-3741-B6FB-132C427216A2}" type="presParOf" srcId="{E375D47A-113D-B948-AE09-0D0C193AE326}" destId="{226B00F3-DC3B-E14A-AFF4-28631D277F90}" srcOrd="0" destOrd="0" presId="urn:microsoft.com/office/officeart/2005/8/layout/hierarchy4"/>
    <dgm:cxn modelId="{B7F81D9B-F211-6F4B-B073-A9FE5EB341B2}" type="presParOf" srcId="{E375D47A-113D-B948-AE09-0D0C193AE326}" destId="{340D91AC-976E-D240-8017-962E83309154}" srcOrd="1" destOrd="0" presId="urn:microsoft.com/office/officeart/2005/8/layout/hierarchy4"/>
    <dgm:cxn modelId="{F5C35E98-D9E2-8740-8CEC-24E8684595E2}" type="presParOf" srcId="{E375D47A-113D-B948-AE09-0D0C193AE326}" destId="{08B650AE-BBAE-FF4E-9053-EEA09E23D2D2}" srcOrd="2" destOrd="0" presId="urn:microsoft.com/office/officeart/2005/8/layout/hierarchy4"/>
    <dgm:cxn modelId="{9EF5867E-48D5-AB41-8693-67B9C3CD0E92}" type="presParOf" srcId="{08B650AE-BBAE-FF4E-9053-EEA09E23D2D2}" destId="{14543560-1AE9-E44E-B502-392FA90F32A1}" srcOrd="0" destOrd="0" presId="urn:microsoft.com/office/officeart/2005/8/layout/hierarchy4"/>
    <dgm:cxn modelId="{13B83E2B-E7EE-0148-8CF0-7A8AF6BF78F2}" type="presParOf" srcId="{14543560-1AE9-E44E-B502-392FA90F32A1}" destId="{9D9E17A9-C6BD-1948-B5D6-F2EC7477D281}" srcOrd="0" destOrd="0" presId="urn:microsoft.com/office/officeart/2005/8/layout/hierarchy4"/>
    <dgm:cxn modelId="{069BEAF9-B342-BD4A-AAB2-73C4299A4577}" type="presParOf" srcId="{14543560-1AE9-E44E-B502-392FA90F32A1}" destId="{84BA4FA5-9D0D-FF44-8D1F-45B4441AFDFC}" srcOrd="1" destOrd="0" presId="urn:microsoft.com/office/officeart/2005/8/layout/hierarchy4"/>
    <dgm:cxn modelId="{08F2A423-77EC-0944-95C8-BA7B3DBFE9D8}" type="presParOf" srcId="{6E45645C-45F2-CC48-9DDA-37E0E5829748}" destId="{B6FD47FE-9316-6245-B29F-AD7B37286D23}" srcOrd="3" destOrd="0" presId="urn:microsoft.com/office/officeart/2005/8/layout/hierarchy4"/>
    <dgm:cxn modelId="{4496E052-21F4-5B4A-9ABD-216D68EE1C96}" type="presParOf" srcId="{6E45645C-45F2-CC48-9DDA-37E0E5829748}" destId="{964C3E89-2E66-6F44-81DD-AC20C221DC30}" srcOrd="4" destOrd="0" presId="urn:microsoft.com/office/officeart/2005/8/layout/hierarchy4"/>
    <dgm:cxn modelId="{40C744A6-5581-8747-920F-7331590A5179}" type="presParOf" srcId="{964C3E89-2E66-6F44-81DD-AC20C221DC30}" destId="{D84CED0C-F3DC-1C49-874A-1E4B38CB6BF0}" srcOrd="0" destOrd="0" presId="urn:microsoft.com/office/officeart/2005/8/layout/hierarchy4"/>
    <dgm:cxn modelId="{8C86F244-6C05-A641-9DE1-3ADB8FAF77B5}" type="presParOf" srcId="{964C3E89-2E66-6F44-81DD-AC20C221DC30}" destId="{402BA5FF-ECC4-154D-89DC-5D09FC13CCA6}" srcOrd="1" destOrd="0" presId="urn:microsoft.com/office/officeart/2005/8/layout/hierarchy4"/>
    <dgm:cxn modelId="{5B0B5363-24CB-5943-B8C9-50B007FA2C0E}" type="presParOf" srcId="{964C3E89-2E66-6F44-81DD-AC20C221DC30}" destId="{787DA866-7F85-B64A-92A5-1DE7ED985500}" srcOrd="2" destOrd="0" presId="urn:microsoft.com/office/officeart/2005/8/layout/hierarchy4"/>
    <dgm:cxn modelId="{1ADFA489-7E1B-B541-ACA3-4D97DF73F9D0}" type="presParOf" srcId="{787DA866-7F85-B64A-92A5-1DE7ED985500}" destId="{30948FCF-AF85-8342-A373-33411A2C114B}" srcOrd="0" destOrd="0" presId="urn:microsoft.com/office/officeart/2005/8/layout/hierarchy4"/>
    <dgm:cxn modelId="{9A511854-4390-E646-A351-D10131D0174C}" type="presParOf" srcId="{30948FCF-AF85-8342-A373-33411A2C114B}" destId="{11E085F2-1DCC-124B-A232-F17D288911DA}" srcOrd="0" destOrd="0" presId="urn:microsoft.com/office/officeart/2005/8/layout/hierarchy4"/>
    <dgm:cxn modelId="{27399799-FAF5-D14F-9D04-185432166B7D}" type="presParOf" srcId="{30948FCF-AF85-8342-A373-33411A2C114B}" destId="{8F72308F-D238-7544-8597-BFB11EE67875}" srcOrd="1" destOrd="0" presId="urn:microsoft.com/office/officeart/2005/8/layout/hierarchy4"/>
    <dgm:cxn modelId="{9C749F12-2B8F-B04A-9F21-A90AA4CE5329}" type="presParOf" srcId="{6E45645C-45F2-CC48-9DDA-37E0E5829748}" destId="{5BAB6865-8D91-EC46-A11E-84F1E4D22AEC}" srcOrd="5" destOrd="0" presId="urn:microsoft.com/office/officeart/2005/8/layout/hierarchy4"/>
    <dgm:cxn modelId="{B2CBD98B-309E-3B40-9F28-3DA15EB52C53}" type="presParOf" srcId="{6E45645C-45F2-CC48-9DDA-37E0E5829748}" destId="{C105976D-19B2-824B-9DC8-0B6B6ACD3465}" srcOrd="6" destOrd="0" presId="urn:microsoft.com/office/officeart/2005/8/layout/hierarchy4"/>
    <dgm:cxn modelId="{6D5E4883-085B-7841-8102-5B4D26AD72D1}" type="presParOf" srcId="{C105976D-19B2-824B-9DC8-0B6B6ACD3465}" destId="{1FDAF6FF-A537-7E41-9009-81ABFD3D5BEC}" srcOrd="0" destOrd="0" presId="urn:microsoft.com/office/officeart/2005/8/layout/hierarchy4"/>
    <dgm:cxn modelId="{5E1B3BC8-4E62-BA45-96FB-9477289BDC6B}" type="presParOf" srcId="{C105976D-19B2-824B-9DC8-0B6B6ACD3465}" destId="{C0B63086-2824-DE4A-9E6E-065B2E9D2A89}" srcOrd="1" destOrd="0" presId="urn:microsoft.com/office/officeart/2005/8/layout/hierarchy4"/>
    <dgm:cxn modelId="{EA824D81-0E31-EA4B-86AD-AE95CE453F95}" type="presParOf" srcId="{C105976D-19B2-824B-9DC8-0B6B6ACD3465}" destId="{62D8E230-0ADE-2A4C-8E77-DA376998C497}" srcOrd="2" destOrd="0" presId="urn:microsoft.com/office/officeart/2005/8/layout/hierarchy4"/>
    <dgm:cxn modelId="{4C1D72BB-8C62-3C46-8BDB-3FB9AB78EE9D}" type="presParOf" srcId="{62D8E230-0ADE-2A4C-8E77-DA376998C497}" destId="{E09FE646-A567-084A-BCA7-A3CC05DC3336}" srcOrd="0" destOrd="0" presId="urn:microsoft.com/office/officeart/2005/8/layout/hierarchy4"/>
    <dgm:cxn modelId="{45E4C3A3-359B-7849-964A-90EAA7B7E423}" type="presParOf" srcId="{E09FE646-A567-084A-BCA7-A3CC05DC3336}" destId="{E4D7DF5D-7864-6F4B-8781-B8DB20E205C7}" srcOrd="0" destOrd="0" presId="urn:microsoft.com/office/officeart/2005/8/layout/hierarchy4"/>
    <dgm:cxn modelId="{D593DF56-D5F7-1140-9F9C-66033686E327}" type="presParOf" srcId="{E09FE646-A567-084A-BCA7-A3CC05DC3336}" destId="{425ECCA7-BBF7-3041-854F-1423F9748B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59A2B-A744-FF4B-898F-DB3B3563322F}" type="doc">
      <dgm:prSet loTypeId="urn:microsoft.com/office/officeart/2005/8/layout/radial6" loCatId="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011DE6A-B551-0A4F-8727-4EAE106100AE}">
      <dgm:prSet phldrT="[Text]"/>
      <dgm:spPr/>
      <dgm:t>
        <a:bodyPr/>
        <a:lstStyle/>
        <a:p>
          <a:r>
            <a:rPr lang="en-US" dirty="0" smtClean="0"/>
            <a:t>Event Processing</a:t>
          </a:r>
          <a:endParaRPr lang="en-US" dirty="0"/>
        </a:p>
      </dgm:t>
    </dgm:pt>
    <dgm:pt modelId="{1D00B46B-AE0F-0D44-BC46-3D4AF73D4C3C}" type="parTrans" cxnId="{6D7B67F0-79F1-194C-94E7-F35CC50968FE}">
      <dgm:prSet/>
      <dgm:spPr/>
      <dgm:t>
        <a:bodyPr/>
        <a:lstStyle/>
        <a:p>
          <a:endParaRPr lang="en-US"/>
        </a:p>
      </dgm:t>
    </dgm:pt>
    <dgm:pt modelId="{8D1DBC95-C77E-A946-832F-AD1CB2144547}" type="sibTrans" cxnId="{6D7B67F0-79F1-194C-94E7-F35CC50968FE}">
      <dgm:prSet/>
      <dgm:spPr/>
      <dgm:t>
        <a:bodyPr/>
        <a:lstStyle/>
        <a:p>
          <a:endParaRPr lang="en-US"/>
        </a:p>
      </dgm:t>
    </dgm:pt>
    <dgm:pt modelId="{42BD20F6-621C-D547-9958-958B33612398}">
      <dgm:prSet phldrT="[Text]"/>
      <dgm:spPr/>
      <dgm:t>
        <a:bodyPr/>
        <a:lstStyle/>
        <a:p>
          <a:r>
            <a:rPr lang="en-US" dirty="0" smtClean="0"/>
            <a:t>Event sent to engine</a:t>
          </a:r>
          <a:endParaRPr lang="en-US" dirty="0"/>
        </a:p>
      </dgm:t>
    </dgm:pt>
    <dgm:pt modelId="{7F183B76-6E87-7246-AE73-C53D57912801}" type="parTrans" cxnId="{DE5E3942-EB0D-1247-A3E4-0DDC293B3C72}">
      <dgm:prSet/>
      <dgm:spPr/>
      <dgm:t>
        <a:bodyPr/>
        <a:lstStyle/>
        <a:p>
          <a:endParaRPr lang="en-US"/>
        </a:p>
      </dgm:t>
    </dgm:pt>
    <dgm:pt modelId="{32829476-CADE-A646-AF5E-9633E0BE1897}" type="sibTrans" cxnId="{DE5E3942-EB0D-1247-A3E4-0DDC293B3C72}">
      <dgm:prSet/>
      <dgm:spPr/>
      <dgm:t>
        <a:bodyPr/>
        <a:lstStyle/>
        <a:p>
          <a:endParaRPr lang="en-US"/>
        </a:p>
      </dgm:t>
    </dgm:pt>
    <dgm:pt modelId="{0BBA1711-739A-934B-B1F4-65CFEB0E4C3E}">
      <dgm:prSet phldrT="[Text]"/>
      <dgm:spPr/>
      <dgm:t>
        <a:bodyPr/>
        <a:lstStyle/>
        <a:p>
          <a:r>
            <a:rPr lang="en-US" dirty="0" smtClean="0"/>
            <a:t>Execute Conversation</a:t>
          </a:r>
          <a:endParaRPr lang="en-US" dirty="0"/>
        </a:p>
      </dgm:t>
    </dgm:pt>
    <dgm:pt modelId="{339B8940-5DD6-4B44-B431-114E2D79DDA8}" type="parTrans" cxnId="{D37E9CB7-2720-8942-B3D3-F8807D303088}">
      <dgm:prSet/>
      <dgm:spPr/>
      <dgm:t>
        <a:bodyPr/>
        <a:lstStyle/>
        <a:p>
          <a:endParaRPr lang="en-US"/>
        </a:p>
      </dgm:t>
    </dgm:pt>
    <dgm:pt modelId="{C551F717-413C-E84C-A4C2-02D33E9C3705}" type="sibTrans" cxnId="{D37E9CB7-2720-8942-B3D3-F8807D303088}">
      <dgm:prSet/>
      <dgm:spPr/>
      <dgm:t>
        <a:bodyPr/>
        <a:lstStyle/>
        <a:p>
          <a:endParaRPr lang="en-US"/>
        </a:p>
      </dgm:t>
    </dgm:pt>
    <dgm:pt modelId="{8008C802-CD57-E44C-BB4C-898CB9E738C4}">
      <dgm:prSet phldrT="[Text]"/>
      <dgm:spPr/>
      <dgm:t>
        <a:bodyPr/>
        <a:lstStyle/>
        <a:p>
          <a:r>
            <a:rPr lang="en-US" dirty="0" smtClean="0"/>
            <a:t>Execute Application Closures</a:t>
          </a:r>
          <a:endParaRPr lang="en-US" dirty="0"/>
        </a:p>
      </dgm:t>
    </dgm:pt>
    <dgm:pt modelId="{8A066E6A-A57F-F241-B135-EBED8B8EDD9B}" type="parTrans" cxnId="{B6E13E83-422C-5241-ABC1-60FC7BB6BE29}">
      <dgm:prSet/>
      <dgm:spPr/>
      <dgm:t>
        <a:bodyPr/>
        <a:lstStyle/>
        <a:p>
          <a:endParaRPr lang="en-US"/>
        </a:p>
      </dgm:t>
    </dgm:pt>
    <dgm:pt modelId="{9ECDB589-7905-1B4F-A4CB-91B159631EC0}" type="sibTrans" cxnId="{B6E13E83-422C-5241-ABC1-60FC7BB6BE29}">
      <dgm:prSet/>
      <dgm:spPr/>
      <dgm:t>
        <a:bodyPr/>
        <a:lstStyle/>
        <a:p>
          <a:endParaRPr lang="en-US"/>
        </a:p>
      </dgm:t>
    </dgm:pt>
    <dgm:pt modelId="{9A362C97-A2B6-4344-A9D4-F70291BB670E}">
      <dgm:prSet phldrT="[Text]"/>
      <dgm:spPr/>
      <dgm:t>
        <a:bodyPr/>
        <a:lstStyle/>
        <a:p>
          <a:r>
            <a:rPr lang="en-US" dirty="0" smtClean="0"/>
            <a:t>Update Conversation State</a:t>
          </a:r>
          <a:endParaRPr lang="en-US" dirty="0"/>
        </a:p>
      </dgm:t>
    </dgm:pt>
    <dgm:pt modelId="{54BB57B1-69FE-DF4F-A9B4-E6E774DB3382}" type="parTrans" cxnId="{55F1191D-FB8C-974C-9492-F2F5D7BB90DC}">
      <dgm:prSet/>
      <dgm:spPr/>
      <dgm:t>
        <a:bodyPr/>
        <a:lstStyle/>
        <a:p>
          <a:endParaRPr lang="en-US"/>
        </a:p>
      </dgm:t>
    </dgm:pt>
    <dgm:pt modelId="{E7F530ED-D058-714A-AD87-C38CE1FF9AA7}" type="sibTrans" cxnId="{55F1191D-FB8C-974C-9492-F2F5D7BB90DC}">
      <dgm:prSet/>
      <dgm:spPr/>
      <dgm:t>
        <a:bodyPr/>
        <a:lstStyle/>
        <a:p>
          <a:endParaRPr lang="en-US"/>
        </a:p>
      </dgm:t>
    </dgm:pt>
    <dgm:pt modelId="{B6E581C4-A66A-404B-9047-9F15051CB1B9}">
      <dgm:prSet phldrT="[Text]"/>
      <dgm:spPr/>
      <dgm:t>
        <a:bodyPr/>
        <a:lstStyle/>
        <a:p>
          <a:r>
            <a:rPr lang="en-US" dirty="0" smtClean="0"/>
            <a:t>Other Systems</a:t>
          </a:r>
          <a:endParaRPr lang="en-US" dirty="0"/>
        </a:p>
      </dgm:t>
    </dgm:pt>
    <dgm:pt modelId="{4D5C0784-FC1D-3441-9F88-B2E0D0E92106}" type="parTrans" cxnId="{0B19FA41-6B6C-454F-89EE-96754F0C9BB6}">
      <dgm:prSet/>
      <dgm:spPr/>
      <dgm:t>
        <a:bodyPr/>
        <a:lstStyle/>
        <a:p>
          <a:endParaRPr lang="en-US"/>
        </a:p>
      </dgm:t>
    </dgm:pt>
    <dgm:pt modelId="{4CEA127D-E237-C14E-B78C-C93229B3A855}" type="sibTrans" cxnId="{0B19FA41-6B6C-454F-89EE-96754F0C9BB6}">
      <dgm:prSet/>
      <dgm:spPr/>
      <dgm:t>
        <a:bodyPr/>
        <a:lstStyle/>
        <a:p>
          <a:endParaRPr lang="en-US"/>
        </a:p>
      </dgm:t>
    </dgm:pt>
    <dgm:pt modelId="{3839FAC5-B572-4B4F-8394-27B4AF3A3516}">
      <dgm:prSet phldrT="[Text]"/>
      <dgm:spPr/>
      <dgm:t>
        <a:bodyPr/>
        <a:lstStyle/>
        <a:p>
          <a:r>
            <a:rPr lang="en-US" dirty="0" smtClean="0"/>
            <a:t>U/I</a:t>
          </a:r>
          <a:endParaRPr lang="en-US" dirty="0"/>
        </a:p>
      </dgm:t>
    </dgm:pt>
    <dgm:pt modelId="{746C1935-52B4-8142-ABF2-DCFDA783BC05}" type="parTrans" cxnId="{D401997D-5EDD-4443-ACF5-A71890F8A9C3}">
      <dgm:prSet/>
      <dgm:spPr/>
      <dgm:t>
        <a:bodyPr/>
        <a:lstStyle/>
        <a:p>
          <a:endParaRPr lang="en-US"/>
        </a:p>
      </dgm:t>
    </dgm:pt>
    <dgm:pt modelId="{598B90BA-B974-6846-8C2E-C66338CEFB77}" type="sibTrans" cxnId="{D401997D-5EDD-4443-ACF5-A71890F8A9C3}">
      <dgm:prSet/>
      <dgm:spPr/>
      <dgm:t>
        <a:bodyPr/>
        <a:lstStyle/>
        <a:p>
          <a:endParaRPr lang="en-US"/>
        </a:p>
      </dgm:t>
    </dgm:pt>
    <dgm:pt modelId="{124F96BA-EC35-5549-B389-0422D0CF9F8D}">
      <dgm:prSet phldrT="[Text]"/>
      <dgm:spPr/>
      <dgm:t>
        <a:bodyPr/>
        <a:lstStyle/>
        <a:p>
          <a:r>
            <a:rPr lang="en-US" dirty="0" smtClean="0"/>
            <a:t>Conversation</a:t>
          </a:r>
          <a:endParaRPr lang="en-US" dirty="0"/>
        </a:p>
      </dgm:t>
    </dgm:pt>
    <dgm:pt modelId="{7A318CD4-EDC2-4642-98EC-DA4FEDB88555}" type="parTrans" cxnId="{99ED2670-30AA-5D45-B9F6-FBD74E39B1F4}">
      <dgm:prSet/>
      <dgm:spPr/>
      <dgm:t>
        <a:bodyPr/>
        <a:lstStyle/>
        <a:p>
          <a:endParaRPr lang="en-US"/>
        </a:p>
      </dgm:t>
    </dgm:pt>
    <dgm:pt modelId="{C84A392E-7122-5B49-AC36-8EFEA97EFD98}" type="sibTrans" cxnId="{99ED2670-30AA-5D45-B9F6-FBD74E39B1F4}">
      <dgm:prSet/>
      <dgm:spPr/>
      <dgm:t>
        <a:bodyPr/>
        <a:lstStyle/>
        <a:p>
          <a:endParaRPr lang="en-US"/>
        </a:p>
      </dgm:t>
    </dgm:pt>
    <dgm:pt modelId="{A24D778F-39D0-9141-8BA4-F4E9942BB2AE}">
      <dgm:prSet phldrT="[Text]"/>
      <dgm:spPr/>
      <dgm:t>
        <a:bodyPr/>
        <a:lstStyle/>
        <a:p>
          <a:r>
            <a:rPr lang="en-US" dirty="0" smtClean="0"/>
            <a:t>Persist event</a:t>
          </a:r>
          <a:endParaRPr lang="en-US" dirty="0"/>
        </a:p>
      </dgm:t>
    </dgm:pt>
    <dgm:pt modelId="{E83FE0DD-07F4-A74E-A13E-51312B5A4E70}" type="parTrans" cxnId="{F0ECF62C-8DD4-6D4B-84D6-4BB97FC96F87}">
      <dgm:prSet/>
      <dgm:spPr/>
      <dgm:t>
        <a:bodyPr/>
        <a:lstStyle/>
        <a:p>
          <a:endParaRPr lang="en-US"/>
        </a:p>
      </dgm:t>
    </dgm:pt>
    <dgm:pt modelId="{634EE821-16FD-C94C-AD42-6057D9E5CCC8}" type="sibTrans" cxnId="{F0ECF62C-8DD4-6D4B-84D6-4BB97FC96F87}">
      <dgm:prSet/>
      <dgm:spPr/>
      <dgm:t>
        <a:bodyPr/>
        <a:lstStyle/>
        <a:p>
          <a:endParaRPr lang="en-US"/>
        </a:p>
      </dgm:t>
    </dgm:pt>
    <dgm:pt modelId="{E4561196-5742-3240-A1BD-82265ED13AE8}" type="pres">
      <dgm:prSet presAssocID="{D4759A2B-A744-FF4B-898F-DB3B356332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BCDE170-7F81-044A-9EE1-8E94EDB5EA3F}" type="pres">
      <dgm:prSet presAssocID="{C011DE6A-B551-0A4F-8727-4EAE106100AE}" presName="centerShape" presStyleLbl="node0" presStyleIdx="0" presStyleCnt="1"/>
      <dgm:spPr/>
      <dgm:t>
        <a:bodyPr/>
        <a:lstStyle/>
        <a:p>
          <a:endParaRPr lang="en-US"/>
        </a:p>
      </dgm:t>
    </dgm:pt>
    <dgm:pt modelId="{D4B2846B-AD55-7440-8882-88903250B6DA}" type="pres">
      <dgm:prSet presAssocID="{42BD20F6-621C-D547-9958-958B3361239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3AC36-6028-4F44-8733-3C29B6EF3B1C}" type="pres">
      <dgm:prSet presAssocID="{42BD20F6-621C-D547-9958-958B33612398}" presName="dummy" presStyleCnt="0"/>
      <dgm:spPr/>
    </dgm:pt>
    <dgm:pt modelId="{A85390A6-9A06-FC43-8A1E-E873EF9F879C}" type="pres">
      <dgm:prSet presAssocID="{32829476-CADE-A646-AF5E-9633E0BE1897}" presName="sibTrans" presStyleLbl="sibTrans2D1" presStyleIdx="0" presStyleCnt="5"/>
      <dgm:spPr/>
    </dgm:pt>
    <dgm:pt modelId="{EFBF9EF8-EA14-754D-87D1-FD93D00FD020}" type="pres">
      <dgm:prSet presAssocID="{A24D778F-39D0-9141-8BA4-F4E9942BB2AE}" presName="node" presStyleLbl="node1" presStyleIdx="1" presStyleCnt="5">
        <dgm:presLayoutVars>
          <dgm:bulletEnabled val="1"/>
        </dgm:presLayoutVars>
      </dgm:prSet>
      <dgm:spPr/>
    </dgm:pt>
    <dgm:pt modelId="{135E4045-13CA-954C-8CCB-71585402CBE5}" type="pres">
      <dgm:prSet presAssocID="{A24D778F-39D0-9141-8BA4-F4E9942BB2AE}" presName="dummy" presStyleCnt="0"/>
      <dgm:spPr/>
    </dgm:pt>
    <dgm:pt modelId="{5609B25E-EB7B-7047-8261-81F658EA173C}" type="pres">
      <dgm:prSet presAssocID="{634EE821-16FD-C94C-AD42-6057D9E5CCC8}" presName="sibTrans" presStyleLbl="sibTrans2D1" presStyleIdx="1" presStyleCnt="5"/>
      <dgm:spPr/>
    </dgm:pt>
    <dgm:pt modelId="{381BE654-E565-6242-AD8E-F240E9839626}" type="pres">
      <dgm:prSet presAssocID="{0BBA1711-739A-934B-B1F4-65CFEB0E4C3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72033-A3E0-4D4B-A544-023016E45BC9}" type="pres">
      <dgm:prSet presAssocID="{0BBA1711-739A-934B-B1F4-65CFEB0E4C3E}" presName="dummy" presStyleCnt="0"/>
      <dgm:spPr/>
    </dgm:pt>
    <dgm:pt modelId="{F8EE0663-13EC-1F45-A14F-0AFF449A8FE8}" type="pres">
      <dgm:prSet presAssocID="{C551F717-413C-E84C-A4C2-02D33E9C3705}" presName="sibTrans" presStyleLbl="sibTrans2D1" presStyleIdx="2" presStyleCnt="5"/>
      <dgm:spPr/>
    </dgm:pt>
    <dgm:pt modelId="{5414E5BE-9974-5844-9997-DDD360C0130B}" type="pres">
      <dgm:prSet presAssocID="{8008C802-CD57-E44C-BB4C-898CB9E738C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A4979-21CB-DA43-A52B-8D54EDA1FBF2}" type="pres">
      <dgm:prSet presAssocID="{8008C802-CD57-E44C-BB4C-898CB9E738C4}" presName="dummy" presStyleCnt="0"/>
      <dgm:spPr/>
    </dgm:pt>
    <dgm:pt modelId="{9373E912-8CC3-C24A-A6FA-FC7F2F70E96D}" type="pres">
      <dgm:prSet presAssocID="{9ECDB589-7905-1B4F-A4CB-91B159631EC0}" presName="sibTrans" presStyleLbl="sibTrans2D1" presStyleIdx="3" presStyleCnt="5"/>
      <dgm:spPr/>
    </dgm:pt>
    <dgm:pt modelId="{2634D6D5-436B-254E-9375-44871395C764}" type="pres">
      <dgm:prSet presAssocID="{9A362C97-A2B6-4344-A9D4-F70291BB670E}" presName="node" presStyleLbl="node1" presStyleIdx="4" presStyleCnt="5">
        <dgm:presLayoutVars>
          <dgm:bulletEnabled val="1"/>
        </dgm:presLayoutVars>
      </dgm:prSet>
      <dgm:spPr/>
    </dgm:pt>
    <dgm:pt modelId="{850CA980-5DDE-F842-8790-5DB054516D51}" type="pres">
      <dgm:prSet presAssocID="{9A362C97-A2B6-4344-A9D4-F70291BB670E}" presName="dummy" presStyleCnt="0"/>
      <dgm:spPr/>
    </dgm:pt>
    <dgm:pt modelId="{41CDCF77-99E2-8349-BD22-9253663406E1}" type="pres">
      <dgm:prSet presAssocID="{E7F530ED-D058-714A-AD87-C38CE1FF9AA7}" presName="sibTrans" presStyleLbl="sibTrans2D1" presStyleIdx="4" presStyleCnt="5"/>
      <dgm:spPr/>
    </dgm:pt>
  </dgm:ptLst>
  <dgm:cxnLst>
    <dgm:cxn modelId="{DE5E3942-EB0D-1247-A3E4-0DDC293B3C72}" srcId="{C011DE6A-B551-0A4F-8727-4EAE106100AE}" destId="{42BD20F6-621C-D547-9958-958B33612398}" srcOrd="0" destOrd="0" parTransId="{7F183B76-6E87-7246-AE73-C53D57912801}" sibTransId="{32829476-CADE-A646-AF5E-9633E0BE1897}"/>
    <dgm:cxn modelId="{9C8F6E27-5909-244F-A6FB-1230FFE9482A}" type="presOf" srcId="{9A362C97-A2B6-4344-A9D4-F70291BB670E}" destId="{2634D6D5-436B-254E-9375-44871395C764}" srcOrd="0" destOrd="0" presId="urn:microsoft.com/office/officeart/2005/8/layout/radial6"/>
    <dgm:cxn modelId="{28BC160E-B76B-AD44-879A-151E56A278E1}" type="presOf" srcId="{124F96BA-EC35-5549-B389-0422D0CF9F8D}" destId="{D4B2846B-AD55-7440-8882-88903250B6DA}" srcOrd="0" destOrd="3" presId="urn:microsoft.com/office/officeart/2005/8/layout/radial6"/>
    <dgm:cxn modelId="{4E298EAA-2796-604A-9B94-69D9C0F0F5AA}" type="presOf" srcId="{9ECDB589-7905-1B4F-A4CB-91B159631EC0}" destId="{9373E912-8CC3-C24A-A6FA-FC7F2F70E96D}" srcOrd="0" destOrd="0" presId="urn:microsoft.com/office/officeart/2005/8/layout/radial6"/>
    <dgm:cxn modelId="{00403EAC-62D3-FF44-A5A1-E17D3DF4A278}" type="presOf" srcId="{B6E581C4-A66A-404B-9047-9F15051CB1B9}" destId="{D4B2846B-AD55-7440-8882-88903250B6DA}" srcOrd="0" destOrd="2" presId="urn:microsoft.com/office/officeart/2005/8/layout/radial6"/>
    <dgm:cxn modelId="{4A607717-B874-A847-8C1C-0BB0435E3815}" type="presOf" srcId="{C011DE6A-B551-0A4F-8727-4EAE106100AE}" destId="{FBCDE170-7F81-044A-9EE1-8E94EDB5EA3F}" srcOrd="0" destOrd="0" presId="urn:microsoft.com/office/officeart/2005/8/layout/radial6"/>
    <dgm:cxn modelId="{55F1191D-FB8C-974C-9492-F2F5D7BB90DC}" srcId="{C011DE6A-B551-0A4F-8727-4EAE106100AE}" destId="{9A362C97-A2B6-4344-A9D4-F70291BB670E}" srcOrd="4" destOrd="0" parTransId="{54BB57B1-69FE-DF4F-A9B4-E6E774DB3382}" sibTransId="{E7F530ED-D058-714A-AD87-C38CE1FF9AA7}"/>
    <dgm:cxn modelId="{ED07D953-73EF-C240-8C20-1ECCD5AA9D04}" type="presOf" srcId="{E7F530ED-D058-714A-AD87-C38CE1FF9AA7}" destId="{41CDCF77-99E2-8349-BD22-9253663406E1}" srcOrd="0" destOrd="0" presId="urn:microsoft.com/office/officeart/2005/8/layout/radial6"/>
    <dgm:cxn modelId="{B6E13E83-422C-5241-ABC1-60FC7BB6BE29}" srcId="{C011DE6A-B551-0A4F-8727-4EAE106100AE}" destId="{8008C802-CD57-E44C-BB4C-898CB9E738C4}" srcOrd="3" destOrd="0" parTransId="{8A066E6A-A57F-F241-B135-EBED8B8EDD9B}" sibTransId="{9ECDB589-7905-1B4F-A4CB-91B159631EC0}"/>
    <dgm:cxn modelId="{C9865888-6172-2541-96ED-4D7F9503C7BE}" type="presOf" srcId="{8008C802-CD57-E44C-BB4C-898CB9E738C4}" destId="{5414E5BE-9974-5844-9997-DDD360C0130B}" srcOrd="0" destOrd="0" presId="urn:microsoft.com/office/officeart/2005/8/layout/radial6"/>
    <dgm:cxn modelId="{AFAE85F7-7239-9B48-B9E4-7D52D1836F53}" type="presOf" srcId="{D4759A2B-A744-FF4B-898F-DB3B3563322F}" destId="{E4561196-5742-3240-A1BD-82265ED13AE8}" srcOrd="0" destOrd="0" presId="urn:microsoft.com/office/officeart/2005/8/layout/radial6"/>
    <dgm:cxn modelId="{F0ECF62C-8DD4-6D4B-84D6-4BB97FC96F87}" srcId="{C011DE6A-B551-0A4F-8727-4EAE106100AE}" destId="{A24D778F-39D0-9141-8BA4-F4E9942BB2AE}" srcOrd="1" destOrd="0" parTransId="{E83FE0DD-07F4-A74E-A13E-51312B5A4E70}" sibTransId="{634EE821-16FD-C94C-AD42-6057D9E5CCC8}"/>
    <dgm:cxn modelId="{6D7B67F0-79F1-194C-94E7-F35CC50968FE}" srcId="{D4759A2B-A744-FF4B-898F-DB3B3563322F}" destId="{C011DE6A-B551-0A4F-8727-4EAE106100AE}" srcOrd="0" destOrd="0" parTransId="{1D00B46B-AE0F-0D44-BC46-3D4AF73D4C3C}" sibTransId="{8D1DBC95-C77E-A946-832F-AD1CB2144547}"/>
    <dgm:cxn modelId="{D401997D-5EDD-4443-ACF5-A71890F8A9C3}" srcId="{42BD20F6-621C-D547-9958-958B33612398}" destId="{3839FAC5-B572-4B4F-8394-27B4AF3A3516}" srcOrd="0" destOrd="0" parTransId="{746C1935-52B4-8142-ABF2-DCFDA783BC05}" sibTransId="{598B90BA-B974-6846-8C2E-C66338CEFB77}"/>
    <dgm:cxn modelId="{0B19FA41-6B6C-454F-89EE-96754F0C9BB6}" srcId="{42BD20F6-621C-D547-9958-958B33612398}" destId="{B6E581C4-A66A-404B-9047-9F15051CB1B9}" srcOrd="1" destOrd="0" parTransId="{4D5C0784-FC1D-3441-9F88-B2E0D0E92106}" sibTransId="{4CEA127D-E237-C14E-B78C-C93229B3A855}"/>
    <dgm:cxn modelId="{F1B73395-0D8E-554B-85A4-E87CDD35862B}" type="presOf" srcId="{32829476-CADE-A646-AF5E-9633E0BE1897}" destId="{A85390A6-9A06-FC43-8A1E-E873EF9F879C}" srcOrd="0" destOrd="0" presId="urn:microsoft.com/office/officeart/2005/8/layout/radial6"/>
    <dgm:cxn modelId="{1C98E231-8B59-1244-897D-945D6CDB3368}" type="presOf" srcId="{42BD20F6-621C-D547-9958-958B33612398}" destId="{D4B2846B-AD55-7440-8882-88903250B6DA}" srcOrd="0" destOrd="0" presId="urn:microsoft.com/office/officeart/2005/8/layout/radial6"/>
    <dgm:cxn modelId="{8D25CA20-96DF-054D-8A43-566E625394F1}" type="presOf" srcId="{634EE821-16FD-C94C-AD42-6057D9E5CCC8}" destId="{5609B25E-EB7B-7047-8261-81F658EA173C}" srcOrd="0" destOrd="0" presId="urn:microsoft.com/office/officeart/2005/8/layout/radial6"/>
    <dgm:cxn modelId="{4E138745-790A-7146-B866-44E0BF503D32}" type="presOf" srcId="{C551F717-413C-E84C-A4C2-02D33E9C3705}" destId="{F8EE0663-13EC-1F45-A14F-0AFF449A8FE8}" srcOrd="0" destOrd="0" presId="urn:microsoft.com/office/officeart/2005/8/layout/radial6"/>
    <dgm:cxn modelId="{59E4683B-10C5-F247-8183-BCBBB6972596}" type="presOf" srcId="{0BBA1711-739A-934B-B1F4-65CFEB0E4C3E}" destId="{381BE654-E565-6242-AD8E-F240E9839626}" srcOrd="0" destOrd="0" presId="urn:microsoft.com/office/officeart/2005/8/layout/radial6"/>
    <dgm:cxn modelId="{6A5E1C16-AFDC-484B-9552-90A33A85BA3C}" type="presOf" srcId="{3839FAC5-B572-4B4F-8394-27B4AF3A3516}" destId="{D4B2846B-AD55-7440-8882-88903250B6DA}" srcOrd="0" destOrd="1" presId="urn:microsoft.com/office/officeart/2005/8/layout/radial6"/>
    <dgm:cxn modelId="{99ED2670-30AA-5D45-B9F6-FBD74E39B1F4}" srcId="{42BD20F6-621C-D547-9958-958B33612398}" destId="{124F96BA-EC35-5549-B389-0422D0CF9F8D}" srcOrd="2" destOrd="0" parTransId="{7A318CD4-EDC2-4642-98EC-DA4FEDB88555}" sibTransId="{C84A392E-7122-5B49-AC36-8EFEA97EFD98}"/>
    <dgm:cxn modelId="{5CB7AFB0-D2A9-D44C-8FFE-CAEE77EF1679}" type="presOf" srcId="{A24D778F-39D0-9141-8BA4-F4E9942BB2AE}" destId="{EFBF9EF8-EA14-754D-87D1-FD93D00FD020}" srcOrd="0" destOrd="0" presId="urn:microsoft.com/office/officeart/2005/8/layout/radial6"/>
    <dgm:cxn modelId="{D37E9CB7-2720-8942-B3D3-F8807D303088}" srcId="{C011DE6A-B551-0A4F-8727-4EAE106100AE}" destId="{0BBA1711-739A-934B-B1F4-65CFEB0E4C3E}" srcOrd="2" destOrd="0" parTransId="{339B8940-5DD6-4B44-B431-114E2D79DDA8}" sibTransId="{C551F717-413C-E84C-A4C2-02D33E9C3705}"/>
    <dgm:cxn modelId="{EC0AE562-24A0-B746-BFD1-0D549EE5CA6A}" type="presParOf" srcId="{E4561196-5742-3240-A1BD-82265ED13AE8}" destId="{FBCDE170-7F81-044A-9EE1-8E94EDB5EA3F}" srcOrd="0" destOrd="0" presId="urn:microsoft.com/office/officeart/2005/8/layout/radial6"/>
    <dgm:cxn modelId="{875C4D08-1C46-E448-BAC3-7DC6E7506516}" type="presParOf" srcId="{E4561196-5742-3240-A1BD-82265ED13AE8}" destId="{D4B2846B-AD55-7440-8882-88903250B6DA}" srcOrd="1" destOrd="0" presId="urn:microsoft.com/office/officeart/2005/8/layout/radial6"/>
    <dgm:cxn modelId="{B302883A-B7C2-904D-8799-6EA187BA0181}" type="presParOf" srcId="{E4561196-5742-3240-A1BD-82265ED13AE8}" destId="{5BA3AC36-6028-4F44-8733-3C29B6EF3B1C}" srcOrd="2" destOrd="0" presId="urn:microsoft.com/office/officeart/2005/8/layout/radial6"/>
    <dgm:cxn modelId="{27C876B8-DC41-BC41-A579-872BA336C54F}" type="presParOf" srcId="{E4561196-5742-3240-A1BD-82265ED13AE8}" destId="{A85390A6-9A06-FC43-8A1E-E873EF9F879C}" srcOrd="3" destOrd="0" presId="urn:microsoft.com/office/officeart/2005/8/layout/radial6"/>
    <dgm:cxn modelId="{B1186E56-6698-D549-9701-5F7EA43474D8}" type="presParOf" srcId="{E4561196-5742-3240-A1BD-82265ED13AE8}" destId="{EFBF9EF8-EA14-754D-87D1-FD93D00FD020}" srcOrd="4" destOrd="0" presId="urn:microsoft.com/office/officeart/2005/8/layout/radial6"/>
    <dgm:cxn modelId="{23771213-1085-E445-BCFF-4032867D1275}" type="presParOf" srcId="{E4561196-5742-3240-A1BD-82265ED13AE8}" destId="{135E4045-13CA-954C-8CCB-71585402CBE5}" srcOrd="5" destOrd="0" presId="urn:microsoft.com/office/officeart/2005/8/layout/radial6"/>
    <dgm:cxn modelId="{8FE2B4B3-A674-E344-A46D-C73B631164FF}" type="presParOf" srcId="{E4561196-5742-3240-A1BD-82265ED13AE8}" destId="{5609B25E-EB7B-7047-8261-81F658EA173C}" srcOrd="6" destOrd="0" presId="urn:microsoft.com/office/officeart/2005/8/layout/radial6"/>
    <dgm:cxn modelId="{A44E053A-9A1F-3E42-950D-2066C51801CE}" type="presParOf" srcId="{E4561196-5742-3240-A1BD-82265ED13AE8}" destId="{381BE654-E565-6242-AD8E-F240E9839626}" srcOrd="7" destOrd="0" presId="urn:microsoft.com/office/officeart/2005/8/layout/radial6"/>
    <dgm:cxn modelId="{ECEB2A9C-33CD-464B-A333-3793CBC91CEE}" type="presParOf" srcId="{E4561196-5742-3240-A1BD-82265ED13AE8}" destId="{7E572033-A3E0-4D4B-A544-023016E45BC9}" srcOrd="8" destOrd="0" presId="urn:microsoft.com/office/officeart/2005/8/layout/radial6"/>
    <dgm:cxn modelId="{71A7F302-5891-064B-BBB4-76B4BFC038DA}" type="presParOf" srcId="{E4561196-5742-3240-A1BD-82265ED13AE8}" destId="{F8EE0663-13EC-1F45-A14F-0AFF449A8FE8}" srcOrd="9" destOrd="0" presId="urn:microsoft.com/office/officeart/2005/8/layout/radial6"/>
    <dgm:cxn modelId="{2E7E663A-3826-3642-88FC-D46A15F74DC2}" type="presParOf" srcId="{E4561196-5742-3240-A1BD-82265ED13AE8}" destId="{5414E5BE-9974-5844-9997-DDD360C0130B}" srcOrd="10" destOrd="0" presId="urn:microsoft.com/office/officeart/2005/8/layout/radial6"/>
    <dgm:cxn modelId="{EC6FEAF8-CF52-9941-B092-13A13BFA1F7A}" type="presParOf" srcId="{E4561196-5742-3240-A1BD-82265ED13AE8}" destId="{233A4979-21CB-DA43-A52B-8D54EDA1FBF2}" srcOrd="11" destOrd="0" presId="urn:microsoft.com/office/officeart/2005/8/layout/radial6"/>
    <dgm:cxn modelId="{365B69BC-2A9C-9944-806E-DF1648B969D7}" type="presParOf" srcId="{E4561196-5742-3240-A1BD-82265ED13AE8}" destId="{9373E912-8CC3-C24A-A6FA-FC7F2F70E96D}" srcOrd="12" destOrd="0" presId="urn:microsoft.com/office/officeart/2005/8/layout/radial6"/>
    <dgm:cxn modelId="{D515431D-21E1-264B-B865-F62329AA4D10}" type="presParOf" srcId="{E4561196-5742-3240-A1BD-82265ED13AE8}" destId="{2634D6D5-436B-254E-9375-44871395C764}" srcOrd="13" destOrd="0" presId="urn:microsoft.com/office/officeart/2005/8/layout/radial6"/>
    <dgm:cxn modelId="{FC481B96-913A-4247-87B0-5C0820BC32E3}" type="presParOf" srcId="{E4561196-5742-3240-A1BD-82265ED13AE8}" destId="{850CA980-5DDE-F842-8790-5DB054516D51}" srcOrd="14" destOrd="0" presId="urn:microsoft.com/office/officeart/2005/8/layout/radial6"/>
    <dgm:cxn modelId="{2D4C5024-7D78-C749-B9A6-C0221EF21F3A}" type="presParOf" srcId="{E4561196-5742-3240-A1BD-82265ED13AE8}" destId="{41CDCF77-99E2-8349-BD22-9253663406E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85BEC-1BC1-6948-AE0A-26EA84ACD2E5}">
      <dsp:nvSpPr>
        <dsp:cNvPr id="0" name=""/>
        <dsp:cNvSpPr/>
      </dsp:nvSpPr>
      <dsp:spPr>
        <a:xfrm>
          <a:off x="553" y="109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U/I</a:t>
          </a:r>
        </a:p>
      </dsp:txBody>
      <dsp:txXfrm>
        <a:off x="38460" y="38016"/>
        <a:ext cx="9067078" cy="1218432"/>
      </dsp:txXfrm>
    </dsp:sp>
    <dsp:sp modelId="{D39D65AB-98F9-8845-9E6B-FED44BF695D8}">
      <dsp:nvSpPr>
        <dsp:cNvPr id="0" name=""/>
        <dsp:cNvSpPr/>
      </dsp:nvSpPr>
      <dsp:spPr>
        <a:xfrm>
          <a:off x="553" y="1390993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Conversations</a:t>
          </a:r>
        </a:p>
      </dsp:txBody>
      <dsp:txXfrm>
        <a:off x="38460" y="1428900"/>
        <a:ext cx="9067078" cy="1218432"/>
      </dsp:txXfrm>
    </dsp:sp>
    <dsp:sp modelId="{757ADE0F-8911-CB4E-B164-66735C3CB2DF}">
      <dsp:nvSpPr>
        <dsp:cNvPr id="0" name=""/>
        <dsp:cNvSpPr/>
      </dsp:nvSpPr>
      <dsp:spPr>
        <a:xfrm>
          <a:off x="553" y="2781876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Conversation Engine</a:t>
          </a:r>
        </a:p>
      </dsp:txBody>
      <dsp:txXfrm>
        <a:off x="38460" y="2819783"/>
        <a:ext cx="9067078" cy="1218432"/>
      </dsp:txXfrm>
    </dsp:sp>
    <dsp:sp modelId="{057B5499-DB40-4B41-86BB-88567DC59950}">
      <dsp:nvSpPr>
        <dsp:cNvPr id="0" name=""/>
        <dsp:cNvSpPr/>
      </dsp:nvSpPr>
      <dsp:spPr>
        <a:xfrm>
          <a:off x="553" y="4172760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Runtime Libraries</a:t>
          </a:r>
        </a:p>
      </dsp:txBody>
      <dsp:txXfrm>
        <a:off x="38460" y="4210667"/>
        <a:ext cx="9067078" cy="1218432"/>
      </dsp:txXfrm>
    </dsp:sp>
    <dsp:sp modelId="{86A3FBF7-D52A-5D46-84EC-E5B84D84831B}">
      <dsp:nvSpPr>
        <dsp:cNvPr id="0" name=""/>
        <dsp:cNvSpPr/>
      </dsp:nvSpPr>
      <dsp:spPr>
        <a:xfrm>
          <a:off x="553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Time Series</a:t>
          </a:r>
        </a:p>
      </dsp:txBody>
      <dsp:txXfrm>
        <a:off x="38460" y="5601551"/>
        <a:ext cx="2174467" cy="1218432"/>
      </dsp:txXfrm>
    </dsp:sp>
    <dsp:sp modelId="{226B00F3-DC3B-E14A-AFF4-28631D277F90}">
      <dsp:nvSpPr>
        <dsp:cNvPr id="0" name=""/>
        <dsp:cNvSpPr/>
      </dsp:nvSpPr>
      <dsp:spPr>
        <a:xfrm>
          <a:off x="2298090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Messaging</a:t>
          </a:r>
          <a:endParaRPr lang="en-US" sz="3100" kern="1200" dirty="0"/>
        </a:p>
      </dsp:txBody>
      <dsp:txXfrm>
        <a:off x="2335997" y="5601551"/>
        <a:ext cx="2174467" cy="1218432"/>
      </dsp:txXfrm>
    </dsp:sp>
    <dsp:sp modelId="{1FDAF6FF-A537-7E41-9009-81ABFD3D5BEC}">
      <dsp:nvSpPr>
        <dsp:cNvPr id="0" name=""/>
        <dsp:cNvSpPr/>
      </dsp:nvSpPr>
      <dsp:spPr>
        <a:xfrm>
          <a:off x="4595627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Persistence</a:t>
          </a:r>
          <a:endParaRPr lang="en-US" sz="3100" kern="1200" dirty="0"/>
        </a:p>
      </dsp:txBody>
      <dsp:txXfrm>
        <a:off x="4633534" y="5601551"/>
        <a:ext cx="2174467" cy="1218432"/>
      </dsp:txXfrm>
    </dsp:sp>
    <dsp:sp modelId="{BD8D7EFA-13CB-0740-A665-030959FDBEF4}">
      <dsp:nvSpPr>
        <dsp:cNvPr id="0" name=""/>
        <dsp:cNvSpPr/>
      </dsp:nvSpPr>
      <dsp:spPr>
        <a:xfrm>
          <a:off x="6893165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…</a:t>
          </a:r>
          <a:endParaRPr lang="en-US" sz="3100" kern="1200" dirty="0"/>
        </a:p>
      </dsp:txBody>
      <dsp:txXfrm>
        <a:off x="6931072" y="5601551"/>
        <a:ext cx="2174467" cy="1218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85BEC-1BC1-6948-AE0A-26EA84ACD2E5}">
      <dsp:nvSpPr>
        <dsp:cNvPr id="0" name=""/>
        <dsp:cNvSpPr/>
      </dsp:nvSpPr>
      <dsp:spPr>
        <a:xfrm>
          <a:off x="553" y="109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U/I</a:t>
          </a:r>
        </a:p>
      </dsp:txBody>
      <dsp:txXfrm>
        <a:off x="38460" y="38016"/>
        <a:ext cx="9067078" cy="1218432"/>
      </dsp:txXfrm>
    </dsp:sp>
    <dsp:sp modelId="{D39D65AB-98F9-8845-9E6B-FED44BF695D8}">
      <dsp:nvSpPr>
        <dsp:cNvPr id="0" name=""/>
        <dsp:cNvSpPr/>
      </dsp:nvSpPr>
      <dsp:spPr>
        <a:xfrm>
          <a:off x="553" y="1390993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Conversations</a:t>
          </a:r>
        </a:p>
      </dsp:txBody>
      <dsp:txXfrm>
        <a:off x="38460" y="1428900"/>
        <a:ext cx="9067078" cy="1218432"/>
      </dsp:txXfrm>
    </dsp:sp>
    <dsp:sp modelId="{757ADE0F-8911-CB4E-B164-66735C3CB2DF}">
      <dsp:nvSpPr>
        <dsp:cNvPr id="0" name=""/>
        <dsp:cNvSpPr/>
      </dsp:nvSpPr>
      <dsp:spPr>
        <a:xfrm>
          <a:off x="553" y="2781876"/>
          <a:ext cx="9142892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Conversation Engine</a:t>
          </a:r>
        </a:p>
      </dsp:txBody>
      <dsp:txXfrm>
        <a:off x="38460" y="2819783"/>
        <a:ext cx="9067078" cy="1218432"/>
      </dsp:txXfrm>
    </dsp:sp>
    <dsp:sp modelId="{86A3FBF7-D52A-5D46-84EC-E5B84D84831B}">
      <dsp:nvSpPr>
        <dsp:cNvPr id="0" name=""/>
        <dsp:cNvSpPr/>
      </dsp:nvSpPr>
      <dsp:spPr>
        <a:xfrm>
          <a:off x="553" y="4172760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Series DB</a:t>
          </a:r>
        </a:p>
      </dsp:txBody>
      <dsp:txXfrm>
        <a:off x="38460" y="4210667"/>
        <a:ext cx="2174467" cy="1218432"/>
      </dsp:txXfrm>
    </dsp:sp>
    <dsp:sp modelId="{A0789637-F02C-E349-A329-2DA9027EC0C8}">
      <dsp:nvSpPr>
        <dsp:cNvPr id="0" name=""/>
        <dsp:cNvSpPr/>
      </dsp:nvSpPr>
      <dsp:spPr>
        <a:xfrm>
          <a:off x="553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Cassandra</a:t>
          </a:r>
          <a:br>
            <a:rPr lang="en-US" sz="1900" kern="1200" dirty="0" smtClean="0"/>
          </a:br>
          <a:r>
            <a:rPr lang="en-US" sz="1900" kern="1200" dirty="0" smtClean="0"/>
            <a:t>Simple Logging</a:t>
          </a:r>
          <a:br>
            <a:rPr lang="en-US" sz="1900" kern="1200" dirty="0" smtClean="0"/>
          </a:br>
          <a:r>
            <a:rPr lang="en-US" sz="1900" kern="1200" dirty="0" smtClean="0"/>
            <a:t>…</a:t>
          </a:r>
        </a:p>
      </dsp:txBody>
      <dsp:txXfrm>
        <a:off x="38460" y="5601551"/>
        <a:ext cx="2174467" cy="1218432"/>
      </dsp:txXfrm>
    </dsp:sp>
    <dsp:sp modelId="{226B00F3-DC3B-E14A-AFF4-28631D277F90}">
      <dsp:nvSpPr>
        <dsp:cNvPr id="0" name=""/>
        <dsp:cNvSpPr/>
      </dsp:nvSpPr>
      <dsp:spPr>
        <a:xfrm>
          <a:off x="2298090" y="4172760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</a:t>
          </a:r>
          <a:endParaRPr lang="en-US" sz="1900" kern="1200" dirty="0"/>
        </a:p>
      </dsp:txBody>
      <dsp:txXfrm>
        <a:off x="2335997" y="4210667"/>
        <a:ext cx="2174467" cy="1218432"/>
      </dsp:txXfrm>
    </dsp:sp>
    <dsp:sp modelId="{9D9E17A9-C6BD-1948-B5D6-F2EC7477D281}">
      <dsp:nvSpPr>
        <dsp:cNvPr id="0" name=""/>
        <dsp:cNvSpPr/>
      </dsp:nvSpPr>
      <dsp:spPr>
        <a:xfrm>
          <a:off x="2298090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V8</a:t>
          </a:r>
          <a:endParaRPr lang="en-US" sz="1900" kern="1200" dirty="0"/>
        </a:p>
      </dsp:txBody>
      <dsp:txXfrm>
        <a:off x="2335997" y="5601551"/>
        <a:ext cx="2174467" cy="1218432"/>
      </dsp:txXfrm>
    </dsp:sp>
    <dsp:sp modelId="{D84CED0C-F3DC-1C49-874A-1E4B38CB6BF0}">
      <dsp:nvSpPr>
        <dsp:cNvPr id="0" name=""/>
        <dsp:cNvSpPr/>
      </dsp:nvSpPr>
      <dsp:spPr>
        <a:xfrm>
          <a:off x="4595627" y="4172760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Messaging</a:t>
          </a:r>
          <a:endParaRPr lang="en-US" sz="1900" kern="1200" dirty="0"/>
        </a:p>
      </dsp:txBody>
      <dsp:txXfrm>
        <a:off x="4633534" y="4210667"/>
        <a:ext cx="2174467" cy="1218432"/>
      </dsp:txXfrm>
    </dsp:sp>
    <dsp:sp modelId="{11E085F2-1DCC-124B-A232-F17D288911DA}">
      <dsp:nvSpPr>
        <dsp:cNvPr id="0" name=""/>
        <dsp:cNvSpPr/>
      </dsp:nvSpPr>
      <dsp:spPr>
        <a:xfrm>
          <a:off x="4595627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Redis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RabbitMQ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ZeroMQ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4633534" y="5601551"/>
        <a:ext cx="2174467" cy="1218432"/>
      </dsp:txXfrm>
    </dsp:sp>
    <dsp:sp modelId="{1FDAF6FF-A537-7E41-9009-81ABFD3D5BEC}">
      <dsp:nvSpPr>
        <dsp:cNvPr id="0" name=""/>
        <dsp:cNvSpPr/>
      </dsp:nvSpPr>
      <dsp:spPr>
        <a:xfrm>
          <a:off x="6893165" y="4172760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Domain Model</a:t>
          </a:r>
          <a:endParaRPr lang="en-US" sz="1900" kern="1200" dirty="0"/>
        </a:p>
      </dsp:txBody>
      <dsp:txXfrm>
        <a:off x="6931072" y="4210667"/>
        <a:ext cx="2174467" cy="1218432"/>
      </dsp:txXfrm>
    </dsp:sp>
    <dsp:sp modelId="{E4D7DF5D-7864-6F4B-8781-B8DB20E205C7}">
      <dsp:nvSpPr>
        <dsp:cNvPr id="0" name=""/>
        <dsp:cNvSpPr/>
      </dsp:nvSpPr>
      <dsp:spPr>
        <a:xfrm>
          <a:off x="6893165" y="5563644"/>
          <a:ext cx="2250281" cy="1294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MongoDB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err="1" smtClean="0"/>
            <a:t>OrientDB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r>
            <a:rPr lang="en-US" sz="1900" kern="1200" dirty="0" smtClean="0"/>
            <a:t>SQL</a:t>
          </a:r>
          <a:br>
            <a:rPr lang="en-US" sz="1900" kern="1200" dirty="0" smtClean="0"/>
          </a:br>
          <a:r>
            <a:rPr lang="en-US" sz="1900" kern="1200" dirty="0" smtClean="0"/>
            <a:t>…</a:t>
          </a:r>
          <a:endParaRPr lang="en-US" sz="1900" kern="1200" dirty="0"/>
        </a:p>
      </dsp:txBody>
      <dsp:txXfrm>
        <a:off x="6931072" y="5601551"/>
        <a:ext cx="2174467" cy="1218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DCF77-99E2-8349-BD22-9253663406E1}">
      <dsp:nvSpPr>
        <dsp:cNvPr id="0" name=""/>
        <dsp:cNvSpPr/>
      </dsp:nvSpPr>
      <dsp:spPr>
        <a:xfrm>
          <a:off x="2045394" y="744911"/>
          <a:ext cx="4975350" cy="4975350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6">
            <a:shade val="90000"/>
            <a:hueOff val="-381735"/>
            <a:satOff val="7617"/>
            <a:lumOff val="206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73E912-8CC3-C24A-A6FA-FC7F2F70E96D}">
      <dsp:nvSpPr>
        <dsp:cNvPr id="0" name=""/>
        <dsp:cNvSpPr/>
      </dsp:nvSpPr>
      <dsp:spPr>
        <a:xfrm>
          <a:off x="2045394" y="744911"/>
          <a:ext cx="4975350" cy="4975350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6">
            <a:shade val="90000"/>
            <a:hueOff val="-286301"/>
            <a:satOff val="5713"/>
            <a:lumOff val="1550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EE0663-13EC-1F45-A14F-0AFF449A8FE8}">
      <dsp:nvSpPr>
        <dsp:cNvPr id="0" name=""/>
        <dsp:cNvSpPr/>
      </dsp:nvSpPr>
      <dsp:spPr>
        <a:xfrm>
          <a:off x="2045394" y="744911"/>
          <a:ext cx="4975350" cy="4975350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6">
            <a:shade val="90000"/>
            <a:hueOff val="-190867"/>
            <a:satOff val="3809"/>
            <a:lumOff val="1033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09B25E-EB7B-7047-8261-81F658EA173C}">
      <dsp:nvSpPr>
        <dsp:cNvPr id="0" name=""/>
        <dsp:cNvSpPr/>
      </dsp:nvSpPr>
      <dsp:spPr>
        <a:xfrm>
          <a:off x="2045394" y="744911"/>
          <a:ext cx="4975350" cy="4975350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6">
            <a:shade val="90000"/>
            <a:hueOff val="-95434"/>
            <a:satOff val="1904"/>
            <a:lumOff val="517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5390A6-9A06-FC43-8A1E-E873EF9F879C}">
      <dsp:nvSpPr>
        <dsp:cNvPr id="0" name=""/>
        <dsp:cNvSpPr/>
      </dsp:nvSpPr>
      <dsp:spPr>
        <a:xfrm>
          <a:off x="2045394" y="744911"/>
          <a:ext cx="4975350" cy="4975350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CDE170-7F81-044A-9EE1-8E94EDB5EA3F}">
      <dsp:nvSpPr>
        <dsp:cNvPr id="0" name=""/>
        <dsp:cNvSpPr/>
      </dsp:nvSpPr>
      <dsp:spPr>
        <a:xfrm>
          <a:off x="3388735" y="2088252"/>
          <a:ext cx="2288668" cy="228866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Event Processing</a:t>
          </a:r>
          <a:endParaRPr lang="en-US" sz="2800" kern="1200" dirty="0"/>
        </a:p>
      </dsp:txBody>
      <dsp:txXfrm>
        <a:off x="3723903" y="2423420"/>
        <a:ext cx="1618332" cy="1618332"/>
      </dsp:txXfrm>
    </dsp:sp>
    <dsp:sp modelId="{D4B2846B-AD55-7440-8882-88903250B6DA}">
      <dsp:nvSpPr>
        <dsp:cNvPr id="0" name=""/>
        <dsp:cNvSpPr/>
      </dsp:nvSpPr>
      <dsp:spPr>
        <a:xfrm>
          <a:off x="3732035" y="1551"/>
          <a:ext cx="1602068" cy="1602068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 sent to engine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U/I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Other Systems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Conversation</a:t>
          </a:r>
          <a:endParaRPr lang="en-US" sz="1200" kern="1200" dirty="0"/>
        </a:p>
      </dsp:txBody>
      <dsp:txXfrm>
        <a:off x="3966652" y="236168"/>
        <a:ext cx="1132834" cy="1132834"/>
      </dsp:txXfrm>
    </dsp:sp>
    <dsp:sp modelId="{EFBF9EF8-EA14-754D-87D1-FD93D00FD020}">
      <dsp:nvSpPr>
        <dsp:cNvPr id="0" name=""/>
        <dsp:cNvSpPr/>
      </dsp:nvSpPr>
      <dsp:spPr>
        <a:xfrm>
          <a:off x="6043103" y="1680641"/>
          <a:ext cx="1602068" cy="1602068"/>
        </a:xfrm>
        <a:prstGeom prst="ellipse">
          <a:avLst/>
        </a:prstGeom>
        <a:solidFill>
          <a:schemeClr val="accent6">
            <a:shade val="80000"/>
            <a:hueOff val="-95423"/>
            <a:satOff val="4252"/>
            <a:lumOff val="59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Persist event</a:t>
          </a:r>
          <a:endParaRPr lang="en-US" sz="1600" kern="1200" dirty="0"/>
        </a:p>
      </dsp:txBody>
      <dsp:txXfrm>
        <a:off x="6277720" y="1915258"/>
        <a:ext cx="1132834" cy="1132834"/>
      </dsp:txXfrm>
    </dsp:sp>
    <dsp:sp modelId="{381BE654-E565-6242-AD8E-F240E9839626}">
      <dsp:nvSpPr>
        <dsp:cNvPr id="0" name=""/>
        <dsp:cNvSpPr/>
      </dsp:nvSpPr>
      <dsp:spPr>
        <a:xfrm>
          <a:off x="5160354" y="4397464"/>
          <a:ext cx="1602068" cy="1602068"/>
        </a:xfrm>
        <a:prstGeom prst="ellipse">
          <a:avLst/>
        </a:prstGeom>
        <a:solidFill>
          <a:schemeClr val="accent6">
            <a:shade val="80000"/>
            <a:hueOff val="-190846"/>
            <a:satOff val="8505"/>
            <a:lumOff val="118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Conversation</a:t>
          </a:r>
          <a:endParaRPr lang="en-US" sz="1600" kern="1200" dirty="0"/>
        </a:p>
      </dsp:txBody>
      <dsp:txXfrm>
        <a:off x="5394971" y="4632081"/>
        <a:ext cx="1132834" cy="1132834"/>
      </dsp:txXfrm>
    </dsp:sp>
    <dsp:sp modelId="{5414E5BE-9974-5844-9997-DDD360C0130B}">
      <dsp:nvSpPr>
        <dsp:cNvPr id="0" name=""/>
        <dsp:cNvSpPr/>
      </dsp:nvSpPr>
      <dsp:spPr>
        <a:xfrm>
          <a:off x="2303716" y="4397464"/>
          <a:ext cx="1602068" cy="1602068"/>
        </a:xfrm>
        <a:prstGeom prst="ellipse">
          <a:avLst/>
        </a:prstGeom>
        <a:solidFill>
          <a:schemeClr val="accent6">
            <a:shade val="80000"/>
            <a:hueOff val="-286268"/>
            <a:satOff val="12757"/>
            <a:lumOff val="178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Application Closures</a:t>
          </a:r>
          <a:endParaRPr lang="en-US" sz="1600" kern="1200" dirty="0"/>
        </a:p>
      </dsp:txBody>
      <dsp:txXfrm>
        <a:off x="2538333" y="4632081"/>
        <a:ext cx="1132834" cy="1132834"/>
      </dsp:txXfrm>
    </dsp:sp>
    <dsp:sp modelId="{2634D6D5-436B-254E-9375-44871395C764}">
      <dsp:nvSpPr>
        <dsp:cNvPr id="0" name=""/>
        <dsp:cNvSpPr/>
      </dsp:nvSpPr>
      <dsp:spPr>
        <a:xfrm>
          <a:off x="1420967" y="1680641"/>
          <a:ext cx="1602068" cy="1602068"/>
        </a:xfrm>
        <a:prstGeom prst="ellipse">
          <a:avLst/>
        </a:prstGeom>
        <a:solidFill>
          <a:schemeClr val="accent6">
            <a:shade val="80000"/>
            <a:hueOff val="-381691"/>
            <a:satOff val="17009"/>
            <a:lumOff val="237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Update Conversation State</a:t>
          </a:r>
          <a:endParaRPr lang="en-US" sz="1600" kern="1200" dirty="0"/>
        </a:p>
      </dsp:txBody>
      <dsp:txXfrm>
        <a:off x="1655584" y="1915258"/>
        <a:ext cx="1132834" cy="1132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0B14-71BA-6646-9EE2-FDE44F6C8155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BC2B-CB77-624D-8FA9-02E3E3EE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566997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9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683291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3299908"/>
              </p:ext>
            </p:extLst>
          </p:nvPr>
        </p:nvGraphicFramePr>
        <p:xfrm>
          <a:off x="41667" y="408779"/>
          <a:ext cx="9066139" cy="604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39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957" y="554773"/>
            <a:ext cx="1562016" cy="1956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Conversation</a:t>
            </a:r>
            <a:br>
              <a:rPr lang="en-US" dirty="0" smtClean="0"/>
            </a:br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656888" y="1021948"/>
            <a:ext cx="1430631" cy="10365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0057" y="554773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</a:p>
          <a:p>
            <a:pPr algn="ctr"/>
            <a:r>
              <a:rPr lang="en-US" dirty="0" smtClean="0"/>
              <a:t>U/I Language</a:t>
            </a:r>
          </a:p>
          <a:p>
            <a:pPr algn="ctr"/>
            <a:r>
              <a:rPr lang="en-US" dirty="0" smtClean="0"/>
              <a:t>(or simply metadata)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2833" y="3779414"/>
            <a:ext cx="1501859" cy="10365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13448" y="3326846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</a:p>
          <a:p>
            <a:pPr algn="ctr"/>
            <a:r>
              <a:rPr lang="en-US" dirty="0" smtClean="0"/>
              <a:t>U/I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4029" y="3495630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JADE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3"/>
            <a:endCxn id="3" idx="2"/>
          </p:cNvCxnSpPr>
          <p:nvPr/>
        </p:nvCxnSpPr>
        <p:spPr>
          <a:xfrm>
            <a:off x="1926973" y="1532923"/>
            <a:ext cx="729915" cy="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3" idx="6"/>
            <a:endCxn id="4" idx="1"/>
          </p:cNvCxnSpPr>
          <p:nvPr/>
        </p:nvCxnSpPr>
        <p:spPr>
          <a:xfrm flipV="1">
            <a:off x="4087519" y="1532923"/>
            <a:ext cx="692538" cy="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553763" y="2511073"/>
            <a:ext cx="7302" cy="1268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7" idx="1"/>
          </p:cNvCxnSpPr>
          <p:nvPr/>
        </p:nvCxnSpPr>
        <p:spPr>
          <a:xfrm>
            <a:off x="6304692" y="4297688"/>
            <a:ext cx="408756" cy="7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62430" y="4602495"/>
            <a:ext cx="1460850" cy="103654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interpret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2"/>
            <a:endCxn id="21" idx="7"/>
          </p:cNvCxnSpPr>
          <p:nvPr/>
        </p:nvCxnSpPr>
        <p:spPr>
          <a:xfrm flipH="1">
            <a:off x="4209343" y="2511073"/>
            <a:ext cx="1351722" cy="2243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8594" y="3938521"/>
            <a:ext cx="1562016" cy="1956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</a:p>
          <a:p>
            <a:pPr algn="ctr"/>
            <a:r>
              <a:rPr lang="en-US" dirty="0" smtClean="0"/>
              <a:t>U/I Language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5535" y="4137998"/>
            <a:ext cx="1562016" cy="1956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Iqmulus</a:t>
            </a:r>
            <a:endParaRPr lang="en-US" dirty="0" smtClean="0"/>
          </a:p>
          <a:p>
            <a:pPr algn="ctr"/>
            <a:r>
              <a:rPr lang="en-US" dirty="0" smtClean="0"/>
              <a:t>U/I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2"/>
            <a:endCxn id="26" idx="3"/>
          </p:cNvCxnSpPr>
          <p:nvPr/>
        </p:nvCxnSpPr>
        <p:spPr>
          <a:xfrm flipH="1" flipV="1">
            <a:off x="2087551" y="5116148"/>
            <a:ext cx="874879" cy="4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88624" y="595293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0"/>
            <a:endCxn id="32" idx="2"/>
          </p:cNvCxnSpPr>
          <p:nvPr/>
        </p:nvCxnSpPr>
        <p:spPr>
          <a:xfrm flipV="1">
            <a:off x="7655037" y="2551593"/>
            <a:ext cx="14595" cy="94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0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957" y="554773"/>
            <a:ext cx="1562016" cy="1956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Conversation</a:t>
            </a:r>
            <a:br>
              <a:rPr lang="en-US" dirty="0" smtClean="0"/>
            </a:br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34255" y="1021948"/>
            <a:ext cx="1153264" cy="10365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13448" y="3326846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</a:t>
            </a:r>
          </a:p>
          <a:p>
            <a:pPr algn="ctr"/>
            <a:r>
              <a:rPr lang="en-US" dirty="0" smtClean="0"/>
              <a:t>U/I 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4029" y="3495630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JADE</a:t>
            </a:r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3"/>
            <a:endCxn id="3" idx="2"/>
          </p:cNvCxnSpPr>
          <p:nvPr/>
        </p:nvCxnSpPr>
        <p:spPr>
          <a:xfrm>
            <a:off x="1926973" y="1532923"/>
            <a:ext cx="1007282" cy="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3" idx="6"/>
            <a:endCxn id="7" idx="1"/>
          </p:cNvCxnSpPr>
          <p:nvPr/>
        </p:nvCxnSpPr>
        <p:spPr>
          <a:xfrm>
            <a:off x="4087519" y="1540222"/>
            <a:ext cx="2625929" cy="2764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6888624" y="595293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0"/>
            <a:endCxn id="32" idx="2"/>
          </p:cNvCxnSpPr>
          <p:nvPr/>
        </p:nvCxnSpPr>
        <p:spPr>
          <a:xfrm flipV="1">
            <a:off x="7655037" y="2551593"/>
            <a:ext cx="14595" cy="94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7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957" y="554773"/>
            <a:ext cx="1562016" cy="1956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Conversation</a:t>
            </a:r>
            <a:br>
              <a:rPr lang="en-US" dirty="0" smtClean="0"/>
            </a:br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34255" y="1021948"/>
            <a:ext cx="1153264" cy="10365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35414" y="3429050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(Intermediate</a:t>
            </a:r>
          </a:p>
          <a:p>
            <a:pPr algn="ctr"/>
            <a:r>
              <a:rPr lang="en-US" dirty="0" smtClean="0"/>
              <a:t>Language)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26608" y="2551593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Engine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3"/>
            <a:endCxn id="3" idx="2"/>
          </p:cNvCxnSpPr>
          <p:nvPr/>
        </p:nvCxnSpPr>
        <p:spPr>
          <a:xfrm>
            <a:off x="1926973" y="1532923"/>
            <a:ext cx="1007282" cy="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3" idx="4"/>
            <a:endCxn id="7" idx="0"/>
          </p:cNvCxnSpPr>
          <p:nvPr/>
        </p:nvCxnSpPr>
        <p:spPr>
          <a:xfrm>
            <a:off x="3510887" y="2058495"/>
            <a:ext cx="5535" cy="1370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5326608" y="102195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8" idx="0"/>
            <a:endCxn id="32" idx="2"/>
          </p:cNvCxnSpPr>
          <p:nvPr/>
        </p:nvCxnSpPr>
        <p:spPr>
          <a:xfrm flipV="1">
            <a:off x="6107616" y="2058495"/>
            <a:ext cx="0" cy="493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7" idx="3"/>
          </p:cNvCxnSpPr>
          <p:nvPr/>
        </p:nvCxnSpPr>
        <p:spPr>
          <a:xfrm flipH="1">
            <a:off x="4297430" y="3529743"/>
            <a:ext cx="1029178" cy="877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06718" y="4690993"/>
            <a:ext cx="1562016" cy="195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6107616" y="4507893"/>
            <a:ext cx="1103936" cy="121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914" y="642367"/>
            <a:ext cx="1897777" cy="2073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7138" y="3948206"/>
            <a:ext cx="1897777" cy="2073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 Editor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0217" y="642367"/>
            <a:ext cx="1897777" cy="20730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U/I Behavior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1656027" y="2715461"/>
            <a:ext cx="22776" cy="12327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3" idx="3"/>
          </p:cNvCxnSpPr>
          <p:nvPr/>
        </p:nvCxnSpPr>
        <p:spPr>
          <a:xfrm rot="5400000">
            <a:off x="2422365" y="2898012"/>
            <a:ext cx="2269292" cy="19041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Multidocument 8"/>
          <p:cNvSpPr/>
          <p:nvPr/>
        </p:nvSpPr>
        <p:spPr>
          <a:xfrm>
            <a:off x="5457994" y="4087791"/>
            <a:ext cx="2658652" cy="229208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7691" y="5635312"/>
            <a:ext cx="28303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5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426" y="1021948"/>
            <a:ext cx="1562016" cy="1036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Conversation</a:t>
            </a:r>
            <a:br>
              <a:rPr lang="en-US" dirty="0" smtClean="0"/>
            </a:br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869883" y="1021948"/>
            <a:ext cx="1562016" cy="1036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69883" y="2728298"/>
            <a:ext cx="1562016" cy="1213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</a:p>
          <a:p>
            <a:pPr algn="ctr"/>
            <a:r>
              <a:rPr lang="en-US" dirty="0" smtClean="0"/>
              <a:t>(Intermediate</a:t>
            </a:r>
          </a:p>
          <a:p>
            <a:pPr algn="ctr"/>
            <a:r>
              <a:rPr lang="en-US" dirty="0" smtClean="0"/>
              <a:t>Language)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461077" y="788361"/>
            <a:ext cx="1562016" cy="12117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" idx="3"/>
            <a:endCxn id="3" idx="2"/>
          </p:cNvCxnSpPr>
          <p:nvPr/>
        </p:nvCxnSpPr>
        <p:spPr>
          <a:xfrm>
            <a:off x="2061442" y="1540222"/>
            <a:ext cx="8084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47" idx="2"/>
          </p:cNvCxnSpPr>
          <p:nvPr/>
        </p:nvCxnSpPr>
        <p:spPr>
          <a:xfrm flipV="1">
            <a:off x="4431899" y="3334292"/>
            <a:ext cx="909650" cy="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61077" y="5119355"/>
            <a:ext cx="1562016" cy="1207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Dynamically Produced Web Pages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7" idx="4"/>
            <a:endCxn id="19" idx="0"/>
          </p:cNvCxnSpPr>
          <p:nvPr/>
        </p:nvCxnSpPr>
        <p:spPr>
          <a:xfrm>
            <a:off x="6232044" y="3852565"/>
            <a:ext cx="10041" cy="1266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82057" y="810262"/>
            <a:ext cx="1562016" cy="1211738"/>
          </a:xfrm>
          <a:prstGeom prst="rect">
            <a:avLst/>
          </a:prstGeom>
          <a:solidFill>
            <a:srgbClr val="C3D69B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U/I Hints</a:t>
            </a:r>
          </a:p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17" name="Elbow Connector 16"/>
          <p:cNvCxnSpPr>
            <a:stCxn id="21" idx="2"/>
            <a:endCxn id="47" idx="6"/>
          </p:cNvCxnSpPr>
          <p:nvPr/>
        </p:nvCxnSpPr>
        <p:spPr>
          <a:xfrm rot="5400000">
            <a:off x="7036656" y="2107883"/>
            <a:ext cx="1312292" cy="11405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65931" y="5145338"/>
            <a:ext cx="1780990" cy="10365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Page Generator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2693" y="5075558"/>
            <a:ext cx="1562016" cy="1207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Web Pages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3" idx="2"/>
            <a:endCxn id="27" idx="3"/>
          </p:cNvCxnSpPr>
          <p:nvPr/>
        </p:nvCxnSpPr>
        <p:spPr>
          <a:xfrm flipH="1">
            <a:off x="1934709" y="5663612"/>
            <a:ext cx="831222" cy="15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1" idx="2"/>
            <a:endCxn id="23" idx="4"/>
          </p:cNvCxnSpPr>
          <p:nvPr/>
        </p:nvCxnSpPr>
        <p:spPr>
          <a:xfrm rot="5400000">
            <a:off x="3879804" y="1798623"/>
            <a:ext cx="4159885" cy="4606639"/>
          </a:xfrm>
          <a:prstGeom prst="bentConnector3">
            <a:avLst>
              <a:gd name="adj1" fmla="val 1126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1"/>
            <a:endCxn id="32" idx="0"/>
          </p:cNvCxnSpPr>
          <p:nvPr/>
        </p:nvCxnSpPr>
        <p:spPr>
          <a:xfrm rot="10800000" flipH="1">
            <a:off x="372693" y="788361"/>
            <a:ext cx="5869392" cy="4890750"/>
          </a:xfrm>
          <a:prstGeom prst="bentConnector4">
            <a:avLst>
              <a:gd name="adj1" fmla="val -3895"/>
              <a:gd name="adj2" fmla="val 1046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341549" y="2816018"/>
            <a:ext cx="1780990" cy="10365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Reflective U/I Renderer</a:t>
            </a:r>
          </a:p>
        </p:txBody>
      </p:sp>
      <p:cxnSp>
        <p:nvCxnSpPr>
          <p:cNvPr id="53" name="Curved Connector 52"/>
          <p:cNvCxnSpPr>
            <a:stCxn id="3" idx="3"/>
            <a:endCxn id="27" idx="0"/>
          </p:cNvCxnSpPr>
          <p:nvPr/>
        </p:nvCxnSpPr>
        <p:spPr>
          <a:xfrm rot="5400000">
            <a:off x="541737" y="2518660"/>
            <a:ext cx="3168862" cy="1944934"/>
          </a:xfrm>
          <a:prstGeom prst="curvedConnector3">
            <a:avLst>
              <a:gd name="adj1" fmla="val 21612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0"/>
            <a:endCxn id="32" idx="2"/>
          </p:cNvCxnSpPr>
          <p:nvPr/>
        </p:nvCxnSpPr>
        <p:spPr>
          <a:xfrm flipV="1">
            <a:off x="6232044" y="2000099"/>
            <a:ext cx="10041" cy="815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" idx="4"/>
            <a:endCxn id="7" idx="0"/>
          </p:cNvCxnSpPr>
          <p:nvPr/>
        </p:nvCxnSpPr>
        <p:spPr>
          <a:xfrm>
            <a:off x="3650891" y="2058495"/>
            <a:ext cx="0" cy="669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  <a:endCxn id="23" idx="0"/>
          </p:cNvCxnSpPr>
          <p:nvPr/>
        </p:nvCxnSpPr>
        <p:spPr>
          <a:xfrm>
            <a:off x="3650891" y="3941799"/>
            <a:ext cx="5535" cy="1203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9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154</Words>
  <Application>Microsoft Macintosh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SciSpike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 GRAFF</dc:creator>
  <cp:lastModifiedBy>PETTER GRAFF</cp:lastModifiedBy>
  <cp:revision>12</cp:revision>
  <dcterms:created xsi:type="dcterms:W3CDTF">2013-12-02T17:29:22Z</dcterms:created>
  <dcterms:modified xsi:type="dcterms:W3CDTF">2013-12-02T22:52:34Z</dcterms:modified>
</cp:coreProperties>
</file>