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FB564-16F4-47DC-9E74-D4FD84ADEBAE}" type="datetimeFigureOut">
              <a:rPr lang="sv-SE" smtClean="0"/>
              <a:t>2016-04-14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AFE04-1A50-4A09-9B18-BB695C3D12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579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FE04-1A50-4A09-9B18-BB695C3D12D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164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FC67-D66C-4AF3-8811-908023FAADB8}" type="datetimeFigureOut">
              <a:rPr lang="sv-SE" smtClean="0"/>
              <a:t>2016-04-14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CF8-CF00-4839-8790-4AE2B6C201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019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FC67-D66C-4AF3-8811-908023FAADB8}" type="datetimeFigureOut">
              <a:rPr lang="sv-SE" smtClean="0"/>
              <a:t>2016-04-14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CF8-CF00-4839-8790-4AE2B6C201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349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FC67-D66C-4AF3-8811-908023FAADB8}" type="datetimeFigureOut">
              <a:rPr lang="sv-SE" smtClean="0"/>
              <a:t>2016-04-14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CF8-CF00-4839-8790-4AE2B6C201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10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FC67-D66C-4AF3-8811-908023FAADB8}" type="datetimeFigureOut">
              <a:rPr lang="sv-SE" smtClean="0"/>
              <a:t>2016-04-14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CF8-CF00-4839-8790-4AE2B6C201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704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FC67-D66C-4AF3-8811-908023FAADB8}" type="datetimeFigureOut">
              <a:rPr lang="sv-SE" smtClean="0"/>
              <a:t>2016-04-14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CF8-CF00-4839-8790-4AE2B6C201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287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FC67-D66C-4AF3-8811-908023FAADB8}" type="datetimeFigureOut">
              <a:rPr lang="sv-SE" smtClean="0"/>
              <a:t>2016-04-14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CF8-CF00-4839-8790-4AE2B6C201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343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FC67-D66C-4AF3-8811-908023FAADB8}" type="datetimeFigureOut">
              <a:rPr lang="sv-SE" smtClean="0"/>
              <a:t>2016-04-14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CF8-CF00-4839-8790-4AE2B6C201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616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FC67-D66C-4AF3-8811-908023FAADB8}" type="datetimeFigureOut">
              <a:rPr lang="sv-SE" smtClean="0"/>
              <a:t>2016-04-14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CF8-CF00-4839-8790-4AE2B6C201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611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FC67-D66C-4AF3-8811-908023FAADB8}" type="datetimeFigureOut">
              <a:rPr lang="sv-SE" smtClean="0"/>
              <a:t>2016-04-14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CF8-CF00-4839-8790-4AE2B6C201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204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FC67-D66C-4AF3-8811-908023FAADB8}" type="datetimeFigureOut">
              <a:rPr lang="sv-SE" smtClean="0"/>
              <a:t>2016-04-14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CF8-CF00-4839-8790-4AE2B6C201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394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FC67-D66C-4AF3-8811-908023FAADB8}" type="datetimeFigureOut">
              <a:rPr lang="sv-SE" smtClean="0"/>
              <a:t>2016-04-14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CF8-CF00-4839-8790-4AE2B6C201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602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8FC67-D66C-4AF3-8811-908023FAADB8}" type="datetimeFigureOut">
              <a:rPr lang="sv-SE" smtClean="0"/>
              <a:t>2016-04-14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6CF8-CF00-4839-8790-4AE2B6C201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371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Data </a:t>
            </a:r>
            <a:r>
              <a:rPr lang="en-US" dirty="0" smtClean="0"/>
              <a:t>Storage</a:t>
            </a:r>
            <a:r>
              <a:rPr lang="sv-SE" dirty="0" smtClean="0"/>
              <a:t> System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Alex, Peter, Martin</a:t>
            </a:r>
          </a:p>
          <a:p>
            <a:r>
              <a:rPr lang="sv-SE" dirty="0" smtClean="0"/>
              <a:t>2016-04-14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023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7" t="18227" r="19311" b="57283"/>
          <a:stretch/>
        </p:blipFill>
        <p:spPr bwMode="auto">
          <a:xfrm>
            <a:off x="4427984" y="1484781"/>
            <a:ext cx="4437419" cy="38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Folder based</a:t>
            </a:r>
          </a:p>
          <a:p>
            <a:r>
              <a:rPr lang="en-US" dirty="0" smtClean="0"/>
              <a:t>Metadata files</a:t>
            </a:r>
          </a:p>
          <a:p>
            <a:r>
              <a:rPr lang="en-US" dirty="0" smtClean="0"/>
              <a:t>Crawler script</a:t>
            </a:r>
          </a:p>
          <a:p>
            <a:r>
              <a:rPr lang="en-US" dirty="0" smtClean="0"/>
              <a:t>Static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544616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Name of the data set (required)</a:t>
            </a:r>
          </a:p>
          <a:p>
            <a:pPr marL="914400" lvl="1" indent="-514350"/>
            <a:r>
              <a:rPr lang="en-US" dirty="0" smtClean="0"/>
              <a:t>Using the ASCII projection of the name as the folder name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Origin of data / Supplier / Source (required)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License for usage / Restrictions (required)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Contact person (person who added the data to the database) (required)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Tags (required)</a:t>
            </a:r>
          </a:p>
          <a:p>
            <a:pPr marL="914400" lvl="1" indent="-514350"/>
            <a:r>
              <a:rPr lang="en-US" dirty="0" smtClean="0"/>
              <a:t>No hierarchical tags (medical, </a:t>
            </a:r>
            <a:r>
              <a:rPr lang="en-US" dirty="0" err="1" smtClean="0"/>
              <a:t>ct</a:t>
            </a:r>
            <a:r>
              <a:rPr lang="en-US" dirty="0" smtClean="0"/>
              <a:t>, ...) </a:t>
            </a:r>
          </a:p>
          <a:p>
            <a:pPr marL="914400" lvl="1" indent="-514350"/>
            <a:r>
              <a:rPr lang="en-US" dirty="0" smtClean="0"/>
              <a:t>Set of recommended tags (volume, image, medical, ...)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Array of file names or subdirectories of data sets inside data collection </a:t>
            </a:r>
          </a:p>
          <a:p>
            <a:pPr marL="914400" lvl="1" indent="-514350"/>
            <a:r>
              <a:rPr lang="en-US" dirty="0" smtClean="0"/>
              <a:t>File name or directory name (required) Wildcards (walnut.* instead of walnut.dat + </a:t>
            </a:r>
            <a:r>
              <a:rPr lang="en-US" dirty="0" err="1" smtClean="0"/>
              <a:t>walnut.raw</a:t>
            </a:r>
            <a:r>
              <a:rPr lang="en-US" dirty="0" smtClean="0"/>
              <a:t>) </a:t>
            </a:r>
          </a:p>
          <a:p>
            <a:pPr marL="914400" lvl="1" indent="-514350"/>
            <a:r>
              <a:rPr lang="en-US" dirty="0" smtClean="0"/>
              <a:t>Short description (required)</a:t>
            </a:r>
          </a:p>
          <a:p>
            <a:pPr marL="914400" lvl="1" indent="-514350"/>
            <a:r>
              <a:rPr lang="en-US" dirty="0" smtClean="0"/>
              <a:t>Data format (optional)</a:t>
            </a:r>
          </a:p>
          <a:p>
            <a:pPr marL="914400" lvl="1" indent="-514350"/>
            <a:r>
              <a:rPr lang="en-US" dirty="0" smtClean="0"/>
              <a:t>Resolution (optional)</a:t>
            </a:r>
          </a:p>
          <a:p>
            <a:pPr marL="914400" lvl="1" indent="-514350"/>
            <a:r>
              <a:rPr lang="en-US" dirty="0" smtClean="0"/>
              <a:t>Tags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Preview image (highly recommended) (optional)</a:t>
            </a:r>
          </a:p>
          <a:p>
            <a:pPr marL="914400" lvl="1" indent="-514350"/>
            <a:r>
              <a:rPr lang="en-US" dirty="0" smtClean="0"/>
              <a:t>Optionally more than one image </a:t>
            </a:r>
          </a:p>
          <a:p>
            <a:pPr marL="914400" lvl="1" indent="-514350"/>
            <a:r>
              <a:rPr lang="en-US" dirty="0" smtClean="0"/>
              <a:t>List with file names + figure caption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Description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Acknowledgements (requirements for publication)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Software (optional)</a:t>
            </a:r>
          </a:p>
          <a:p>
            <a:pPr marL="914400" lvl="1" indent="-514350"/>
            <a:r>
              <a:rPr lang="en-US" dirty="0" smtClean="0"/>
              <a:t>Software used to read/open the data </a:t>
            </a:r>
          </a:p>
          <a:p>
            <a:pPr marL="914400" lvl="1" indent="-514350"/>
            <a:r>
              <a:rPr lang="en-US" dirty="0" smtClean="0"/>
              <a:t>Software related to the data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Papers that have cited the dataset (optional)</a:t>
            </a:r>
          </a:p>
          <a:p>
            <a:pPr marL="914400" lvl="1" indent="-514350"/>
            <a:r>
              <a:rPr lang="en-US" dirty="0" smtClean="0"/>
              <a:t>Updated continuously </a:t>
            </a:r>
          </a:p>
          <a:p>
            <a:pPr marL="914400" lvl="1" indent="-514350"/>
            <a:r>
              <a:rPr lang="en-US" dirty="0" smtClean="0"/>
              <a:t>After using the dataset in a paper, updating the paper references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dirty="0" smtClean="0"/>
              <a:t>Metadata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733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meta.json</a:t>
            </a:r>
            <a:endParaRPr lang="sv-S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3" t="6645" r="29042" b="46522"/>
          <a:stretch/>
        </p:blipFill>
        <p:spPr bwMode="auto">
          <a:xfrm>
            <a:off x="209482" y="1412776"/>
            <a:ext cx="4362518" cy="46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6" t="53041" r="31146" b="15666"/>
          <a:stretch/>
        </p:blipFill>
        <p:spPr bwMode="auto">
          <a:xfrm>
            <a:off x="4795249" y="1412776"/>
            <a:ext cx="4105671" cy="311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52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Search based</a:t>
            </a:r>
          </a:p>
          <a:p>
            <a:pPr lvl="1"/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Subdirectory names are considered in search equivalent to tags</a:t>
            </a:r>
          </a:p>
          <a:p>
            <a:pPr lvl="1"/>
            <a:r>
              <a:rPr lang="en-US" dirty="0" smtClean="0"/>
              <a:t>Dataset names</a:t>
            </a:r>
          </a:p>
          <a:p>
            <a:pPr lvl="1"/>
            <a:r>
              <a:rPr lang="en-US" dirty="0" smtClean="0"/>
              <a:t>Other fields</a:t>
            </a:r>
          </a:p>
          <a:p>
            <a:r>
              <a:rPr lang="en-US" dirty="0" smtClean="0"/>
              <a:t>Static webpage</a:t>
            </a:r>
          </a:p>
          <a:p>
            <a:pPr lvl="1"/>
            <a:r>
              <a:rPr lang="en-US" dirty="0" smtClean="0"/>
              <a:t>Being able to run the webpage without running a webserver</a:t>
            </a:r>
          </a:p>
          <a:p>
            <a:pPr lvl="1"/>
            <a:r>
              <a:rPr lang="en-US" dirty="0" smtClean="0"/>
              <a:t>Serving the static webpage on an internally accessible URL</a:t>
            </a:r>
          </a:p>
          <a:p>
            <a:r>
              <a:rPr lang="en-US" dirty="0" smtClean="0"/>
              <a:t>Links directly to the “Shared Drive”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Generation Script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 folder structure to find all “</a:t>
            </a:r>
            <a:r>
              <a:rPr lang="en-US" dirty="0" err="1" smtClean="0"/>
              <a:t>meta.json</a:t>
            </a:r>
            <a:r>
              <a:rPr lang="en-US" dirty="0" smtClean="0"/>
              <a:t>” files</a:t>
            </a:r>
          </a:p>
          <a:p>
            <a:r>
              <a:rPr lang="en-US" dirty="0" smtClean="0"/>
              <a:t>Build static website</a:t>
            </a:r>
          </a:p>
          <a:p>
            <a:r>
              <a:rPr lang="en-US" dirty="0" smtClean="0"/>
              <a:t>Can run automatically whenever there are changes to the data-sets folder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generate “</a:t>
            </a:r>
            <a:r>
              <a:rPr lang="en-US" dirty="0" err="1" smtClean="0"/>
              <a:t>meta.json</a:t>
            </a:r>
            <a:r>
              <a:rPr lang="en-US" dirty="0" smtClean="0"/>
              <a:t>”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ill in file lists</a:t>
            </a:r>
          </a:p>
          <a:p>
            <a:pPr lvl="1"/>
            <a:r>
              <a:rPr lang="en-US" dirty="0" smtClean="0"/>
              <a:t>Add/generate thumbnails</a:t>
            </a:r>
            <a:endParaRPr lang="en-US" dirty="0"/>
          </a:p>
          <a:p>
            <a:pPr lvl="1"/>
            <a:r>
              <a:rPr lang="en-US" dirty="0" smtClean="0"/>
              <a:t>Collect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 feedback from the Vis meeting group (Now)</a:t>
            </a:r>
          </a:p>
          <a:p>
            <a:r>
              <a:rPr lang="en-US" dirty="0" smtClean="0"/>
              <a:t>Investigate storage pricing</a:t>
            </a:r>
          </a:p>
          <a:p>
            <a:r>
              <a:rPr lang="en-US" dirty="0" smtClean="0"/>
              <a:t>Organize hackathon for building the script/webpage  (1 day)</a:t>
            </a:r>
          </a:p>
          <a:p>
            <a:pPr lvl="1"/>
            <a:r>
              <a:rPr lang="en-US" dirty="0" smtClean="0"/>
              <a:t>Writing the webpage</a:t>
            </a:r>
          </a:p>
          <a:p>
            <a:pPr lvl="1"/>
            <a:r>
              <a:rPr lang="en-US" dirty="0" smtClean="0"/>
              <a:t>Write the crawler</a:t>
            </a:r>
          </a:p>
          <a:p>
            <a:pPr lvl="1"/>
            <a:r>
              <a:rPr lang="en-US" dirty="0" smtClean="0"/>
              <a:t>CSS</a:t>
            </a:r>
          </a:p>
          <a:p>
            <a:r>
              <a:rPr lang="en-US" dirty="0" smtClean="0"/>
              <a:t>Organize hackathon for importing/organizing existing data collections (1 days)</a:t>
            </a:r>
          </a:p>
          <a:p>
            <a:pPr lvl="1"/>
            <a:r>
              <a:rPr lang="en-US" dirty="0" smtClean="0"/>
              <a:t>Generating a collection of predefined "common" tags</a:t>
            </a:r>
          </a:p>
          <a:p>
            <a:pPr lvl="1"/>
            <a:r>
              <a:rPr lang="en-US" dirty="0" smtClean="0"/>
              <a:t>Figure out good practices.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326</Words>
  <Application>Microsoft Office PowerPoint</Application>
  <PresentationFormat>On-screen Show (4:3)</PresentationFormat>
  <Paragraphs>65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 Storage System</vt:lpstr>
      <vt:lpstr>Proposal</vt:lpstr>
      <vt:lpstr>Metadata</vt:lpstr>
      <vt:lpstr>meta.json</vt:lpstr>
      <vt:lpstr>Website</vt:lpstr>
      <vt:lpstr>Generation Script</vt:lpstr>
      <vt:lpstr>Helper tools</vt:lpstr>
      <vt:lpstr>Action Plan</vt:lpstr>
    </vt:vector>
  </TitlesOfParts>
  <Company>Linköpings universitet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Steneteg</dc:creator>
  <cp:lastModifiedBy>Peter Steneteg</cp:lastModifiedBy>
  <cp:revision>13</cp:revision>
  <dcterms:created xsi:type="dcterms:W3CDTF">2016-04-14T06:04:07Z</dcterms:created>
  <dcterms:modified xsi:type="dcterms:W3CDTF">2016-04-14T07:34:59Z</dcterms:modified>
</cp:coreProperties>
</file>