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 id="2147483674" r:id="rId3"/>
  </p:sldMasterIdLst>
  <p:notesMasterIdLst>
    <p:notesMasterId r:id="rId88"/>
  </p:notesMasterIdLst>
  <p:sldIdLst>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6" r:id="rId22"/>
    <p:sldId id="327" r:id="rId23"/>
    <p:sldId id="328" r:id="rId24"/>
    <p:sldId id="329" r:id="rId25"/>
    <p:sldId id="330" r:id="rId26"/>
    <p:sldId id="331" r:id="rId27"/>
    <p:sldId id="332" r:id="rId28"/>
    <p:sldId id="333" r:id="rId29"/>
    <p:sldId id="334" r:id="rId30"/>
    <p:sldId id="335" r:id="rId31"/>
    <p:sldId id="337" r:id="rId32"/>
    <p:sldId id="336" r:id="rId33"/>
    <p:sldId id="338" r:id="rId34"/>
    <p:sldId id="339" r:id="rId35"/>
    <p:sldId id="340" r:id="rId36"/>
    <p:sldId id="341" r:id="rId37"/>
    <p:sldId id="342" r:id="rId38"/>
    <p:sldId id="343" r:id="rId39"/>
    <p:sldId id="344" r:id="rId40"/>
    <p:sldId id="345" r:id="rId41"/>
    <p:sldId id="346" r:id="rId42"/>
    <p:sldId id="347" r:id="rId43"/>
    <p:sldId id="348" r:id="rId44"/>
    <p:sldId id="349" r:id="rId45"/>
    <p:sldId id="350" r:id="rId46"/>
    <p:sldId id="351" r:id="rId47"/>
    <p:sldId id="352" r:id="rId48"/>
    <p:sldId id="353" r:id="rId49"/>
    <p:sldId id="354" r:id="rId50"/>
    <p:sldId id="260" r:id="rId51"/>
    <p:sldId id="305" r:id="rId52"/>
    <p:sldId id="277" r:id="rId53"/>
    <p:sldId id="263" r:id="rId54"/>
    <p:sldId id="264" r:id="rId55"/>
    <p:sldId id="291" r:id="rId56"/>
    <p:sldId id="296" r:id="rId57"/>
    <p:sldId id="265" r:id="rId58"/>
    <p:sldId id="266" r:id="rId59"/>
    <p:sldId id="267" r:id="rId60"/>
    <p:sldId id="268" r:id="rId61"/>
    <p:sldId id="278" r:id="rId62"/>
    <p:sldId id="279" r:id="rId63"/>
    <p:sldId id="280" r:id="rId64"/>
    <p:sldId id="269" r:id="rId65"/>
    <p:sldId id="281" r:id="rId66"/>
    <p:sldId id="282" r:id="rId67"/>
    <p:sldId id="283" r:id="rId68"/>
    <p:sldId id="285" r:id="rId69"/>
    <p:sldId id="284" r:id="rId70"/>
    <p:sldId id="286" r:id="rId71"/>
    <p:sldId id="300" r:id="rId72"/>
    <p:sldId id="289" r:id="rId73"/>
    <p:sldId id="290" r:id="rId74"/>
    <p:sldId id="301" r:id="rId75"/>
    <p:sldId id="302" r:id="rId76"/>
    <p:sldId id="293" r:id="rId77"/>
    <p:sldId id="294" r:id="rId78"/>
    <p:sldId id="295" r:id="rId79"/>
    <p:sldId id="297" r:id="rId80"/>
    <p:sldId id="298" r:id="rId81"/>
    <p:sldId id="299" r:id="rId82"/>
    <p:sldId id="303" r:id="rId83"/>
    <p:sldId id="287" r:id="rId84"/>
    <p:sldId id="304" r:id="rId85"/>
    <p:sldId id="272" r:id="rId86"/>
    <p:sldId id="273" r:id="rId8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66"/>
  </p:normalViewPr>
  <p:slideViewPr>
    <p:cSldViewPr snapToGrid="0">
      <p:cViewPr varScale="1">
        <p:scale>
          <a:sx n="41" d="100"/>
          <a:sy n="41" d="100"/>
        </p:scale>
        <p:origin x="70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presProps" Target="presProp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viewProps" Target="viewProps.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13:16:18.445"/>
    </inkml:context>
    <inkml:brush xml:id="br0">
      <inkml:brushProperty name="width" value="0.05" units="cm"/>
      <inkml:brushProperty name="height" value="0.05" units="cm"/>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1T11:57:04.184"/>
    </inkml:context>
    <inkml:brush xml:id="br0">
      <inkml:brushProperty name="width" value="0.5" units="cm"/>
      <inkml:brushProperty name="height" value="1" units="cm"/>
      <inkml:brushProperty name="color" value="#00FDFF"/>
      <inkml:brushProperty name="tip" value="rectangle"/>
      <inkml:brushProperty name="rasterOp" value="maskPen"/>
      <inkml:brushProperty name="ignorePressure" value="1"/>
    </inkml:brush>
  </inkml:definitions>
  <inkml:trace contextRef="#ctx0" brushRef="#br0">1 1,'9'0,"21"0,13 0,9 0,4 0,2 0,-1 0,8 0,-7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1T11:57:07.327"/>
    </inkml:context>
    <inkml:brush xml:id="br0">
      <inkml:brushProperty name="width" value="0.5" units="cm"/>
      <inkml:brushProperty name="height" value="1" units="cm"/>
      <inkml:brushProperty name="color" value="#00FDFF"/>
      <inkml:brushProperty name="tip" value="rectangle"/>
      <inkml:brushProperty name="rasterOp" value="maskPen"/>
      <inkml:brushProperty name="ignorePressure" value="1"/>
    </inkml:brush>
  </inkml:definitions>
  <inkml:trace contextRef="#ctx0" brushRef="#br0">1 1,'9'0,"11"0,12 0,9 0,6 0,4 0,2 0,10 0,12 0,2 0,-4 0,-14 0,-17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1T11:57:36.735"/>
    </inkml:context>
    <inkml:brush xml:id="br0">
      <inkml:brushProperty name="width" value="0.5" units="cm"/>
      <inkml:brushProperty name="height" value="1" units="cm"/>
      <inkml:brushProperty name="color" value="#00FDFF"/>
      <inkml:brushProperty name="tip" value="rectangle"/>
      <inkml:brushProperty name="rasterOp" value="maskPen"/>
      <inkml:brushProperty name="ignorePressure" value="1"/>
    </inkml:brush>
  </inkml:definitions>
  <inkml:trace contextRef="#ctx0" brushRef="#br0">1 0,'9283'0,"-9238"0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1T12:50:45.440"/>
    </inkml:context>
    <inkml:brush xml:id="br0">
      <inkml:brushProperty name="width" value="0.5" units="cm"/>
      <inkml:brushProperty name="height" value="1" units="cm"/>
      <inkml:brushProperty name="color" value="#00FDFF"/>
      <inkml:brushProperty name="tip" value="rectangle"/>
      <inkml:brushProperty name="rasterOp" value="maskPen"/>
      <inkml:brushProperty name="ignorePressure" value="1"/>
    </inkml:brush>
  </inkml:definitions>
  <inkml:trace contextRef="#ctx0" brushRef="#br0">0 1,'25793'0,"-25737"0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1T12:50:58.162"/>
    </inkml:context>
    <inkml:brush xml:id="br0">
      <inkml:brushProperty name="width" value="0.5" units="cm"/>
      <inkml:brushProperty name="height" value="1" units="cm"/>
      <inkml:brushProperty name="color" value="#00FDFF"/>
      <inkml:brushProperty name="tip" value="rectangle"/>
      <inkml:brushProperty name="rasterOp" value="maskPen"/>
      <inkml:brushProperty name="ignorePressure" value="1"/>
    </inkml:brush>
  </inkml:definitions>
  <inkml:trace contextRef="#ctx0" brushRef="#br0">0 1,'25172'0,"-20074"0,-5050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1T12:51:08.699"/>
    </inkml:context>
    <inkml:brush xml:id="br0">
      <inkml:brushProperty name="width" value="0.5" units="cm"/>
      <inkml:brushProperty name="height" value="1" units="cm"/>
      <inkml:brushProperty name="color" value="#00F900"/>
      <inkml:brushProperty name="tip" value="rectangle"/>
      <inkml:brushProperty name="rasterOp" value="maskPen"/>
      <inkml:brushProperty name="ignorePressure" value="1"/>
    </inkml:brush>
  </inkml:definitions>
  <inkml:trace contextRef="#ctx0" brushRef="#br0">0 1,'9'0,"12"0,19 0,13 0,23 0,8 0,-2 0,-6 0,1 0,-2 0,-7 0,-4 0,-6 0,5 0,2 0,-12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1T12:51:34.294"/>
    </inkml:context>
    <inkml:brush xml:id="br0">
      <inkml:brushProperty name="width" value="0.5" units="cm"/>
      <inkml:brushProperty name="height" value="1" units="cm"/>
      <inkml:brushProperty name="color" value="#00FDFF"/>
      <inkml:brushProperty name="tip" value="rectangle"/>
      <inkml:brushProperty name="rasterOp" value="maskPen"/>
      <inkml:brushProperty name="ignorePressure" value="1"/>
    </inkml:brush>
  </inkml:definitions>
  <inkml:trace contextRef="#ctx0" brushRef="#br0">0 1,'15471'0,"-7224"0,-4633 0,-3559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1T12:51:41.386"/>
    </inkml:context>
    <inkml:brush xml:id="br0">
      <inkml:brushProperty name="width" value="0.5" units="cm"/>
      <inkml:brushProperty name="height" value="1" units="cm"/>
      <inkml:brushProperty name="color" value="#00FDFF"/>
      <inkml:brushProperty name="tip" value="rectangle"/>
      <inkml:brushProperty name="rasterOp" value="maskPen"/>
      <inkml:brushProperty name="ignorePressure" value="1"/>
    </inkml:brush>
  </inkml:definitions>
  <inkml:trace contextRef="#ctx0" brushRef="#br0">6 1,'-5'0,"17"0,28 0,28155 0,-26999 0,-1126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1T12:51:47.018"/>
    </inkml:context>
    <inkml:brush xml:id="br0">
      <inkml:brushProperty name="width" value="0.5" units="cm"/>
      <inkml:brushProperty name="height" value="1" units="cm"/>
      <inkml:brushProperty name="color" value="#00F900"/>
      <inkml:brushProperty name="tip" value="rectangle"/>
      <inkml:brushProperty name="rasterOp" value="maskPen"/>
      <inkml:brushProperty name="ignorePressure" value="1"/>
    </inkml:brush>
  </inkml:definitions>
  <inkml:trace contextRef="#ctx0" brushRef="#br0">0 1,'1092'0,"-1045"0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1T12:51:58.381"/>
    </inkml:context>
    <inkml:brush xml:id="br0">
      <inkml:brushProperty name="width" value="0.5" units="cm"/>
      <inkml:brushProperty name="height" value="1" units="cm"/>
      <inkml:brushProperty name="color" value="#00F900"/>
      <inkml:brushProperty name="tip" value="rectangle"/>
      <inkml:brushProperty name="rasterOp" value="maskPen"/>
      <inkml:brushProperty name="ignorePressure" value="1"/>
    </inkml:brush>
  </inkml:definitions>
  <inkml:trace contextRef="#ctx0" brushRef="#br0">0 1,'0'0,"9"0,11 0,12 0,17 0,10 0,3 0,0 0,-1 0,-3 0,6 0,2 0,16 0,2 0,-4 0,-15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7:47:56.12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1,'2996'0,"1368"0,-1945 0,-2489 0,28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1T12:52:03.345"/>
    </inkml:context>
    <inkml:brush xml:id="br0">
      <inkml:brushProperty name="width" value="0.5" units="cm"/>
      <inkml:brushProperty name="height" value="1" units="cm"/>
      <inkml:brushProperty name="color" value="#00F900"/>
      <inkml:brushProperty name="tip" value="rectangle"/>
      <inkml:brushProperty name="rasterOp" value="maskPen"/>
      <inkml:brushProperty name="ignorePressure" value="1"/>
    </inkml:brush>
  </inkml:definitions>
  <inkml:trace contextRef="#ctx0" brushRef="#br0">1 0,'1131'0,"-1080"0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1T12:52:06.252"/>
    </inkml:context>
    <inkml:brush xml:id="br0">
      <inkml:brushProperty name="width" value="0.5" units="cm"/>
      <inkml:brushProperty name="height" value="1" units="cm"/>
      <inkml:brushProperty name="color" value="#00F900"/>
      <inkml:brushProperty name="tip" value="rectangle"/>
      <inkml:brushProperty name="rasterOp" value="maskPen"/>
      <inkml:brushProperty name="ignorePressure" value="1"/>
    </inkml:brush>
  </inkml:definitions>
  <inkml:trace contextRef="#ctx0" brushRef="#br0">0 0,'9'0,"20"0,15 0,8 0,4 0,2 0,-1 0,8 0,2 0,6 0,1 0,-4 0,-5 0,-14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1T12:52:33.946"/>
    </inkml:context>
    <inkml:brush xml:id="br0">
      <inkml:brushProperty name="width" value="0.5" units="cm"/>
      <inkml:brushProperty name="height" value="1" units="cm"/>
      <inkml:brushProperty name="color" value="#00F900"/>
      <inkml:brushProperty name="tip" value="rectangle"/>
      <inkml:brushProperty name="rasterOp" value="maskPen"/>
      <inkml:brushProperty name="ignorePressure" value="1"/>
    </inkml:brush>
  </inkml:definitions>
  <inkml:trace contextRef="#ctx0" brushRef="#br0">1186 0,'-915'0,"1200"0,-840 0,925 0,-309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1T12:57:48.644"/>
    </inkml:context>
    <inkml:brush xml:id="br0">
      <inkml:brushProperty name="width" value="0.5" units="cm"/>
      <inkml:brushProperty name="height" value="1" units="cm"/>
      <inkml:brushProperty name="color" value="#00FDFF"/>
      <inkml:brushProperty name="tip" value="rectangle"/>
      <inkml:brushProperty name="rasterOp" value="maskPen"/>
      <inkml:brushProperty name="ignorePressure" value="1"/>
    </inkml:brush>
  </inkml:definitions>
  <inkml:trace contextRef="#ctx0" brushRef="#br0">0 0,'9164'0,"-9124"0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1T12:58:17.063"/>
    </inkml:context>
    <inkml:brush xml:id="br0">
      <inkml:brushProperty name="width" value="0.5" units="cm"/>
      <inkml:brushProperty name="height" value="1" units="cm"/>
      <inkml:brushProperty name="color" value="#00FDFF"/>
      <inkml:brushProperty name="tip" value="rectangle"/>
      <inkml:brushProperty name="rasterOp" value="maskPen"/>
      <inkml:brushProperty name="ignorePressure" value="1"/>
    </inkml:brush>
  </inkml:definitions>
  <inkml:trace contextRef="#ctx0" brushRef="#br0">0 1,'1619'0,"-1556"0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1T12:58:40.988"/>
    </inkml:context>
    <inkml:brush xml:id="br0">
      <inkml:brushProperty name="width" value="0.5" units="cm"/>
      <inkml:brushProperty name="height" value="1" units="cm"/>
      <inkml:brushProperty name="color" value="#00FDFF"/>
      <inkml:brushProperty name="tip" value="rectangle"/>
      <inkml:brushProperty name="rasterOp" value="maskPen"/>
      <inkml:brushProperty name="ignorePressure" value="1"/>
    </inkml:brush>
  </inkml:definitions>
  <inkml:trace contextRef="#ctx0" brushRef="#br0">1 1,'24158'0,"-24111"0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1T12:58:52.056"/>
    </inkml:context>
    <inkml:brush xml:id="br0">
      <inkml:brushProperty name="width" value="0.5" units="cm"/>
      <inkml:brushProperty name="height" value="1" units="cm"/>
      <inkml:brushProperty name="color" value="#00FDFF"/>
      <inkml:brushProperty name="tip" value="rectangle"/>
      <inkml:brushProperty name="rasterOp" value="maskPen"/>
      <inkml:brushProperty name="ignorePressure" value="1"/>
    </inkml:brush>
  </inkml:definitions>
  <inkml:trace contextRef="#ctx0" brushRef="#br0">1 0,'28974'0,"-28925"0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1T12:58:56.743"/>
    </inkml:context>
    <inkml:brush xml:id="br0">
      <inkml:brushProperty name="width" value="0.5" units="cm"/>
      <inkml:brushProperty name="height" value="1" units="cm"/>
      <inkml:brushProperty name="color" value="#00FDFF"/>
      <inkml:brushProperty name="tip" value="rectangle"/>
      <inkml:brushProperty name="rasterOp" value="maskPen"/>
      <inkml:brushProperty name="ignorePressure" value="1"/>
    </inkml:brush>
  </inkml:definitions>
  <inkml:trace contextRef="#ctx0" brushRef="#br0">11829 0,'-11756'0,"11684"0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1T12:59:07.816"/>
    </inkml:context>
    <inkml:brush xml:id="br0">
      <inkml:brushProperty name="width" value="0.5" units="cm"/>
      <inkml:brushProperty name="height" value="1" units="cm"/>
      <inkml:brushProperty name="color" value="#00FDFF"/>
      <inkml:brushProperty name="tip" value="rectangle"/>
      <inkml:brushProperty name="rasterOp" value="maskPen"/>
      <inkml:brushProperty name="ignorePressure" value="1"/>
    </inkml:brush>
  </inkml:definitions>
  <inkml:trace contextRef="#ctx0" brushRef="#br0">0 0,'12015'0,"-11961"0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1T12:59:27.441"/>
    </inkml:context>
    <inkml:brush xml:id="br0">
      <inkml:brushProperty name="width" value="0.5" units="cm"/>
      <inkml:brushProperty name="height" value="1" units="cm"/>
      <inkml:brushProperty name="color" value="#00FDFF"/>
      <inkml:brushProperty name="tip" value="rectangle"/>
      <inkml:brushProperty name="rasterOp" value="maskPen"/>
      <inkml:brushProperty name="ignorePressure" value="1"/>
    </inkml:brush>
  </inkml:definitions>
  <inkml:trace contextRef="#ctx0" brushRef="#br0">15593 1,'-15541'0,"15489"0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7:47:59.90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0,'1632'0,"-1577"0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1T12:59:43.808"/>
    </inkml:context>
    <inkml:brush xml:id="br0">
      <inkml:brushProperty name="width" value="0.5" units="cm"/>
      <inkml:brushProperty name="height" value="1" units="cm"/>
      <inkml:brushProperty name="color" value="#00FDFF"/>
      <inkml:brushProperty name="tip" value="rectangle"/>
      <inkml:brushProperty name="rasterOp" value="maskPen"/>
      <inkml:brushProperty name="ignorePressure" value="1"/>
    </inkml:brush>
  </inkml:definitions>
  <inkml:trace contextRef="#ctx0" brushRef="#br0">1 1,'16444'0,"-16385"0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1T12:59:51.309"/>
    </inkml:context>
    <inkml:brush xml:id="br0">
      <inkml:brushProperty name="width" value="0.5" units="cm"/>
      <inkml:brushProperty name="height" value="1" units="cm"/>
      <inkml:brushProperty name="color" value="#00FDFF"/>
      <inkml:brushProperty name="tip" value="rectangle"/>
      <inkml:brushProperty name="rasterOp" value="maskPen"/>
      <inkml:brushProperty name="ignorePressure" value="1"/>
    </inkml:brush>
  </inkml:definitions>
  <inkml:trace contextRef="#ctx0" brushRef="#br0">0 1,'16252'0,"-16211"0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1T13:00:23.140"/>
    </inkml:context>
    <inkml:brush xml:id="br0">
      <inkml:brushProperty name="width" value="0.5" units="cm"/>
      <inkml:brushProperty name="height" value="1" units="cm"/>
      <inkml:brushProperty name="color" value="#00FDFF"/>
      <inkml:brushProperty name="tip" value="rectangle"/>
      <inkml:brushProperty name="rasterOp" value="maskPen"/>
      <inkml:brushProperty name="ignorePressure" value="1"/>
    </inkml:brush>
  </inkml:definitions>
  <inkml:trace contextRef="#ctx0" brushRef="#br0">10876 0,'-10832'0,"10788"0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1T13:00:28.424"/>
    </inkml:context>
    <inkml:brush xml:id="br0">
      <inkml:brushProperty name="width" value="0.5" units="cm"/>
      <inkml:brushProperty name="height" value="1" units="cm"/>
      <inkml:brushProperty name="color" value="#00FDFF"/>
      <inkml:brushProperty name="tip" value="rectangle"/>
      <inkml:brushProperty name="rasterOp" value="maskPen"/>
      <inkml:brushProperty name="ignorePressure" value="1"/>
    </inkml:brush>
  </inkml:definitions>
  <inkml:trace contextRef="#ctx0" brushRef="#br0">1 0,'28675'0,"-28619"0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1T13:00:35.358"/>
    </inkml:context>
    <inkml:brush xml:id="br0">
      <inkml:brushProperty name="width" value="0.5" units="cm"/>
      <inkml:brushProperty name="height" value="1" units="cm"/>
      <inkml:brushProperty name="color" value="#00FDFF"/>
      <inkml:brushProperty name="tip" value="rectangle"/>
      <inkml:brushProperty name="rasterOp" value="maskPen"/>
      <inkml:brushProperty name="ignorePressure" value="1"/>
    </inkml:brush>
  </inkml:definitions>
  <inkml:trace contextRef="#ctx0" brushRef="#br0">31582 0,'-16771'0,"4275"0,10218 0,2242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7:48:05.84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1,'20594'0,"-20528"0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7:48:10.07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0,'9'0,"12"0,11 0,18 0,9 0,3 0,0 0,-1 0,-3 0,6 0,2 0,-2 0,15 0,2 0,-12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1T11:24:02.198"/>
    </inkml:context>
    <inkml:brush xml:id="br0">
      <inkml:brushProperty name="width" value="0.5" units="cm"/>
      <inkml:brushProperty name="height" value="1" units="cm"/>
      <inkml:brushProperty name="color" value="#00FDFF"/>
      <inkml:brushProperty name="tip" value="rectangle"/>
      <inkml:brushProperty name="rasterOp" value="maskPen"/>
      <inkml:brushProperty name="ignorePressure" value="1"/>
    </inkml:brush>
  </inkml:definitions>
  <inkml:trace contextRef="#ctx0" brushRef="#br0">0 1,'4006'0,"-3952"0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1T11:24:33.236"/>
    </inkml:context>
    <inkml:brush xml:id="br0">
      <inkml:brushProperty name="width" value="0.5" units="cm"/>
      <inkml:brushProperty name="height" value="1" units="cm"/>
      <inkml:brushProperty name="color" value="#00FDFF"/>
      <inkml:brushProperty name="tip" value="rectangle"/>
      <inkml:brushProperty name="rasterOp" value="maskPen"/>
      <inkml:brushProperty name="ignorePressure" value="1"/>
    </inkml:brush>
  </inkml:definitions>
  <inkml:trace contextRef="#ctx0" brushRef="#br0">0 1,'10803'0,"-10737"0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1T11:24:54.149"/>
    </inkml:context>
    <inkml:brush xml:id="br0">
      <inkml:brushProperty name="width" value="0.5" units="cm"/>
      <inkml:brushProperty name="height" value="1" units="cm"/>
      <inkml:brushProperty name="color" value="#00FDFF"/>
      <inkml:brushProperty name="tip" value="rectangle"/>
      <inkml:brushProperty name="rasterOp" value="maskPen"/>
      <inkml:brushProperty name="ignorePressure" value="1"/>
    </inkml:brush>
  </inkml:definitions>
  <inkml:trace contextRef="#ctx0" brushRef="#br0">0 1,'17034'0,"-16984"0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1T11:25:13.514"/>
    </inkml:context>
    <inkml:brush xml:id="br0">
      <inkml:brushProperty name="width" value="0.5" units="cm"/>
      <inkml:brushProperty name="height" value="1" units="cm"/>
      <inkml:brushProperty name="color" value="#00FDFF"/>
      <inkml:brushProperty name="tip" value="rectangle"/>
      <inkml:brushProperty name="rasterOp" value="maskPen"/>
      <inkml:brushProperty name="ignorePressure" value="1"/>
    </inkml:brush>
  </inkml:definitions>
  <inkml:trace contextRef="#ctx0" brushRef="#br0">1 4,'4826'0,"2368"0,-7068-1,-2-1,230 25,-289-12,-16-3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Hi, </a:t>
            </a:r>
            <a:r>
              <a:rPr lang="de-DE" dirty="0" err="1"/>
              <a:t>my</a:t>
            </a:r>
            <a:r>
              <a:rPr lang="de-DE" dirty="0"/>
              <a:t> </a:t>
            </a:r>
            <a:r>
              <a:rPr lang="de-DE" dirty="0" err="1"/>
              <a:t>name</a:t>
            </a:r>
            <a:r>
              <a:rPr lang="de-DE" dirty="0"/>
              <a:t> </a:t>
            </a:r>
            <a:r>
              <a:rPr lang="de-DE" dirty="0" err="1"/>
              <a:t>is</a:t>
            </a:r>
            <a:r>
              <a:rPr lang="de-DE" dirty="0"/>
              <a:t> Sandro and check </a:t>
            </a:r>
            <a:r>
              <a:rPr lang="de-DE" dirty="0" err="1"/>
              <a:t>this</a:t>
            </a:r>
            <a:r>
              <a:rPr lang="de-DE" dirty="0"/>
              <a:t> out!</a:t>
            </a:r>
          </a:p>
        </p:txBody>
      </p:sp>
    </p:spTree>
    <p:extLst>
      <p:ext uri="{BB962C8B-B14F-4D97-AF65-F5344CB8AC3E}">
        <p14:creationId xmlns:p14="http://schemas.microsoft.com/office/powerpoint/2010/main" val="3262971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All </a:t>
            </a:r>
            <a:r>
              <a:rPr lang="de-DE" dirty="0" err="1"/>
              <a:t>numbers</a:t>
            </a:r>
            <a:r>
              <a:rPr lang="de-DE" dirty="0"/>
              <a:t> </a:t>
            </a:r>
            <a:r>
              <a:rPr lang="de-DE" dirty="0" err="1"/>
              <a:t>are</a:t>
            </a:r>
            <a:r>
              <a:rPr lang="de-DE" dirty="0"/>
              <a:t> real, </a:t>
            </a:r>
            <a:r>
              <a:rPr lang="de-DE" dirty="0" err="1"/>
              <a:t>except</a:t>
            </a:r>
            <a:r>
              <a:rPr lang="de-DE" dirty="0"/>
              <a:t> </a:t>
            </a:r>
            <a:r>
              <a:rPr lang="de-DE" dirty="0" err="1"/>
              <a:t>for</a:t>
            </a:r>
            <a:r>
              <a:rPr lang="de-DE" dirty="0"/>
              <a:t> </a:t>
            </a:r>
            <a:r>
              <a:rPr lang="de-DE" dirty="0" err="1"/>
              <a:t>i,j,k,l,m,n</a:t>
            </a:r>
            <a:r>
              <a:rPr lang="de-DE" dirty="0"/>
              <a:t>, </a:t>
            </a:r>
            <a:r>
              <a:rPr lang="de-DE" dirty="0" err="1"/>
              <a:t>which</a:t>
            </a:r>
            <a:r>
              <a:rPr lang="de-DE" dirty="0"/>
              <a:t> </a:t>
            </a:r>
            <a:r>
              <a:rPr lang="de-DE" dirty="0" err="1"/>
              <a:t>are</a:t>
            </a:r>
            <a:r>
              <a:rPr lang="de-DE" dirty="0"/>
              <a:t> </a:t>
            </a:r>
            <a:r>
              <a:rPr lang="de-DE" dirty="0" err="1"/>
              <a:t>integers</a:t>
            </a:r>
            <a:endParaRPr lang="de-DE" dirty="0"/>
          </a:p>
        </p:txBody>
      </p:sp>
    </p:spTree>
    <p:extLst>
      <p:ext uri="{BB962C8B-B14F-4D97-AF65-F5344CB8AC3E}">
        <p14:creationId xmlns:p14="http://schemas.microsoft.com/office/powerpoint/2010/main" val="434521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All </a:t>
            </a:r>
            <a:r>
              <a:rPr lang="de-DE" dirty="0" err="1"/>
              <a:t>numbers</a:t>
            </a:r>
            <a:r>
              <a:rPr lang="de-DE" dirty="0"/>
              <a:t> </a:t>
            </a:r>
            <a:r>
              <a:rPr lang="de-DE" dirty="0" err="1"/>
              <a:t>are</a:t>
            </a:r>
            <a:r>
              <a:rPr lang="de-DE" dirty="0"/>
              <a:t> real, </a:t>
            </a:r>
            <a:r>
              <a:rPr lang="de-DE" dirty="0" err="1"/>
              <a:t>except</a:t>
            </a:r>
            <a:r>
              <a:rPr lang="de-DE" dirty="0"/>
              <a:t> </a:t>
            </a:r>
            <a:r>
              <a:rPr lang="de-DE" dirty="0" err="1"/>
              <a:t>for</a:t>
            </a:r>
            <a:r>
              <a:rPr lang="de-DE" dirty="0"/>
              <a:t> </a:t>
            </a:r>
            <a:r>
              <a:rPr lang="de-DE" dirty="0" err="1"/>
              <a:t>i,j,k,l,m,n</a:t>
            </a:r>
            <a:r>
              <a:rPr lang="de-DE" dirty="0"/>
              <a:t>, </a:t>
            </a:r>
            <a:r>
              <a:rPr lang="de-DE" dirty="0" err="1"/>
              <a:t>which</a:t>
            </a:r>
            <a:r>
              <a:rPr lang="de-DE" dirty="0"/>
              <a:t> </a:t>
            </a:r>
            <a:r>
              <a:rPr lang="de-DE" dirty="0" err="1"/>
              <a:t>are</a:t>
            </a:r>
            <a:r>
              <a:rPr lang="de-DE" dirty="0"/>
              <a:t> </a:t>
            </a:r>
            <a:r>
              <a:rPr lang="de-DE" dirty="0" err="1"/>
              <a:t>integers</a:t>
            </a:r>
            <a:endParaRPr lang="de-DE" dirty="0"/>
          </a:p>
        </p:txBody>
      </p:sp>
    </p:spTree>
    <p:extLst>
      <p:ext uri="{BB962C8B-B14F-4D97-AF65-F5344CB8AC3E}">
        <p14:creationId xmlns:p14="http://schemas.microsoft.com/office/powerpoint/2010/main" val="3127807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As you </a:t>
            </a:r>
            <a:r>
              <a:rPr lang="de-DE" dirty="0" err="1"/>
              <a:t>can</a:t>
            </a:r>
            <a:r>
              <a:rPr lang="de-DE" dirty="0"/>
              <a:t> </a:t>
            </a:r>
            <a:r>
              <a:rPr lang="de-DE" dirty="0" err="1"/>
              <a:t>see</a:t>
            </a:r>
            <a:r>
              <a:rPr lang="de-DE" dirty="0"/>
              <a:t>, in </a:t>
            </a:r>
            <a:r>
              <a:rPr lang="de-DE" dirty="0" err="1"/>
              <a:t>this</a:t>
            </a:r>
            <a:r>
              <a:rPr lang="de-DE" dirty="0"/>
              <a:t> </a:t>
            </a:r>
            <a:r>
              <a:rPr lang="de-DE" dirty="0" err="1"/>
              <a:t>example</a:t>
            </a:r>
            <a:r>
              <a:rPr lang="de-DE" dirty="0"/>
              <a:t>, </a:t>
            </a:r>
            <a:r>
              <a:rPr lang="de-DE" dirty="0" err="1"/>
              <a:t>we</a:t>
            </a:r>
            <a:r>
              <a:rPr lang="de-DE" dirty="0"/>
              <a:t> </a:t>
            </a:r>
            <a:r>
              <a:rPr lang="de-DE" dirty="0" err="1"/>
              <a:t>are</a:t>
            </a:r>
            <a:r>
              <a:rPr lang="de-DE" dirty="0"/>
              <a:t> </a:t>
            </a:r>
            <a:r>
              <a:rPr lang="de-DE" dirty="0" err="1"/>
              <a:t>making</a:t>
            </a:r>
            <a:r>
              <a:rPr lang="de-DE" dirty="0"/>
              <a:t> </a:t>
            </a:r>
            <a:r>
              <a:rPr lang="de-DE" dirty="0" err="1"/>
              <a:t>use</a:t>
            </a:r>
            <a:r>
              <a:rPr lang="de-DE" dirty="0"/>
              <a:t> </a:t>
            </a:r>
            <a:r>
              <a:rPr lang="de-DE" dirty="0" err="1"/>
              <a:t>of</a:t>
            </a:r>
            <a:r>
              <a:rPr lang="de-DE" dirty="0"/>
              <a:t> </a:t>
            </a:r>
            <a:r>
              <a:rPr lang="de-DE" dirty="0" err="1"/>
              <a:t>data</a:t>
            </a:r>
            <a:r>
              <a:rPr lang="de-DE" dirty="0"/>
              <a:t> </a:t>
            </a:r>
            <a:r>
              <a:rPr lang="de-DE" dirty="0" err="1"/>
              <a:t>types</a:t>
            </a:r>
            <a:r>
              <a:rPr lang="de-DE" dirty="0"/>
              <a:t>, variables, </a:t>
            </a:r>
            <a:r>
              <a:rPr lang="de-DE" dirty="0" err="1"/>
              <a:t>input</a:t>
            </a:r>
            <a:r>
              <a:rPr lang="de-DE" dirty="0"/>
              <a:t> and </a:t>
            </a:r>
            <a:r>
              <a:rPr lang="de-DE" dirty="0" err="1"/>
              <a:t>output</a:t>
            </a:r>
            <a:r>
              <a:rPr lang="de-DE" dirty="0"/>
              <a:t>, </a:t>
            </a:r>
            <a:r>
              <a:rPr lang="de-DE" dirty="0" err="1"/>
              <a:t>constants</a:t>
            </a:r>
            <a:r>
              <a:rPr lang="de-DE" dirty="0"/>
              <a:t>, </a:t>
            </a:r>
            <a:r>
              <a:rPr lang="de-DE" dirty="0" err="1"/>
              <a:t>Arithmetical</a:t>
            </a:r>
            <a:r>
              <a:rPr lang="de-DE" dirty="0"/>
              <a:t> and Relational </a:t>
            </a:r>
            <a:r>
              <a:rPr lang="de-DE" dirty="0" err="1"/>
              <a:t>operators</a:t>
            </a:r>
            <a:r>
              <a:rPr lang="de-DE" dirty="0"/>
              <a:t>, and Control </a:t>
            </a:r>
            <a:r>
              <a:rPr lang="de-DE" dirty="0" err="1"/>
              <a:t>structures</a:t>
            </a:r>
            <a:endParaRPr lang="de-DE" dirty="0"/>
          </a:p>
        </p:txBody>
      </p:sp>
    </p:spTree>
    <p:extLst>
      <p:ext uri="{BB962C8B-B14F-4D97-AF65-F5344CB8AC3E}">
        <p14:creationId xmlns:p14="http://schemas.microsoft.com/office/powerpoint/2010/main" val="2475889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798493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What has FORTRAN </a:t>
            </a:r>
            <a:r>
              <a:rPr lang="de-DE" dirty="0" err="1"/>
              <a:t>or</a:t>
            </a:r>
            <a:r>
              <a:rPr lang="de-DE" dirty="0"/>
              <a:t> also </a:t>
            </a:r>
            <a:r>
              <a:rPr lang="de-DE" dirty="0" err="1"/>
              <a:t>known</a:t>
            </a:r>
            <a:r>
              <a:rPr lang="de-DE" dirty="0"/>
              <a:t> </a:t>
            </a:r>
            <a:r>
              <a:rPr lang="de-DE" dirty="0" err="1"/>
              <a:t>as</a:t>
            </a:r>
            <a:r>
              <a:rPr lang="de-DE" dirty="0"/>
              <a:t> Fortran </a:t>
            </a:r>
            <a:r>
              <a:rPr lang="de-DE" dirty="0" err="1"/>
              <a:t>got</a:t>
            </a:r>
            <a:r>
              <a:rPr lang="de-DE" dirty="0"/>
              <a:t> </a:t>
            </a:r>
            <a:r>
              <a:rPr lang="de-DE" dirty="0" err="1"/>
              <a:t>to</a:t>
            </a:r>
            <a:r>
              <a:rPr lang="de-DE" dirty="0"/>
              <a:t> do with </a:t>
            </a:r>
            <a:r>
              <a:rPr lang="de-DE" dirty="0" err="1"/>
              <a:t>these</a:t>
            </a:r>
            <a:r>
              <a:rPr lang="de-DE" dirty="0"/>
              <a:t> </a:t>
            </a:r>
            <a:r>
              <a:rPr lang="de-DE" dirty="0" err="1"/>
              <a:t>programming</a:t>
            </a:r>
            <a:r>
              <a:rPr lang="de-DE" dirty="0"/>
              <a:t> </a:t>
            </a:r>
            <a:r>
              <a:rPr lang="de-DE" dirty="0" err="1"/>
              <a:t>languages</a:t>
            </a:r>
            <a:r>
              <a:rPr lang="de-DE" dirty="0"/>
              <a:t>? </a:t>
            </a:r>
            <a:r>
              <a:rPr lang="de-DE" dirty="0" err="1"/>
              <a:t>They</a:t>
            </a:r>
            <a:r>
              <a:rPr lang="de-DE" dirty="0"/>
              <a:t> all </a:t>
            </a:r>
            <a:r>
              <a:rPr lang="de-DE" dirty="0" err="1"/>
              <a:t>derive</a:t>
            </a:r>
            <a:r>
              <a:rPr lang="de-DE" dirty="0"/>
              <a:t> from a </a:t>
            </a:r>
            <a:r>
              <a:rPr lang="de-DE" dirty="0" err="1"/>
              <a:t>common</a:t>
            </a:r>
            <a:r>
              <a:rPr lang="de-DE" dirty="0"/>
              <a:t> </a:t>
            </a:r>
            <a:r>
              <a:rPr lang="de-DE" dirty="0" err="1"/>
              <a:t>ancestor</a:t>
            </a:r>
            <a:endParaRPr lang="de-DE" dirty="0"/>
          </a:p>
        </p:txBody>
      </p:sp>
    </p:spTree>
    <p:extLst>
      <p:ext uri="{BB962C8B-B14F-4D97-AF65-F5344CB8AC3E}">
        <p14:creationId xmlns:p14="http://schemas.microsoft.com/office/powerpoint/2010/main" val="4006194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err="1"/>
              <a:t>Since</a:t>
            </a:r>
            <a:r>
              <a:rPr lang="de-DE" dirty="0"/>
              <a:t> Fortran </a:t>
            </a:r>
            <a:r>
              <a:rPr lang="de-DE" dirty="0" err="1"/>
              <a:t>is</a:t>
            </a:r>
            <a:r>
              <a:rPr lang="de-DE" dirty="0"/>
              <a:t> still </a:t>
            </a:r>
            <a:r>
              <a:rPr lang="de-DE" dirty="0" err="1"/>
              <a:t>used</a:t>
            </a:r>
            <a:r>
              <a:rPr lang="de-DE" dirty="0"/>
              <a:t> </a:t>
            </a:r>
            <a:r>
              <a:rPr lang="de-DE" dirty="0" err="1"/>
              <a:t>today</a:t>
            </a:r>
            <a:r>
              <a:rPr lang="de-DE" dirty="0"/>
              <a:t>, </a:t>
            </a:r>
            <a:r>
              <a:rPr lang="de-DE" dirty="0" err="1"/>
              <a:t>it</a:t>
            </a:r>
            <a:r>
              <a:rPr lang="de-DE" dirty="0"/>
              <a:t> </a:t>
            </a:r>
            <a:r>
              <a:rPr lang="de-DE" dirty="0" err="1"/>
              <a:t>is</a:t>
            </a:r>
            <a:r>
              <a:rPr lang="de-DE" dirty="0"/>
              <a:t> still </a:t>
            </a:r>
            <a:r>
              <a:rPr lang="de-DE" dirty="0" err="1"/>
              <a:t>supported</a:t>
            </a:r>
            <a:r>
              <a:rPr lang="de-DE" dirty="0"/>
              <a:t>. </a:t>
            </a:r>
            <a:r>
              <a:rPr lang="de-DE" dirty="0" err="1"/>
              <a:t>It</a:t>
            </a:r>
            <a:r>
              <a:rPr lang="de-DE" dirty="0"/>
              <a:t> </a:t>
            </a:r>
            <a:r>
              <a:rPr lang="de-DE" dirty="0" err="1"/>
              <a:t>really</a:t>
            </a:r>
            <a:r>
              <a:rPr lang="de-DE" dirty="0"/>
              <a:t> </a:t>
            </a:r>
            <a:r>
              <a:rPr lang="de-DE" dirty="0" err="1"/>
              <a:t>is</a:t>
            </a:r>
            <a:r>
              <a:rPr lang="de-DE" dirty="0"/>
              <a:t> anything, but an </a:t>
            </a:r>
            <a:r>
              <a:rPr lang="de-DE" dirty="0" err="1"/>
              <a:t>old</a:t>
            </a:r>
            <a:r>
              <a:rPr lang="de-DE" dirty="0"/>
              <a:t> </a:t>
            </a:r>
            <a:r>
              <a:rPr lang="de-DE" dirty="0" err="1"/>
              <a:t>or</a:t>
            </a:r>
            <a:r>
              <a:rPr lang="de-DE" dirty="0"/>
              <a:t> </a:t>
            </a:r>
            <a:r>
              <a:rPr lang="de-DE" dirty="0" err="1"/>
              <a:t>deprecated</a:t>
            </a:r>
            <a:r>
              <a:rPr lang="de-DE" dirty="0"/>
              <a:t> </a:t>
            </a:r>
            <a:r>
              <a:rPr lang="de-DE" dirty="0" err="1"/>
              <a:t>programming</a:t>
            </a:r>
            <a:r>
              <a:rPr lang="de-DE" dirty="0"/>
              <a:t> </a:t>
            </a:r>
            <a:r>
              <a:rPr lang="de-DE" dirty="0" err="1"/>
              <a:t>language</a:t>
            </a:r>
            <a:r>
              <a:rPr lang="de-DE" dirty="0"/>
              <a:t>. </a:t>
            </a:r>
            <a:r>
              <a:rPr lang="de-DE" dirty="0" err="1"/>
              <a:t>However</a:t>
            </a:r>
            <a:r>
              <a:rPr lang="de-DE" dirty="0"/>
              <a:t>, </a:t>
            </a:r>
            <a:r>
              <a:rPr lang="de-DE" dirty="0" err="1"/>
              <a:t>we</a:t>
            </a:r>
            <a:r>
              <a:rPr lang="de-DE" dirty="0"/>
              <a:t> </a:t>
            </a:r>
            <a:r>
              <a:rPr lang="de-DE" dirty="0" err="1"/>
              <a:t>are</a:t>
            </a:r>
            <a:r>
              <a:rPr lang="de-DE" dirty="0"/>
              <a:t> </a:t>
            </a:r>
            <a:r>
              <a:rPr lang="de-DE" dirty="0" err="1"/>
              <a:t>going</a:t>
            </a:r>
            <a:r>
              <a:rPr lang="de-DE" dirty="0"/>
              <a:t> </a:t>
            </a:r>
            <a:r>
              <a:rPr lang="de-DE" dirty="0" err="1"/>
              <a:t>to</a:t>
            </a:r>
            <a:r>
              <a:rPr lang="de-DE" dirty="0"/>
              <a:t> </a:t>
            </a:r>
            <a:r>
              <a:rPr lang="de-DE" dirty="0" err="1"/>
              <a:t>put</a:t>
            </a:r>
            <a:r>
              <a:rPr lang="de-DE" dirty="0"/>
              <a:t> </a:t>
            </a:r>
            <a:r>
              <a:rPr lang="de-DE" dirty="0" err="1"/>
              <a:t>the</a:t>
            </a:r>
            <a:r>
              <a:rPr lang="de-DE" dirty="0"/>
              <a:t> </a:t>
            </a:r>
            <a:r>
              <a:rPr lang="de-DE" dirty="0" err="1"/>
              <a:t>main</a:t>
            </a:r>
            <a:r>
              <a:rPr lang="de-DE" dirty="0"/>
              <a:t> </a:t>
            </a:r>
            <a:r>
              <a:rPr lang="de-DE" dirty="0" err="1"/>
              <a:t>focus</a:t>
            </a:r>
            <a:r>
              <a:rPr lang="de-DE" dirty="0"/>
              <a:t> on Fortran 90</a:t>
            </a:r>
          </a:p>
        </p:txBody>
      </p:sp>
    </p:spTree>
    <p:extLst>
      <p:ext uri="{BB962C8B-B14F-4D97-AF65-F5344CB8AC3E}">
        <p14:creationId xmlns:p14="http://schemas.microsoft.com/office/powerpoint/2010/main" val="3613503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This </a:t>
            </a:r>
            <a:r>
              <a:rPr lang="de-DE" dirty="0" err="1"/>
              <a:t>increased</a:t>
            </a:r>
            <a:r>
              <a:rPr lang="de-DE" dirty="0"/>
              <a:t> </a:t>
            </a:r>
            <a:r>
              <a:rPr lang="de-DE" dirty="0" err="1"/>
              <a:t>the</a:t>
            </a:r>
            <a:r>
              <a:rPr lang="de-DE" dirty="0"/>
              <a:t> </a:t>
            </a:r>
            <a:r>
              <a:rPr lang="de-DE" dirty="0" err="1"/>
              <a:t>readability</a:t>
            </a:r>
            <a:r>
              <a:rPr lang="de-DE" dirty="0"/>
              <a:t> </a:t>
            </a:r>
            <a:r>
              <a:rPr lang="de-DE" dirty="0" err="1"/>
              <a:t>immensly</a:t>
            </a:r>
            <a:r>
              <a:rPr lang="de-DE" dirty="0"/>
              <a:t>. </a:t>
            </a:r>
            <a:r>
              <a:rPr lang="de-DE" dirty="0" err="1"/>
              <a:t>Furthermore</a:t>
            </a:r>
            <a:r>
              <a:rPr lang="de-DE" dirty="0"/>
              <a:t>, </a:t>
            </a:r>
            <a:r>
              <a:rPr lang="de-DE" dirty="0" err="1"/>
              <a:t>the</a:t>
            </a:r>
            <a:r>
              <a:rPr lang="de-DE" dirty="0"/>
              <a:t> Compiler was </a:t>
            </a:r>
            <a:r>
              <a:rPr lang="de-DE" dirty="0" err="1"/>
              <a:t>aimed</a:t>
            </a:r>
            <a:r>
              <a:rPr lang="de-DE" dirty="0"/>
              <a:t> at </a:t>
            </a:r>
            <a:r>
              <a:rPr lang="de-DE" dirty="0" err="1"/>
              <a:t>giving</a:t>
            </a:r>
            <a:r>
              <a:rPr lang="de-DE" dirty="0"/>
              <a:t> </a:t>
            </a:r>
            <a:r>
              <a:rPr lang="de-DE" dirty="0" err="1"/>
              <a:t>the</a:t>
            </a:r>
            <a:r>
              <a:rPr lang="de-DE" dirty="0"/>
              <a:t> </a:t>
            </a:r>
            <a:r>
              <a:rPr lang="de-DE" dirty="0" err="1"/>
              <a:t>best</a:t>
            </a:r>
            <a:r>
              <a:rPr lang="de-DE" dirty="0"/>
              <a:t> possible </a:t>
            </a:r>
            <a:r>
              <a:rPr lang="de-DE" dirty="0" err="1"/>
              <a:t>performance</a:t>
            </a:r>
            <a:endParaRPr lang="de-DE" dirty="0"/>
          </a:p>
        </p:txBody>
      </p:sp>
    </p:spTree>
    <p:extLst>
      <p:ext uri="{BB962C8B-B14F-4D97-AF65-F5344CB8AC3E}">
        <p14:creationId xmlns:p14="http://schemas.microsoft.com/office/powerpoint/2010/main" val="523866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err="1"/>
              <a:t>declaring</a:t>
            </a:r>
            <a:r>
              <a:rPr lang="de-DE" dirty="0"/>
              <a:t> and </a:t>
            </a:r>
            <a:r>
              <a:rPr lang="de-DE" dirty="0" err="1"/>
              <a:t>initializing</a:t>
            </a:r>
            <a:r>
              <a:rPr lang="de-DE" dirty="0"/>
              <a:t>, </a:t>
            </a:r>
            <a:r>
              <a:rPr lang="de-DE" dirty="0" err="1"/>
              <a:t>if</a:t>
            </a:r>
            <a:r>
              <a:rPr lang="de-DE" dirty="0"/>
              <a:t> </a:t>
            </a:r>
            <a:r>
              <a:rPr lang="de-DE" dirty="0" err="1"/>
              <a:t>then</a:t>
            </a:r>
            <a:r>
              <a:rPr lang="de-DE" dirty="0"/>
              <a:t>, </a:t>
            </a:r>
            <a:r>
              <a:rPr lang="de-DE" dirty="0" err="1"/>
              <a:t>loops</a:t>
            </a:r>
            <a:r>
              <a:rPr lang="de-DE" dirty="0"/>
              <a:t>, </a:t>
            </a:r>
            <a:r>
              <a:rPr lang="de-DE" dirty="0" err="1"/>
              <a:t>functions</a:t>
            </a:r>
            <a:r>
              <a:rPr lang="de-DE" dirty="0"/>
              <a:t>,</a:t>
            </a:r>
          </a:p>
        </p:txBody>
      </p:sp>
    </p:spTree>
    <p:extLst>
      <p:ext uri="{BB962C8B-B14F-4D97-AF65-F5344CB8AC3E}">
        <p14:creationId xmlns:p14="http://schemas.microsoft.com/office/powerpoint/2010/main" val="1572422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de-DE" dirty="0"/>
              <a:t>Fortran </a:t>
            </a:r>
            <a:r>
              <a:rPr lang="de-DE" dirty="0" err="1"/>
              <a:t>is</a:t>
            </a:r>
            <a:r>
              <a:rPr lang="de-DE" dirty="0"/>
              <a:t> </a:t>
            </a:r>
            <a:r>
              <a:rPr lang="de-DE" dirty="0" err="1"/>
              <a:t>used</a:t>
            </a:r>
            <a:r>
              <a:rPr lang="de-DE" dirty="0"/>
              <a:t> </a:t>
            </a:r>
            <a:r>
              <a:rPr lang="de-DE" dirty="0" err="1"/>
              <a:t>everywhere</a:t>
            </a:r>
            <a:r>
              <a:rPr lang="de-DE" dirty="0"/>
              <a:t>, </a:t>
            </a:r>
            <a:r>
              <a:rPr lang="de-DE" dirty="0" err="1"/>
              <a:t>where</a:t>
            </a:r>
            <a:r>
              <a:rPr lang="de-DE" dirty="0"/>
              <a:t> </a:t>
            </a:r>
            <a:r>
              <a:rPr lang="de-DE" dirty="0" err="1"/>
              <a:t>reliability</a:t>
            </a:r>
            <a:r>
              <a:rPr lang="de-DE" dirty="0"/>
              <a:t>, </a:t>
            </a:r>
            <a:r>
              <a:rPr lang="de-DE" dirty="0" err="1"/>
              <a:t>stability</a:t>
            </a:r>
            <a:r>
              <a:rPr lang="de-DE" dirty="0"/>
              <a:t>, and </a:t>
            </a:r>
            <a:r>
              <a:rPr lang="de-DE" dirty="0" err="1"/>
              <a:t>execution</a:t>
            </a:r>
            <a:r>
              <a:rPr lang="de-DE" dirty="0"/>
              <a:t> </a:t>
            </a:r>
            <a:r>
              <a:rPr lang="de-DE" dirty="0" err="1"/>
              <a:t>speed</a:t>
            </a:r>
            <a:r>
              <a:rPr lang="de-DE" dirty="0"/>
              <a:t> </a:t>
            </a:r>
            <a:r>
              <a:rPr lang="de-DE" dirty="0" err="1"/>
              <a:t>is</a:t>
            </a:r>
            <a:r>
              <a:rPr lang="de-DE" dirty="0"/>
              <a:t> </a:t>
            </a:r>
            <a:r>
              <a:rPr lang="de-DE" dirty="0" err="1"/>
              <a:t>crucial</a:t>
            </a:r>
            <a:r>
              <a:rPr lang="de-DE" dirty="0"/>
              <a:t>.</a:t>
            </a:r>
          </a:p>
          <a:p>
            <a:pPr marL="0" marR="0" lvl="0" indent="0" defTabSz="457200" eaLnBrk="1" fontAlgn="auto" latinLnBrk="0" hangingPunct="1">
              <a:lnSpc>
                <a:spcPct val="117999"/>
              </a:lnSpc>
              <a:spcBef>
                <a:spcPts val="0"/>
              </a:spcBef>
              <a:spcAft>
                <a:spcPts val="0"/>
              </a:spcAft>
              <a:buClrTx/>
              <a:buSzTx/>
              <a:buFontTx/>
              <a:buNone/>
              <a:tabLst/>
              <a:defRPr/>
            </a:pPr>
            <a:r>
              <a:rPr lang="de-DE" dirty="0"/>
              <a:t>This </a:t>
            </a:r>
            <a:r>
              <a:rPr lang="de-DE" dirty="0" err="1"/>
              <a:t>implies</a:t>
            </a:r>
            <a:r>
              <a:rPr lang="de-DE" dirty="0"/>
              <a:t> </a:t>
            </a:r>
            <a:r>
              <a:rPr lang="de-DE" dirty="0" err="1"/>
              <a:t>the</a:t>
            </a:r>
            <a:r>
              <a:rPr lang="de-DE" dirty="0"/>
              <a:t> following </a:t>
            </a:r>
            <a:r>
              <a:rPr lang="de-DE" dirty="0" err="1"/>
              <a:t>aspects</a:t>
            </a:r>
            <a:endParaRPr lang="de-DE" dirty="0"/>
          </a:p>
        </p:txBody>
      </p:sp>
    </p:spTree>
    <p:extLst>
      <p:ext uri="{BB962C8B-B14F-4D97-AF65-F5344CB8AC3E}">
        <p14:creationId xmlns:p14="http://schemas.microsoft.com/office/powerpoint/2010/main" val="4083567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Line </a:t>
            </a:r>
            <a:r>
              <a:rPr lang="de-DE" dirty="0" err="1"/>
              <a:t>comments</a:t>
            </a:r>
            <a:r>
              <a:rPr lang="de-DE" dirty="0"/>
              <a:t> </a:t>
            </a:r>
            <a:r>
              <a:rPr lang="de-DE" dirty="0" err="1"/>
              <a:t>similar</a:t>
            </a:r>
            <a:r>
              <a:rPr lang="de-DE" dirty="0"/>
              <a:t> </a:t>
            </a:r>
            <a:r>
              <a:rPr lang="de-DE" dirty="0" err="1"/>
              <a:t>to</a:t>
            </a:r>
            <a:r>
              <a:rPr lang="de-DE" dirty="0"/>
              <a:t> Java</a:t>
            </a:r>
          </a:p>
        </p:txBody>
      </p:sp>
    </p:spTree>
    <p:extLst>
      <p:ext uri="{BB962C8B-B14F-4D97-AF65-F5344CB8AC3E}">
        <p14:creationId xmlns:p14="http://schemas.microsoft.com/office/powerpoint/2010/main" val="4166355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The </a:t>
            </a:r>
            <a:r>
              <a:rPr lang="de-DE" dirty="0" err="1"/>
              <a:t>scentific</a:t>
            </a:r>
            <a:r>
              <a:rPr lang="de-DE" dirty="0"/>
              <a:t> </a:t>
            </a:r>
            <a:r>
              <a:rPr lang="de-DE" dirty="0" err="1"/>
              <a:t>focus</a:t>
            </a:r>
            <a:r>
              <a:rPr lang="de-DE" dirty="0"/>
              <a:t> </a:t>
            </a:r>
            <a:r>
              <a:rPr lang="de-DE" dirty="0" err="1"/>
              <a:t>of</a:t>
            </a:r>
            <a:r>
              <a:rPr lang="de-DE" dirty="0"/>
              <a:t> Fortran </a:t>
            </a:r>
            <a:r>
              <a:rPr lang="de-DE" dirty="0" err="1"/>
              <a:t>becomes</a:t>
            </a:r>
            <a:r>
              <a:rPr lang="de-DE" dirty="0"/>
              <a:t> </a:t>
            </a:r>
            <a:r>
              <a:rPr lang="de-DE" dirty="0" err="1"/>
              <a:t>clear</a:t>
            </a:r>
            <a:r>
              <a:rPr lang="de-DE" dirty="0"/>
              <a:t>.</a:t>
            </a:r>
          </a:p>
        </p:txBody>
      </p:sp>
    </p:spTree>
    <p:extLst>
      <p:ext uri="{BB962C8B-B14F-4D97-AF65-F5344CB8AC3E}">
        <p14:creationId xmlns:p14="http://schemas.microsoft.com/office/powerpoint/2010/main" val="2342616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All </a:t>
            </a:r>
            <a:r>
              <a:rPr lang="de-DE" dirty="0" err="1"/>
              <a:t>numbers</a:t>
            </a:r>
            <a:r>
              <a:rPr lang="de-DE" dirty="0"/>
              <a:t> </a:t>
            </a:r>
            <a:r>
              <a:rPr lang="de-DE" dirty="0" err="1"/>
              <a:t>are</a:t>
            </a:r>
            <a:r>
              <a:rPr lang="de-DE" dirty="0"/>
              <a:t> real, </a:t>
            </a:r>
            <a:r>
              <a:rPr lang="de-DE" dirty="0" err="1"/>
              <a:t>except</a:t>
            </a:r>
            <a:r>
              <a:rPr lang="de-DE" dirty="0"/>
              <a:t> </a:t>
            </a:r>
            <a:r>
              <a:rPr lang="de-DE" dirty="0" err="1"/>
              <a:t>for</a:t>
            </a:r>
            <a:r>
              <a:rPr lang="de-DE" dirty="0"/>
              <a:t> </a:t>
            </a:r>
            <a:r>
              <a:rPr lang="de-DE" dirty="0" err="1"/>
              <a:t>i,j,k,l,m,n</a:t>
            </a:r>
            <a:r>
              <a:rPr lang="de-DE" dirty="0"/>
              <a:t>, </a:t>
            </a:r>
            <a:r>
              <a:rPr lang="de-DE" dirty="0" err="1"/>
              <a:t>which</a:t>
            </a:r>
            <a:r>
              <a:rPr lang="de-DE" dirty="0"/>
              <a:t> </a:t>
            </a:r>
            <a:r>
              <a:rPr lang="de-DE" dirty="0" err="1"/>
              <a:t>are</a:t>
            </a:r>
            <a:r>
              <a:rPr lang="de-DE" dirty="0"/>
              <a:t> </a:t>
            </a:r>
            <a:r>
              <a:rPr lang="de-DE" dirty="0" err="1"/>
              <a:t>integers</a:t>
            </a:r>
            <a:endParaRPr lang="de-DE" dirty="0"/>
          </a:p>
        </p:txBody>
      </p:sp>
    </p:spTree>
    <p:extLst>
      <p:ext uri="{BB962C8B-B14F-4D97-AF65-F5344CB8AC3E}">
        <p14:creationId xmlns:p14="http://schemas.microsoft.com/office/powerpoint/2010/main" val="3028594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el &amp; Foto 2">
    <p:spTree>
      <p:nvGrpSpPr>
        <p:cNvPr id="1" name=""/>
        <p:cNvGrpSpPr/>
        <p:nvPr/>
      </p:nvGrpSpPr>
      <p:grpSpPr>
        <a:xfrm>
          <a:off x="0" y="0"/>
          <a:ext cx="0" cy="0"/>
          <a:chOff x="0" y="0"/>
          <a:chExt cx="0" cy="0"/>
        </a:xfrm>
      </p:grpSpPr>
      <p:sp>
        <p:nvSpPr>
          <p:cNvPr id="32" name="Schüssel mit Lachsfrikadellen, Salat und Humm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Folientitel"/>
          <p:cNvSpPr txBox="1">
            <a:spLocks noGrp="1"/>
          </p:cNvSpPr>
          <p:nvPr>
            <p:ph type="title" hasCustomPrompt="1"/>
          </p:nvPr>
        </p:nvSpPr>
        <p:spPr>
          <a:xfrm>
            <a:off x="1206500" y="1270000"/>
            <a:ext cx="9779000" cy="5882273"/>
          </a:xfrm>
          <a:prstGeom prst="rect">
            <a:avLst/>
          </a:prstGeom>
        </p:spPr>
        <p:txBody>
          <a:bodyPr anchor="b"/>
          <a:lstStyle/>
          <a:p>
            <a:r>
              <a:t>Folientitel</a:t>
            </a:r>
          </a:p>
        </p:txBody>
      </p:sp>
      <p:sp>
        <p:nvSpPr>
          <p:cNvPr id="34" name="Textebene 1…"/>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Folien-Untertitel</a:t>
            </a:r>
          </a:p>
          <a:p>
            <a:pPr lvl="1"/>
            <a:endParaRPr/>
          </a:p>
          <a:p>
            <a:pPr lvl="2"/>
            <a:endParaRPr/>
          </a:p>
          <a:p>
            <a:pPr lvl="3"/>
            <a:endParaRPr/>
          </a:p>
          <a:p>
            <a:pPr lvl="4"/>
            <a:endParaRPr/>
          </a:p>
        </p:txBody>
      </p:sp>
      <p:sp>
        <p:nvSpPr>
          <p:cNvPr id="35" name="Foliennumm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Foto - 3 Stück">
    <p:spTree>
      <p:nvGrpSpPr>
        <p:cNvPr id="1" name=""/>
        <p:cNvGrpSpPr/>
        <p:nvPr/>
      </p:nvGrpSpPr>
      <p:grpSpPr>
        <a:xfrm>
          <a:off x="0" y="0"/>
          <a:ext cx="0" cy="0"/>
          <a:chOff x="0" y="0"/>
          <a:chExt cx="0" cy="0"/>
        </a:xfrm>
      </p:grpSpPr>
      <p:sp>
        <p:nvSpPr>
          <p:cNvPr id="124" name="Salatschüssel mit gebratenem Reis, gekochten Eiern und Stäbchen"/>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Schüssel mit Lachsfrikadellen, Salat und Humm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Schüssel mit Pappardelle, Petersilienbutter, gerösteten Haselnüssen und geriebenem Parmesan"/>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el">
    <p:spTree>
      <p:nvGrpSpPr>
        <p:cNvPr id="1" name=""/>
        <p:cNvGrpSpPr/>
        <p:nvPr/>
      </p:nvGrpSpPr>
      <p:grpSpPr>
        <a:xfrm>
          <a:off x="0" y="0"/>
          <a:ext cx="0" cy="0"/>
          <a:chOff x="0" y="0"/>
          <a:chExt cx="0" cy="0"/>
        </a:xfrm>
      </p:grpSpPr>
      <p:sp>
        <p:nvSpPr>
          <p:cNvPr id="11" name="Autor:in und Datum"/>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Autor:in und Datum</a:t>
            </a:r>
          </a:p>
        </p:txBody>
      </p:sp>
      <p:sp>
        <p:nvSpPr>
          <p:cNvPr id="12" name="Titel der Präsentation"/>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Titel der Präsentation</a:t>
            </a:r>
          </a:p>
        </p:txBody>
      </p:sp>
      <p:sp>
        <p:nvSpPr>
          <p:cNvPr id="13" name="Textebene 1…"/>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Präsentationsuntertitel</a:t>
            </a:r>
          </a:p>
          <a:p>
            <a:pPr lvl="1"/>
            <a:endParaRPr/>
          </a:p>
          <a:p>
            <a:pPr lvl="2"/>
            <a:endParaRPr/>
          </a:p>
          <a:p>
            <a:pPr lvl="3"/>
            <a:endParaRPr/>
          </a:p>
          <a:p>
            <a:pPr lvl="4"/>
            <a:endParaRPr/>
          </a:p>
        </p:txBody>
      </p:sp>
      <p:sp>
        <p:nvSpPr>
          <p:cNvPr id="14"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el &amp; Foto">
    <p:spTree>
      <p:nvGrpSpPr>
        <p:cNvPr id="1" name=""/>
        <p:cNvGrpSpPr/>
        <p:nvPr/>
      </p:nvGrpSpPr>
      <p:grpSpPr>
        <a:xfrm>
          <a:off x="0" y="0"/>
          <a:ext cx="0" cy="0"/>
          <a:chOff x="0" y="0"/>
          <a:chExt cx="0" cy="0"/>
        </a:xfrm>
      </p:grpSpPr>
      <p:sp>
        <p:nvSpPr>
          <p:cNvPr id="21" name="Avocados und Limonen"/>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Titel der Präsentation"/>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Titel der Präsentation</a:t>
            </a:r>
          </a:p>
        </p:txBody>
      </p:sp>
      <p:sp>
        <p:nvSpPr>
          <p:cNvPr id="23" name="Autor:in und Datum"/>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Autor:in und Datum</a:t>
            </a:r>
          </a:p>
        </p:txBody>
      </p:sp>
      <p:sp>
        <p:nvSpPr>
          <p:cNvPr id="24" name="Textebene 1…"/>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Präsentationsuntertitel</a:t>
            </a:r>
          </a:p>
          <a:p>
            <a:pPr lvl="1"/>
            <a:endParaRPr/>
          </a:p>
          <a:p>
            <a:pPr lvl="2"/>
            <a:endParaRPr/>
          </a:p>
          <a:p>
            <a:pPr lvl="3"/>
            <a:endParaRPr/>
          </a:p>
          <a:p>
            <a:pPr lvl="4"/>
            <a:endParaRPr/>
          </a:p>
        </p:txBody>
      </p:sp>
      <p:sp>
        <p:nvSpPr>
          <p:cNvPr id="25"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el &amp; Foto 2">
    <p:spTree>
      <p:nvGrpSpPr>
        <p:cNvPr id="1" name=""/>
        <p:cNvGrpSpPr/>
        <p:nvPr/>
      </p:nvGrpSpPr>
      <p:grpSpPr>
        <a:xfrm>
          <a:off x="0" y="0"/>
          <a:ext cx="0" cy="0"/>
          <a:chOff x="0" y="0"/>
          <a:chExt cx="0" cy="0"/>
        </a:xfrm>
      </p:grpSpPr>
      <p:sp>
        <p:nvSpPr>
          <p:cNvPr id="32" name="Schüssel mit Lachsfrikadellen, Salat und Humm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Folientitel"/>
          <p:cNvSpPr txBox="1">
            <a:spLocks noGrp="1"/>
          </p:cNvSpPr>
          <p:nvPr>
            <p:ph type="title" hasCustomPrompt="1"/>
          </p:nvPr>
        </p:nvSpPr>
        <p:spPr>
          <a:xfrm>
            <a:off x="1206500" y="1270000"/>
            <a:ext cx="9779000" cy="5882273"/>
          </a:xfrm>
          <a:prstGeom prst="rect">
            <a:avLst/>
          </a:prstGeom>
        </p:spPr>
        <p:txBody>
          <a:bodyPr anchor="b"/>
          <a:lstStyle/>
          <a:p>
            <a:r>
              <a:t>Folientitel</a:t>
            </a:r>
          </a:p>
        </p:txBody>
      </p:sp>
      <p:sp>
        <p:nvSpPr>
          <p:cNvPr id="34" name="Textebene 1…"/>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Folien-Untertitel</a:t>
            </a:r>
          </a:p>
          <a:p>
            <a:pPr lvl="1"/>
            <a:endParaRPr/>
          </a:p>
          <a:p>
            <a:pPr lvl="2"/>
            <a:endParaRPr/>
          </a:p>
          <a:p>
            <a:pPr lvl="3"/>
            <a:endParaRPr/>
          </a:p>
          <a:p>
            <a:pPr lvl="4"/>
            <a:endParaRPr/>
          </a:p>
        </p:txBody>
      </p:sp>
      <p:sp>
        <p:nvSpPr>
          <p:cNvPr id="35" name="Foliennumm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el &amp; Punkte">
    <p:spTree>
      <p:nvGrpSpPr>
        <p:cNvPr id="1" name=""/>
        <p:cNvGrpSpPr/>
        <p:nvPr/>
      </p:nvGrpSpPr>
      <p:grpSpPr>
        <a:xfrm>
          <a:off x="0" y="0"/>
          <a:ext cx="0" cy="0"/>
          <a:chOff x="0" y="0"/>
          <a:chExt cx="0" cy="0"/>
        </a:xfrm>
      </p:grpSpPr>
      <p:sp>
        <p:nvSpPr>
          <p:cNvPr id="42" name="Folientitel"/>
          <p:cNvSpPr txBox="1">
            <a:spLocks noGrp="1"/>
          </p:cNvSpPr>
          <p:nvPr>
            <p:ph type="title" hasCustomPrompt="1"/>
          </p:nvPr>
        </p:nvSpPr>
        <p:spPr>
          <a:prstGeom prst="rect">
            <a:avLst/>
          </a:prstGeom>
        </p:spPr>
        <p:txBody>
          <a:bodyPr/>
          <a:lstStyle/>
          <a:p>
            <a:r>
              <a:t>Folientitel</a:t>
            </a:r>
          </a:p>
        </p:txBody>
      </p:sp>
      <p:sp>
        <p:nvSpPr>
          <p:cNvPr id="43" name="Folien-Untertitel"/>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Folien-Untertitel</a:t>
            </a:r>
          </a:p>
        </p:txBody>
      </p:sp>
      <p:sp>
        <p:nvSpPr>
          <p:cNvPr id="44" name="Textebene 1…"/>
          <p:cNvSpPr txBox="1">
            <a:spLocks noGrp="1"/>
          </p:cNvSpPr>
          <p:nvPr>
            <p:ph type="body" idx="1" hasCustomPrompt="1"/>
          </p:nvPr>
        </p:nvSpPr>
        <p:spPr>
          <a:prstGeom prst="rect">
            <a:avLst/>
          </a:prstGeom>
        </p:spPr>
        <p:txBody>
          <a:bodyPr/>
          <a:lstStyle/>
          <a:p>
            <a:r>
              <a:t>Text für Folienpunkt</a:t>
            </a:r>
          </a:p>
          <a:p>
            <a:pPr lvl="1"/>
            <a:endParaRPr/>
          </a:p>
          <a:p>
            <a:pPr lvl="2"/>
            <a:endParaRPr/>
          </a:p>
          <a:p>
            <a:pPr lvl="3"/>
            <a:endParaRPr/>
          </a:p>
          <a:p>
            <a:pPr lvl="4"/>
            <a:endParaRPr/>
          </a:p>
        </p:txBody>
      </p:sp>
      <p:sp>
        <p:nvSpPr>
          <p:cNvPr id="45"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unkte">
    <p:spTree>
      <p:nvGrpSpPr>
        <p:cNvPr id="1" name=""/>
        <p:cNvGrpSpPr/>
        <p:nvPr/>
      </p:nvGrpSpPr>
      <p:grpSpPr>
        <a:xfrm>
          <a:off x="0" y="0"/>
          <a:ext cx="0" cy="0"/>
          <a:chOff x="0" y="0"/>
          <a:chExt cx="0" cy="0"/>
        </a:xfrm>
      </p:grpSpPr>
      <p:sp>
        <p:nvSpPr>
          <p:cNvPr id="52" name="Textebene 1…"/>
          <p:cNvSpPr txBox="1">
            <a:spLocks noGrp="1"/>
          </p:cNvSpPr>
          <p:nvPr>
            <p:ph type="body" idx="1" hasCustomPrompt="1"/>
          </p:nvPr>
        </p:nvSpPr>
        <p:spPr>
          <a:prstGeom prst="rect">
            <a:avLst/>
          </a:prstGeom>
        </p:spPr>
        <p:txBody>
          <a:bodyPr numCol="2" spcCol="1098550"/>
          <a:lstStyle/>
          <a:p>
            <a:r>
              <a:t>Text für Folienpunkt</a:t>
            </a:r>
          </a:p>
          <a:p>
            <a:pPr lvl="1"/>
            <a:endParaRPr/>
          </a:p>
          <a:p>
            <a:pPr lvl="2"/>
            <a:endParaRPr/>
          </a:p>
          <a:p>
            <a:pPr lvl="3"/>
            <a:endParaRPr/>
          </a:p>
          <a:p>
            <a:pPr lvl="4"/>
            <a:endParaRPr/>
          </a:p>
        </p:txBody>
      </p:sp>
      <p:sp>
        <p:nvSpPr>
          <p:cNvPr id="53"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Abschnitt">
    <p:spTree>
      <p:nvGrpSpPr>
        <p:cNvPr id="1" name=""/>
        <p:cNvGrpSpPr/>
        <p:nvPr/>
      </p:nvGrpSpPr>
      <p:grpSpPr>
        <a:xfrm>
          <a:off x="0" y="0"/>
          <a:ext cx="0" cy="0"/>
          <a:chOff x="0" y="0"/>
          <a:chExt cx="0" cy="0"/>
        </a:xfrm>
      </p:grpSpPr>
      <p:sp>
        <p:nvSpPr>
          <p:cNvPr id="71" name="Titel des Abschnitts"/>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Titel des Abschnitts</a:t>
            </a:r>
          </a:p>
        </p:txBody>
      </p:sp>
      <p:sp>
        <p:nvSpPr>
          <p:cNvPr id="72" name="Foliennumm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Nur Titel">
    <p:spTree>
      <p:nvGrpSpPr>
        <p:cNvPr id="1" name=""/>
        <p:cNvGrpSpPr/>
        <p:nvPr/>
      </p:nvGrpSpPr>
      <p:grpSpPr>
        <a:xfrm>
          <a:off x="0" y="0"/>
          <a:ext cx="0" cy="0"/>
          <a:chOff x="0" y="0"/>
          <a:chExt cx="0" cy="0"/>
        </a:xfrm>
      </p:grpSpPr>
      <p:sp>
        <p:nvSpPr>
          <p:cNvPr id="79" name="Folientitel"/>
          <p:cNvSpPr txBox="1">
            <a:spLocks noGrp="1"/>
          </p:cNvSpPr>
          <p:nvPr>
            <p:ph type="title" hasCustomPrompt="1"/>
          </p:nvPr>
        </p:nvSpPr>
        <p:spPr>
          <a:xfrm>
            <a:off x="1206500" y="1079500"/>
            <a:ext cx="21971000" cy="1434949"/>
          </a:xfrm>
          <a:prstGeom prst="rect">
            <a:avLst/>
          </a:prstGeom>
        </p:spPr>
        <p:txBody>
          <a:bodyPr/>
          <a:lstStyle/>
          <a:p>
            <a:r>
              <a:t>Folientitel</a:t>
            </a:r>
          </a:p>
        </p:txBody>
      </p:sp>
      <p:sp>
        <p:nvSpPr>
          <p:cNvPr id="80" name="Folien-Untertitel"/>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Folien-Untertitel</a:t>
            </a:r>
          </a:p>
        </p:txBody>
      </p:sp>
      <p:sp>
        <p:nvSpPr>
          <p:cNvPr id="8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Titel"/>
          <p:cNvSpPr txBox="1">
            <a:spLocks noGrp="1"/>
          </p:cNvSpPr>
          <p:nvPr>
            <p:ph type="title" hasCustomPrompt="1"/>
          </p:nvPr>
        </p:nvSpPr>
        <p:spPr>
          <a:xfrm>
            <a:off x="1206500" y="1079500"/>
            <a:ext cx="21971000" cy="1435100"/>
          </a:xfrm>
          <a:prstGeom prst="rect">
            <a:avLst/>
          </a:prstGeom>
        </p:spPr>
        <p:txBody>
          <a:bodyPr/>
          <a:lstStyle/>
          <a:p>
            <a:r>
              <a:t>Agenda-Titel</a:t>
            </a:r>
          </a:p>
        </p:txBody>
      </p:sp>
      <p:sp>
        <p:nvSpPr>
          <p:cNvPr id="89" name="Agenda-Untertitel"/>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Agenda-Untertitel</a:t>
            </a:r>
          </a:p>
        </p:txBody>
      </p:sp>
      <p:sp>
        <p:nvSpPr>
          <p:cNvPr id="90" name="Textebene 1…"/>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Agendathemen</a:t>
            </a:r>
          </a:p>
          <a:p>
            <a:pPr lvl="1"/>
            <a:endParaRPr/>
          </a:p>
          <a:p>
            <a:pPr lvl="2"/>
            <a:endParaRPr/>
          </a:p>
          <a:p>
            <a:pPr lvl="3"/>
            <a:endParaRPr/>
          </a:p>
          <a:p>
            <a:pPr lvl="4"/>
            <a:endParaRPr/>
          </a:p>
        </p:txBody>
      </p:sp>
      <p:sp>
        <p:nvSpPr>
          <p:cNvPr id="9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Fakt (groß)">
    <p:spTree>
      <p:nvGrpSpPr>
        <p:cNvPr id="1" name=""/>
        <p:cNvGrpSpPr/>
        <p:nvPr/>
      </p:nvGrpSpPr>
      <p:grpSpPr>
        <a:xfrm>
          <a:off x="0" y="0"/>
          <a:ext cx="0" cy="0"/>
          <a:chOff x="0" y="0"/>
          <a:chExt cx="0" cy="0"/>
        </a:xfrm>
      </p:grpSpPr>
      <p:sp>
        <p:nvSpPr>
          <p:cNvPr id="106" name="Textebene 1…"/>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100 %</a:t>
            </a:r>
          </a:p>
          <a:p>
            <a:pPr lvl="1"/>
            <a:endParaRPr/>
          </a:p>
          <a:p>
            <a:pPr lvl="2"/>
            <a:endParaRPr/>
          </a:p>
          <a:p>
            <a:pPr lvl="3"/>
            <a:endParaRPr/>
          </a:p>
          <a:p>
            <a:pPr lvl="4"/>
            <a:endParaRPr/>
          </a:p>
        </p:txBody>
      </p:sp>
      <p:sp>
        <p:nvSpPr>
          <p:cNvPr id="107" name="Fakte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Fakten</a:t>
            </a:r>
          </a:p>
        </p:txBody>
      </p:sp>
      <p:sp>
        <p:nvSpPr>
          <p:cNvPr id="108"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el &amp; Punkte">
    <p:spTree>
      <p:nvGrpSpPr>
        <p:cNvPr id="1" name=""/>
        <p:cNvGrpSpPr/>
        <p:nvPr/>
      </p:nvGrpSpPr>
      <p:grpSpPr>
        <a:xfrm>
          <a:off x="0" y="0"/>
          <a:ext cx="0" cy="0"/>
          <a:chOff x="0" y="0"/>
          <a:chExt cx="0" cy="0"/>
        </a:xfrm>
      </p:grpSpPr>
      <p:sp>
        <p:nvSpPr>
          <p:cNvPr id="42" name="Folientitel"/>
          <p:cNvSpPr txBox="1">
            <a:spLocks noGrp="1"/>
          </p:cNvSpPr>
          <p:nvPr>
            <p:ph type="title" hasCustomPrompt="1"/>
          </p:nvPr>
        </p:nvSpPr>
        <p:spPr>
          <a:prstGeom prst="rect">
            <a:avLst/>
          </a:prstGeom>
        </p:spPr>
        <p:txBody>
          <a:bodyPr/>
          <a:lstStyle/>
          <a:p>
            <a:r>
              <a:t>Folientitel</a:t>
            </a:r>
          </a:p>
        </p:txBody>
      </p:sp>
      <p:sp>
        <p:nvSpPr>
          <p:cNvPr id="43" name="Folien-Untertitel"/>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Folien-Untertitel</a:t>
            </a:r>
          </a:p>
        </p:txBody>
      </p:sp>
      <p:sp>
        <p:nvSpPr>
          <p:cNvPr id="44" name="Textebene 1…"/>
          <p:cNvSpPr txBox="1">
            <a:spLocks noGrp="1"/>
          </p:cNvSpPr>
          <p:nvPr>
            <p:ph type="body" idx="1" hasCustomPrompt="1"/>
          </p:nvPr>
        </p:nvSpPr>
        <p:spPr>
          <a:prstGeom prst="rect">
            <a:avLst/>
          </a:prstGeom>
        </p:spPr>
        <p:txBody>
          <a:bodyPr/>
          <a:lstStyle/>
          <a:p>
            <a:r>
              <a:t>Text für Folienpunkt</a:t>
            </a:r>
          </a:p>
          <a:p>
            <a:pPr lvl="1"/>
            <a:endParaRPr/>
          </a:p>
          <a:p>
            <a:pPr lvl="2"/>
            <a:endParaRPr/>
          </a:p>
          <a:p>
            <a:pPr lvl="3"/>
            <a:endParaRPr/>
          </a:p>
          <a:p>
            <a:pPr lvl="4"/>
            <a:endParaRPr/>
          </a:p>
        </p:txBody>
      </p:sp>
      <p:sp>
        <p:nvSpPr>
          <p:cNvPr id="45"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Zitat">
    <p:spTree>
      <p:nvGrpSpPr>
        <p:cNvPr id="1" name=""/>
        <p:cNvGrpSpPr/>
        <p:nvPr/>
      </p:nvGrpSpPr>
      <p:grpSpPr>
        <a:xfrm>
          <a:off x="0" y="0"/>
          <a:ext cx="0" cy="0"/>
          <a:chOff x="0" y="0"/>
          <a:chExt cx="0" cy="0"/>
        </a:xfrm>
      </p:grpSpPr>
      <p:sp>
        <p:nvSpPr>
          <p:cNvPr id="115" name="Quellenangabe"/>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Quellenangabe</a:t>
            </a:r>
          </a:p>
        </p:txBody>
      </p:sp>
      <p:sp>
        <p:nvSpPr>
          <p:cNvPr id="116" name="Textebene 1…"/>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„Bemerkenswert“</a:t>
            </a:r>
          </a:p>
          <a:p>
            <a:pPr lvl="1"/>
            <a:endParaRPr/>
          </a:p>
          <a:p>
            <a:pPr lvl="2"/>
            <a:endParaRPr/>
          </a:p>
          <a:p>
            <a:pPr lvl="3"/>
            <a:endParaRPr/>
          </a:p>
          <a:p>
            <a:pPr lvl="4"/>
            <a:endParaRPr/>
          </a:p>
        </p:txBody>
      </p:sp>
      <p:sp>
        <p:nvSpPr>
          <p:cNvPr id="11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Foto - 3 Stück">
    <p:spTree>
      <p:nvGrpSpPr>
        <p:cNvPr id="1" name=""/>
        <p:cNvGrpSpPr/>
        <p:nvPr/>
      </p:nvGrpSpPr>
      <p:grpSpPr>
        <a:xfrm>
          <a:off x="0" y="0"/>
          <a:ext cx="0" cy="0"/>
          <a:chOff x="0" y="0"/>
          <a:chExt cx="0" cy="0"/>
        </a:xfrm>
      </p:grpSpPr>
      <p:sp>
        <p:nvSpPr>
          <p:cNvPr id="124" name="Salatschüssel mit gebratenem Reis, gekochten Eiern und Stäbchen"/>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Schüssel mit Lachsfrikadellen, Salat und Humm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Schüssel mit Pappardelle, Petersilienbutter, gerösteten Haselnüssen und geriebenem Parmesan"/>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34" name="Salatschüssel mit gebratenem Reis, gekochten Eiern und Stäbchen"/>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Foliennumm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‹Nr.›</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el">
    <p:spTree>
      <p:nvGrpSpPr>
        <p:cNvPr id="1" name=""/>
        <p:cNvGrpSpPr/>
        <p:nvPr/>
      </p:nvGrpSpPr>
      <p:grpSpPr>
        <a:xfrm>
          <a:off x="0" y="0"/>
          <a:ext cx="0" cy="0"/>
          <a:chOff x="0" y="0"/>
          <a:chExt cx="0" cy="0"/>
        </a:xfrm>
      </p:grpSpPr>
      <p:sp>
        <p:nvSpPr>
          <p:cNvPr id="11" name="Autor:in und Datum"/>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Autor:in und Datum</a:t>
            </a:r>
          </a:p>
        </p:txBody>
      </p:sp>
      <p:sp>
        <p:nvSpPr>
          <p:cNvPr id="12" name="Titel der Präsentation"/>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Titel der Präsentation</a:t>
            </a:r>
          </a:p>
        </p:txBody>
      </p:sp>
      <p:sp>
        <p:nvSpPr>
          <p:cNvPr id="13" name="Textebene 1…"/>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Präsentationsuntertitel</a:t>
            </a:r>
          </a:p>
          <a:p>
            <a:pPr lvl="1"/>
            <a:endParaRPr/>
          </a:p>
          <a:p>
            <a:pPr lvl="2"/>
            <a:endParaRPr/>
          </a:p>
          <a:p>
            <a:pPr lvl="3"/>
            <a:endParaRPr/>
          </a:p>
          <a:p>
            <a:pPr lvl="4"/>
            <a:endParaRPr/>
          </a:p>
        </p:txBody>
      </p:sp>
      <p:sp>
        <p:nvSpPr>
          <p:cNvPr id="14"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el &amp; Foto">
    <p:spTree>
      <p:nvGrpSpPr>
        <p:cNvPr id="1" name=""/>
        <p:cNvGrpSpPr/>
        <p:nvPr/>
      </p:nvGrpSpPr>
      <p:grpSpPr>
        <a:xfrm>
          <a:off x="0" y="0"/>
          <a:ext cx="0" cy="0"/>
          <a:chOff x="0" y="0"/>
          <a:chExt cx="0" cy="0"/>
        </a:xfrm>
      </p:grpSpPr>
      <p:sp>
        <p:nvSpPr>
          <p:cNvPr id="21" name="Avocados und Limonen"/>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Titel der Präsentation"/>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Titel der Präsentation</a:t>
            </a:r>
          </a:p>
        </p:txBody>
      </p:sp>
      <p:sp>
        <p:nvSpPr>
          <p:cNvPr id="23" name="Autor:in und Datum"/>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Autor:in und Datum</a:t>
            </a:r>
          </a:p>
        </p:txBody>
      </p:sp>
      <p:sp>
        <p:nvSpPr>
          <p:cNvPr id="24" name="Textebene 1…"/>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Präsentationsuntertitel</a:t>
            </a:r>
          </a:p>
          <a:p>
            <a:pPr lvl="1"/>
            <a:endParaRPr/>
          </a:p>
          <a:p>
            <a:pPr lvl="2"/>
            <a:endParaRPr/>
          </a:p>
          <a:p>
            <a:pPr lvl="3"/>
            <a:endParaRPr/>
          </a:p>
          <a:p>
            <a:pPr lvl="4"/>
            <a:endParaRPr/>
          </a:p>
        </p:txBody>
      </p:sp>
      <p:sp>
        <p:nvSpPr>
          <p:cNvPr id="25"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el &amp; Foto 2">
    <p:spTree>
      <p:nvGrpSpPr>
        <p:cNvPr id="1" name=""/>
        <p:cNvGrpSpPr/>
        <p:nvPr/>
      </p:nvGrpSpPr>
      <p:grpSpPr>
        <a:xfrm>
          <a:off x="0" y="0"/>
          <a:ext cx="0" cy="0"/>
          <a:chOff x="0" y="0"/>
          <a:chExt cx="0" cy="0"/>
        </a:xfrm>
      </p:grpSpPr>
      <p:sp>
        <p:nvSpPr>
          <p:cNvPr id="32" name="Schüssel mit Lachsfrikadellen, Salat und Humm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Folientitel"/>
          <p:cNvSpPr txBox="1">
            <a:spLocks noGrp="1"/>
          </p:cNvSpPr>
          <p:nvPr>
            <p:ph type="title" hasCustomPrompt="1"/>
          </p:nvPr>
        </p:nvSpPr>
        <p:spPr>
          <a:xfrm>
            <a:off x="1206500" y="1270000"/>
            <a:ext cx="9779000" cy="5882273"/>
          </a:xfrm>
          <a:prstGeom prst="rect">
            <a:avLst/>
          </a:prstGeom>
        </p:spPr>
        <p:txBody>
          <a:bodyPr anchor="b"/>
          <a:lstStyle/>
          <a:p>
            <a:r>
              <a:t>Folientitel</a:t>
            </a:r>
          </a:p>
        </p:txBody>
      </p:sp>
      <p:sp>
        <p:nvSpPr>
          <p:cNvPr id="34" name="Textebene 1…"/>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Folien-Untertitel</a:t>
            </a:r>
          </a:p>
          <a:p>
            <a:pPr lvl="1"/>
            <a:endParaRPr/>
          </a:p>
          <a:p>
            <a:pPr lvl="2"/>
            <a:endParaRPr/>
          </a:p>
          <a:p>
            <a:pPr lvl="3"/>
            <a:endParaRPr/>
          </a:p>
          <a:p>
            <a:pPr lvl="4"/>
            <a:endParaRPr/>
          </a:p>
        </p:txBody>
      </p:sp>
      <p:sp>
        <p:nvSpPr>
          <p:cNvPr id="35" name="Foliennumm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el &amp; Punkte">
    <p:spTree>
      <p:nvGrpSpPr>
        <p:cNvPr id="1" name=""/>
        <p:cNvGrpSpPr/>
        <p:nvPr/>
      </p:nvGrpSpPr>
      <p:grpSpPr>
        <a:xfrm>
          <a:off x="0" y="0"/>
          <a:ext cx="0" cy="0"/>
          <a:chOff x="0" y="0"/>
          <a:chExt cx="0" cy="0"/>
        </a:xfrm>
      </p:grpSpPr>
      <p:sp>
        <p:nvSpPr>
          <p:cNvPr id="42" name="Folientitel"/>
          <p:cNvSpPr txBox="1">
            <a:spLocks noGrp="1"/>
          </p:cNvSpPr>
          <p:nvPr>
            <p:ph type="title" hasCustomPrompt="1"/>
          </p:nvPr>
        </p:nvSpPr>
        <p:spPr>
          <a:prstGeom prst="rect">
            <a:avLst/>
          </a:prstGeom>
        </p:spPr>
        <p:txBody>
          <a:bodyPr/>
          <a:lstStyle/>
          <a:p>
            <a:r>
              <a:t>Folientitel</a:t>
            </a:r>
          </a:p>
        </p:txBody>
      </p:sp>
      <p:sp>
        <p:nvSpPr>
          <p:cNvPr id="43" name="Folien-Untertitel"/>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Folien-Untertitel</a:t>
            </a:r>
          </a:p>
        </p:txBody>
      </p:sp>
      <p:sp>
        <p:nvSpPr>
          <p:cNvPr id="44" name="Textebene 1…"/>
          <p:cNvSpPr txBox="1">
            <a:spLocks noGrp="1"/>
          </p:cNvSpPr>
          <p:nvPr>
            <p:ph type="body" idx="1" hasCustomPrompt="1"/>
          </p:nvPr>
        </p:nvSpPr>
        <p:spPr>
          <a:prstGeom prst="rect">
            <a:avLst/>
          </a:prstGeom>
        </p:spPr>
        <p:txBody>
          <a:bodyPr/>
          <a:lstStyle/>
          <a:p>
            <a:r>
              <a:t>Text für Folienpunkt</a:t>
            </a:r>
          </a:p>
          <a:p>
            <a:pPr lvl="1"/>
            <a:endParaRPr/>
          </a:p>
          <a:p>
            <a:pPr lvl="2"/>
            <a:endParaRPr/>
          </a:p>
          <a:p>
            <a:pPr lvl="3"/>
            <a:endParaRPr/>
          </a:p>
          <a:p>
            <a:pPr lvl="4"/>
            <a:endParaRPr/>
          </a:p>
        </p:txBody>
      </p:sp>
      <p:sp>
        <p:nvSpPr>
          <p:cNvPr id="45"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Punkte">
    <p:spTree>
      <p:nvGrpSpPr>
        <p:cNvPr id="1" name=""/>
        <p:cNvGrpSpPr/>
        <p:nvPr/>
      </p:nvGrpSpPr>
      <p:grpSpPr>
        <a:xfrm>
          <a:off x="0" y="0"/>
          <a:ext cx="0" cy="0"/>
          <a:chOff x="0" y="0"/>
          <a:chExt cx="0" cy="0"/>
        </a:xfrm>
      </p:grpSpPr>
      <p:sp>
        <p:nvSpPr>
          <p:cNvPr id="52" name="Textebene 1…"/>
          <p:cNvSpPr txBox="1">
            <a:spLocks noGrp="1"/>
          </p:cNvSpPr>
          <p:nvPr>
            <p:ph type="body" idx="1" hasCustomPrompt="1"/>
          </p:nvPr>
        </p:nvSpPr>
        <p:spPr>
          <a:prstGeom prst="rect">
            <a:avLst/>
          </a:prstGeom>
        </p:spPr>
        <p:txBody>
          <a:bodyPr numCol="2" spcCol="1098550"/>
          <a:lstStyle/>
          <a:p>
            <a:r>
              <a:t>Text für Folienpunkt</a:t>
            </a:r>
          </a:p>
          <a:p>
            <a:pPr lvl="1"/>
            <a:endParaRPr/>
          </a:p>
          <a:p>
            <a:pPr lvl="2"/>
            <a:endParaRPr/>
          </a:p>
          <a:p>
            <a:pPr lvl="3"/>
            <a:endParaRPr/>
          </a:p>
          <a:p>
            <a:pPr lvl="4"/>
            <a:endParaRPr/>
          </a:p>
        </p:txBody>
      </p:sp>
      <p:sp>
        <p:nvSpPr>
          <p:cNvPr id="53"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el, Punkte &amp; Foto">
    <p:spTree>
      <p:nvGrpSpPr>
        <p:cNvPr id="1" name=""/>
        <p:cNvGrpSpPr/>
        <p:nvPr/>
      </p:nvGrpSpPr>
      <p:grpSpPr>
        <a:xfrm>
          <a:off x="0" y="0"/>
          <a:ext cx="0" cy="0"/>
          <a:chOff x="0" y="0"/>
          <a:chExt cx="0" cy="0"/>
        </a:xfrm>
      </p:grpSpPr>
      <p:sp>
        <p:nvSpPr>
          <p:cNvPr id="60" name="Folien-Untertitel"/>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Folien-Untertitel</a:t>
            </a:r>
          </a:p>
        </p:txBody>
      </p:sp>
      <p:sp>
        <p:nvSpPr>
          <p:cNvPr id="61" name="Textebene 1…"/>
          <p:cNvSpPr txBox="1">
            <a:spLocks noGrp="1"/>
          </p:cNvSpPr>
          <p:nvPr>
            <p:ph type="body" sz="half" idx="1" hasCustomPrompt="1"/>
          </p:nvPr>
        </p:nvSpPr>
        <p:spPr>
          <a:xfrm>
            <a:off x="1206500" y="4248504"/>
            <a:ext cx="9779000" cy="8256630"/>
          </a:xfrm>
          <a:prstGeom prst="rect">
            <a:avLst/>
          </a:prstGeom>
        </p:spPr>
        <p:txBody>
          <a:bodyPr/>
          <a:lstStyle/>
          <a:p>
            <a:r>
              <a:t>Text für Folienpunkt</a:t>
            </a:r>
          </a:p>
          <a:p>
            <a:pPr lvl="1"/>
            <a:endParaRPr/>
          </a:p>
          <a:p>
            <a:pPr lvl="2"/>
            <a:endParaRPr/>
          </a:p>
          <a:p>
            <a:pPr lvl="3"/>
            <a:endParaRPr/>
          </a:p>
          <a:p>
            <a:pPr lvl="4"/>
            <a:endParaRPr/>
          </a:p>
        </p:txBody>
      </p:sp>
      <p:sp>
        <p:nvSpPr>
          <p:cNvPr id="62" name="Schüssel mit Pappardelle, Petersilienbutter, gerösteten Haselnüssen und geriebenem Parmesan"/>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Folientitel"/>
          <p:cNvSpPr txBox="1">
            <a:spLocks noGrp="1"/>
          </p:cNvSpPr>
          <p:nvPr>
            <p:ph type="title" hasCustomPrompt="1"/>
          </p:nvPr>
        </p:nvSpPr>
        <p:spPr>
          <a:xfrm>
            <a:off x="1206500" y="1079500"/>
            <a:ext cx="9779000" cy="1435100"/>
          </a:xfrm>
          <a:prstGeom prst="rect">
            <a:avLst/>
          </a:prstGeom>
        </p:spPr>
        <p:txBody>
          <a:bodyPr/>
          <a:lstStyle/>
          <a:p>
            <a:r>
              <a:t>Folientitel</a:t>
            </a:r>
          </a:p>
        </p:txBody>
      </p:sp>
      <p:sp>
        <p:nvSpPr>
          <p:cNvPr id="64"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Abschnitt">
    <p:spTree>
      <p:nvGrpSpPr>
        <p:cNvPr id="1" name=""/>
        <p:cNvGrpSpPr/>
        <p:nvPr/>
      </p:nvGrpSpPr>
      <p:grpSpPr>
        <a:xfrm>
          <a:off x="0" y="0"/>
          <a:ext cx="0" cy="0"/>
          <a:chOff x="0" y="0"/>
          <a:chExt cx="0" cy="0"/>
        </a:xfrm>
      </p:grpSpPr>
      <p:sp>
        <p:nvSpPr>
          <p:cNvPr id="71" name="Titel des Abschnitts"/>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Titel des Abschnitts</a:t>
            </a:r>
          </a:p>
        </p:txBody>
      </p:sp>
      <p:sp>
        <p:nvSpPr>
          <p:cNvPr id="72" name="Foliennumm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unkte">
    <p:spTree>
      <p:nvGrpSpPr>
        <p:cNvPr id="1" name=""/>
        <p:cNvGrpSpPr/>
        <p:nvPr/>
      </p:nvGrpSpPr>
      <p:grpSpPr>
        <a:xfrm>
          <a:off x="0" y="0"/>
          <a:ext cx="0" cy="0"/>
          <a:chOff x="0" y="0"/>
          <a:chExt cx="0" cy="0"/>
        </a:xfrm>
      </p:grpSpPr>
      <p:sp>
        <p:nvSpPr>
          <p:cNvPr id="52" name="Textebene 1…"/>
          <p:cNvSpPr txBox="1">
            <a:spLocks noGrp="1"/>
          </p:cNvSpPr>
          <p:nvPr>
            <p:ph type="body" idx="1" hasCustomPrompt="1"/>
          </p:nvPr>
        </p:nvSpPr>
        <p:spPr>
          <a:prstGeom prst="rect">
            <a:avLst/>
          </a:prstGeom>
        </p:spPr>
        <p:txBody>
          <a:bodyPr numCol="2" spcCol="1098550"/>
          <a:lstStyle/>
          <a:p>
            <a:r>
              <a:t>Text für Folienpunkt</a:t>
            </a:r>
          </a:p>
          <a:p>
            <a:pPr lvl="1"/>
            <a:endParaRPr/>
          </a:p>
          <a:p>
            <a:pPr lvl="2"/>
            <a:endParaRPr/>
          </a:p>
          <a:p>
            <a:pPr lvl="3"/>
            <a:endParaRPr/>
          </a:p>
          <a:p>
            <a:pPr lvl="4"/>
            <a:endParaRPr/>
          </a:p>
        </p:txBody>
      </p:sp>
      <p:sp>
        <p:nvSpPr>
          <p:cNvPr id="53"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Nur Titel">
    <p:spTree>
      <p:nvGrpSpPr>
        <p:cNvPr id="1" name=""/>
        <p:cNvGrpSpPr/>
        <p:nvPr/>
      </p:nvGrpSpPr>
      <p:grpSpPr>
        <a:xfrm>
          <a:off x="0" y="0"/>
          <a:ext cx="0" cy="0"/>
          <a:chOff x="0" y="0"/>
          <a:chExt cx="0" cy="0"/>
        </a:xfrm>
      </p:grpSpPr>
      <p:sp>
        <p:nvSpPr>
          <p:cNvPr id="79" name="Folientitel"/>
          <p:cNvSpPr txBox="1">
            <a:spLocks noGrp="1"/>
          </p:cNvSpPr>
          <p:nvPr>
            <p:ph type="title" hasCustomPrompt="1"/>
          </p:nvPr>
        </p:nvSpPr>
        <p:spPr>
          <a:xfrm>
            <a:off x="1206500" y="1079500"/>
            <a:ext cx="21971000" cy="1434949"/>
          </a:xfrm>
          <a:prstGeom prst="rect">
            <a:avLst/>
          </a:prstGeom>
        </p:spPr>
        <p:txBody>
          <a:bodyPr/>
          <a:lstStyle/>
          <a:p>
            <a:r>
              <a:t>Folientitel</a:t>
            </a:r>
          </a:p>
        </p:txBody>
      </p:sp>
      <p:sp>
        <p:nvSpPr>
          <p:cNvPr id="80" name="Folien-Untertitel"/>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Folien-Untertitel</a:t>
            </a:r>
          </a:p>
        </p:txBody>
      </p:sp>
      <p:sp>
        <p:nvSpPr>
          <p:cNvPr id="8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Titel"/>
          <p:cNvSpPr txBox="1">
            <a:spLocks noGrp="1"/>
          </p:cNvSpPr>
          <p:nvPr>
            <p:ph type="title" hasCustomPrompt="1"/>
          </p:nvPr>
        </p:nvSpPr>
        <p:spPr>
          <a:xfrm>
            <a:off x="1206500" y="1079500"/>
            <a:ext cx="21971000" cy="1435100"/>
          </a:xfrm>
          <a:prstGeom prst="rect">
            <a:avLst/>
          </a:prstGeom>
        </p:spPr>
        <p:txBody>
          <a:bodyPr/>
          <a:lstStyle/>
          <a:p>
            <a:r>
              <a:t>Agenda-Titel</a:t>
            </a:r>
          </a:p>
        </p:txBody>
      </p:sp>
      <p:sp>
        <p:nvSpPr>
          <p:cNvPr id="89" name="Agenda-Untertitel"/>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Agenda-Untertitel</a:t>
            </a:r>
          </a:p>
        </p:txBody>
      </p:sp>
      <p:sp>
        <p:nvSpPr>
          <p:cNvPr id="90" name="Textebene 1…"/>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Agendathemen</a:t>
            </a:r>
          </a:p>
          <a:p>
            <a:pPr lvl="1"/>
            <a:endParaRPr/>
          </a:p>
          <a:p>
            <a:pPr lvl="2"/>
            <a:endParaRPr/>
          </a:p>
          <a:p>
            <a:pPr lvl="3"/>
            <a:endParaRPr/>
          </a:p>
          <a:p>
            <a:pPr lvl="4"/>
            <a:endParaRPr/>
          </a:p>
        </p:txBody>
      </p:sp>
      <p:sp>
        <p:nvSpPr>
          <p:cNvPr id="9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Aufstellung">
    <p:spTree>
      <p:nvGrpSpPr>
        <p:cNvPr id="1" name=""/>
        <p:cNvGrpSpPr/>
        <p:nvPr/>
      </p:nvGrpSpPr>
      <p:grpSpPr>
        <a:xfrm>
          <a:off x="0" y="0"/>
          <a:ext cx="0" cy="0"/>
          <a:chOff x="0" y="0"/>
          <a:chExt cx="0" cy="0"/>
        </a:xfrm>
      </p:grpSpPr>
      <p:sp>
        <p:nvSpPr>
          <p:cNvPr id="98" name="Textebene 1…"/>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Aufstellung</a:t>
            </a:r>
          </a:p>
          <a:p>
            <a:pPr lvl="1"/>
            <a:endParaRPr/>
          </a:p>
          <a:p>
            <a:pPr lvl="2"/>
            <a:endParaRPr/>
          </a:p>
          <a:p>
            <a:pPr lvl="3"/>
            <a:endParaRPr/>
          </a:p>
          <a:p>
            <a:pPr lvl="4"/>
            <a:endParaRPr/>
          </a:p>
        </p:txBody>
      </p:sp>
      <p:sp>
        <p:nvSpPr>
          <p:cNvPr id="99"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Fakt (groß)">
    <p:spTree>
      <p:nvGrpSpPr>
        <p:cNvPr id="1" name=""/>
        <p:cNvGrpSpPr/>
        <p:nvPr/>
      </p:nvGrpSpPr>
      <p:grpSpPr>
        <a:xfrm>
          <a:off x="0" y="0"/>
          <a:ext cx="0" cy="0"/>
          <a:chOff x="0" y="0"/>
          <a:chExt cx="0" cy="0"/>
        </a:xfrm>
      </p:grpSpPr>
      <p:sp>
        <p:nvSpPr>
          <p:cNvPr id="106" name="Textebene 1…"/>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100 %</a:t>
            </a:r>
          </a:p>
          <a:p>
            <a:pPr lvl="1"/>
            <a:endParaRPr/>
          </a:p>
          <a:p>
            <a:pPr lvl="2"/>
            <a:endParaRPr/>
          </a:p>
          <a:p>
            <a:pPr lvl="3"/>
            <a:endParaRPr/>
          </a:p>
          <a:p>
            <a:pPr lvl="4"/>
            <a:endParaRPr/>
          </a:p>
        </p:txBody>
      </p:sp>
      <p:sp>
        <p:nvSpPr>
          <p:cNvPr id="107" name="Fakte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Fakten</a:t>
            </a:r>
          </a:p>
        </p:txBody>
      </p:sp>
      <p:sp>
        <p:nvSpPr>
          <p:cNvPr id="108"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Zitat">
    <p:spTree>
      <p:nvGrpSpPr>
        <p:cNvPr id="1" name=""/>
        <p:cNvGrpSpPr/>
        <p:nvPr/>
      </p:nvGrpSpPr>
      <p:grpSpPr>
        <a:xfrm>
          <a:off x="0" y="0"/>
          <a:ext cx="0" cy="0"/>
          <a:chOff x="0" y="0"/>
          <a:chExt cx="0" cy="0"/>
        </a:xfrm>
      </p:grpSpPr>
      <p:sp>
        <p:nvSpPr>
          <p:cNvPr id="115" name="Quellenangabe"/>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Quellenangabe</a:t>
            </a:r>
          </a:p>
        </p:txBody>
      </p:sp>
      <p:sp>
        <p:nvSpPr>
          <p:cNvPr id="116" name="Textebene 1…"/>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„Bemerkenswert“</a:t>
            </a:r>
          </a:p>
          <a:p>
            <a:pPr lvl="1"/>
            <a:endParaRPr/>
          </a:p>
          <a:p>
            <a:pPr lvl="2"/>
            <a:endParaRPr/>
          </a:p>
          <a:p>
            <a:pPr lvl="3"/>
            <a:endParaRPr/>
          </a:p>
          <a:p>
            <a:pPr lvl="4"/>
            <a:endParaRPr/>
          </a:p>
        </p:txBody>
      </p:sp>
      <p:sp>
        <p:nvSpPr>
          <p:cNvPr id="11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Foto - 3 Stück">
    <p:spTree>
      <p:nvGrpSpPr>
        <p:cNvPr id="1" name=""/>
        <p:cNvGrpSpPr/>
        <p:nvPr/>
      </p:nvGrpSpPr>
      <p:grpSpPr>
        <a:xfrm>
          <a:off x="0" y="0"/>
          <a:ext cx="0" cy="0"/>
          <a:chOff x="0" y="0"/>
          <a:chExt cx="0" cy="0"/>
        </a:xfrm>
      </p:grpSpPr>
      <p:sp>
        <p:nvSpPr>
          <p:cNvPr id="124" name="Salatschüssel mit gebratenem Reis, gekochten Eiern und Stäbchen"/>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Schüssel mit Lachsfrikadellen, Salat und Humm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Schüssel mit Pappardelle, Petersilienbutter, gerösteten Haselnüssen und geriebenem Parmesan"/>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34" name="Salatschüssel mit gebratenem Reis, gekochten Eiern und Stäbchen"/>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Foliennumm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‹Nr.›</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Leer">
    <p:spTree>
      <p:nvGrpSpPr>
        <p:cNvPr id="1" name=""/>
        <p:cNvGrpSpPr/>
        <p:nvPr/>
      </p:nvGrpSpPr>
      <p:grpSpPr>
        <a:xfrm>
          <a:off x="0" y="0"/>
          <a:ext cx="0" cy="0"/>
          <a:chOff x="0" y="0"/>
          <a:chExt cx="0" cy="0"/>
        </a:xfrm>
      </p:grpSpPr>
      <p:sp>
        <p:nvSpPr>
          <p:cNvPr id="142"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el, Punkte &amp; Foto">
    <p:spTree>
      <p:nvGrpSpPr>
        <p:cNvPr id="1" name=""/>
        <p:cNvGrpSpPr/>
        <p:nvPr/>
      </p:nvGrpSpPr>
      <p:grpSpPr>
        <a:xfrm>
          <a:off x="0" y="0"/>
          <a:ext cx="0" cy="0"/>
          <a:chOff x="0" y="0"/>
          <a:chExt cx="0" cy="0"/>
        </a:xfrm>
      </p:grpSpPr>
      <p:sp>
        <p:nvSpPr>
          <p:cNvPr id="60" name="Folien-Untertitel"/>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Folien-Untertitel</a:t>
            </a:r>
          </a:p>
        </p:txBody>
      </p:sp>
      <p:sp>
        <p:nvSpPr>
          <p:cNvPr id="61" name="Textebene 1…"/>
          <p:cNvSpPr txBox="1">
            <a:spLocks noGrp="1"/>
          </p:cNvSpPr>
          <p:nvPr>
            <p:ph type="body" sz="half" idx="1" hasCustomPrompt="1"/>
          </p:nvPr>
        </p:nvSpPr>
        <p:spPr>
          <a:xfrm>
            <a:off x="1206500" y="4248504"/>
            <a:ext cx="9779000" cy="8256630"/>
          </a:xfrm>
          <a:prstGeom prst="rect">
            <a:avLst/>
          </a:prstGeom>
        </p:spPr>
        <p:txBody>
          <a:bodyPr/>
          <a:lstStyle/>
          <a:p>
            <a:r>
              <a:t>Text für Folienpunkt</a:t>
            </a:r>
          </a:p>
          <a:p>
            <a:pPr lvl="1"/>
            <a:endParaRPr/>
          </a:p>
          <a:p>
            <a:pPr lvl="2"/>
            <a:endParaRPr/>
          </a:p>
          <a:p>
            <a:pPr lvl="3"/>
            <a:endParaRPr/>
          </a:p>
          <a:p>
            <a:pPr lvl="4"/>
            <a:endParaRPr/>
          </a:p>
        </p:txBody>
      </p:sp>
      <p:sp>
        <p:nvSpPr>
          <p:cNvPr id="62" name="Schüssel mit Pappardelle, Petersilienbutter, gerösteten Haselnüssen und geriebenem Parmesan"/>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Folientitel"/>
          <p:cNvSpPr txBox="1">
            <a:spLocks noGrp="1"/>
          </p:cNvSpPr>
          <p:nvPr>
            <p:ph type="title" hasCustomPrompt="1"/>
          </p:nvPr>
        </p:nvSpPr>
        <p:spPr>
          <a:xfrm>
            <a:off x="1206500" y="1079500"/>
            <a:ext cx="9779000" cy="1435100"/>
          </a:xfrm>
          <a:prstGeom prst="rect">
            <a:avLst/>
          </a:prstGeom>
        </p:spPr>
        <p:txBody>
          <a:bodyPr/>
          <a:lstStyle/>
          <a:p>
            <a:r>
              <a:t>Folientitel</a:t>
            </a:r>
          </a:p>
        </p:txBody>
      </p:sp>
      <p:sp>
        <p:nvSpPr>
          <p:cNvPr id="64"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Abschnitt">
    <p:spTree>
      <p:nvGrpSpPr>
        <p:cNvPr id="1" name=""/>
        <p:cNvGrpSpPr/>
        <p:nvPr/>
      </p:nvGrpSpPr>
      <p:grpSpPr>
        <a:xfrm>
          <a:off x="0" y="0"/>
          <a:ext cx="0" cy="0"/>
          <a:chOff x="0" y="0"/>
          <a:chExt cx="0" cy="0"/>
        </a:xfrm>
      </p:grpSpPr>
      <p:sp>
        <p:nvSpPr>
          <p:cNvPr id="71" name="Titel des Abschnitts"/>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Titel des Abschnitts</a:t>
            </a:r>
          </a:p>
        </p:txBody>
      </p:sp>
      <p:sp>
        <p:nvSpPr>
          <p:cNvPr id="72" name="Foliennumm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Nur Titel">
    <p:spTree>
      <p:nvGrpSpPr>
        <p:cNvPr id="1" name=""/>
        <p:cNvGrpSpPr/>
        <p:nvPr/>
      </p:nvGrpSpPr>
      <p:grpSpPr>
        <a:xfrm>
          <a:off x="0" y="0"/>
          <a:ext cx="0" cy="0"/>
          <a:chOff x="0" y="0"/>
          <a:chExt cx="0" cy="0"/>
        </a:xfrm>
      </p:grpSpPr>
      <p:sp>
        <p:nvSpPr>
          <p:cNvPr id="79" name="Folientitel"/>
          <p:cNvSpPr txBox="1">
            <a:spLocks noGrp="1"/>
          </p:cNvSpPr>
          <p:nvPr>
            <p:ph type="title" hasCustomPrompt="1"/>
          </p:nvPr>
        </p:nvSpPr>
        <p:spPr>
          <a:xfrm>
            <a:off x="1206500" y="1079500"/>
            <a:ext cx="21971000" cy="1434949"/>
          </a:xfrm>
          <a:prstGeom prst="rect">
            <a:avLst/>
          </a:prstGeom>
        </p:spPr>
        <p:txBody>
          <a:bodyPr/>
          <a:lstStyle/>
          <a:p>
            <a:r>
              <a:t>Folientitel</a:t>
            </a:r>
          </a:p>
        </p:txBody>
      </p:sp>
      <p:sp>
        <p:nvSpPr>
          <p:cNvPr id="80" name="Folien-Untertitel"/>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Folien-Untertitel</a:t>
            </a:r>
          </a:p>
        </p:txBody>
      </p:sp>
      <p:sp>
        <p:nvSpPr>
          <p:cNvPr id="8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Titel"/>
          <p:cNvSpPr txBox="1">
            <a:spLocks noGrp="1"/>
          </p:cNvSpPr>
          <p:nvPr>
            <p:ph type="title" hasCustomPrompt="1"/>
          </p:nvPr>
        </p:nvSpPr>
        <p:spPr>
          <a:xfrm>
            <a:off x="1206500" y="1079500"/>
            <a:ext cx="21971000" cy="1435100"/>
          </a:xfrm>
          <a:prstGeom prst="rect">
            <a:avLst/>
          </a:prstGeom>
        </p:spPr>
        <p:txBody>
          <a:bodyPr/>
          <a:lstStyle/>
          <a:p>
            <a:r>
              <a:t>Agenda-Titel</a:t>
            </a:r>
          </a:p>
        </p:txBody>
      </p:sp>
      <p:sp>
        <p:nvSpPr>
          <p:cNvPr id="89" name="Agenda-Untertitel"/>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Agenda-Untertitel</a:t>
            </a:r>
          </a:p>
        </p:txBody>
      </p:sp>
      <p:sp>
        <p:nvSpPr>
          <p:cNvPr id="90" name="Textebene 1…"/>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Agendathemen</a:t>
            </a:r>
          </a:p>
          <a:p>
            <a:pPr lvl="1"/>
            <a:endParaRPr/>
          </a:p>
          <a:p>
            <a:pPr lvl="2"/>
            <a:endParaRPr/>
          </a:p>
          <a:p>
            <a:pPr lvl="3"/>
            <a:endParaRPr/>
          </a:p>
          <a:p>
            <a:pPr lvl="4"/>
            <a:endParaRPr/>
          </a:p>
        </p:txBody>
      </p:sp>
      <p:sp>
        <p:nvSpPr>
          <p:cNvPr id="9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Fakt (groß)">
    <p:spTree>
      <p:nvGrpSpPr>
        <p:cNvPr id="1" name=""/>
        <p:cNvGrpSpPr/>
        <p:nvPr/>
      </p:nvGrpSpPr>
      <p:grpSpPr>
        <a:xfrm>
          <a:off x="0" y="0"/>
          <a:ext cx="0" cy="0"/>
          <a:chOff x="0" y="0"/>
          <a:chExt cx="0" cy="0"/>
        </a:xfrm>
      </p:grpSpPr>
      <p:sp>
        <p:nvSpPr>
          <p:cNvPr id="106" name="Textebene 1…"/>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100 %</a:t>
            </a:r>
          </a:p>
          <a:p>
            <a:pPr lvl="1"/>
            <a:endParaRPr/>
          </a:p>
          <a:p>
            <a:pPr lvl="2"/>
            <a:endParaRPr/>
          </a:p>
          <a:p>
            <a:pPr lvl="3"/>
            <a:endParaRPr/>
          </a:p>
          <a:p>
            <a:pPr lvl="4"/>
            <a:endParaRPr/>
          </a:p>
        </p:txBody>
      </p:sp>
      <p:sp>
        <p:nvSpPr>
          <p:cNvPr id="107" name="Fakte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Fakten</a:t>
            </a:r>
          </a:p>
        </p:txBody>
      </p:sp>
      <p:sp>
        <p:nvSpPr>
          <p:cNvPr id="108"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Zitat">
    <p:spTree>
      <p:nvGrpSpPr>
        <p:cNvPr id="1" name=""/>
        <p:cNvGrpSpPr/>
        <p:nvPr/>
      </p:nvGrpSpPr>
      <p:grpSpPr>
        <a:xfrm>
          <a:off x="0" y="0"/>
          <a:ext cx="0" cy="0"/>
          <a:chOff x="0" y="0"/>
          <a:chExt cx="0" cy="0"/>
        </a:xfrm>
      </p:grpSpPr>
      <p:sp>
        <p:nvSpPr>
          <p:cNvPr id="115" name="Quellenangabe"/>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Quellenangabe</a:t>
            </a:r>
          </a:p>
        </p:txBody>
      </p:sp>
      <p:sp>
        <p:nvSpPr>
          <p:cNvPr id="116" name="Textebene 1…"/>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„Bemerkenswert“</a:t>
            </a:r>
          </a:p>
          <a:p>
            <a:pPr lvl="1"/>
            <a:endParaRPr/>
          </a:p>
          <a:p>
            <a:pPr lvl="2"/>
            <a:endParaRPr/>
          </a:p>
          <a:p>
            <a:pPr lvl="3"/>
            <a:endParaRPr/>
          </a:p>
          <a:p>
            <a:pPr lvl="4"/>
            <a:endParaRPr/>
          </a:p>
        </p:txBody>
      </p:sp>
      <p:sp>
        <p:nvSpPr>
          <p:cNvPr id="11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theme" Target="../theme/theme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olientitel"/>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Folientitel</a:t>
            </a:r>
          </a:p>
        </p:txBody>
      </p:sp>
      <p:sp>
        <p:nvSpPr>
          <p:cNvPr id="3" name="Textebene 1…"/>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Text für Folienpunkt</a:t>
            </a:r>
          </a:p>
          <a:p>
            <a:pPr lvl="1"/>
            <a:endParaRPr/>
          </a:p>
          <a:p>
            <a:pPr lvl="2"/>
            <a:endParaRPr/>
          </a:p>
          <a:p>
            <a:pPr lvl="3"/>
            <a:endParaRPr/>
          </a:p>
          <a:p>
            <a:pPr lvl="4"/>
            <a:endParaRPr/>
          </a:p>
        </p:txBody>
      </p:sp>
      <p:sp>
        <p:nvSpPr>
          <p:cNvPr id="4" name="Foliennumm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9" r:id="rId8"/>
    <p:sldLayoutId id="2147483660" r:id="rId9"/>
    <p:sldLayoutId id="2147483661" r:id="rId10"/>
  </p:sldLayoutIdLst>
  <p:transition spd="med"/>
  <p:hf hdr="0" ftr="0" dt="0"/>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olientitel"/>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Folientitel</a:t>
            </a:r>
          </a:p>
        </p:txBody>
      </p:sp>
      <p:sp>
        <p:nvSpPr>
          <p:cNvPr id="3" name="Textebene 1…"/>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Text für Folienpunkt</a:t>
            </a:r>
          </a:p>
          <a:p>
            <a:pPr lvl="1"/>
            <a:endParaRPr/>
          </a:p>
          <a:p>
            <a:pPr lvl="2"/>
            <a:endParaRPr/>
          </a:p>
          <a:p>
            <a:pPr lvl="3"/>
            <a:endParaRPr/>
          </a:p>
          <a:p>
            <a:pPr lvl="4"/>
            <a:endParaRPr/>
          </a:p>
        </p:txBody>
      </p:sp>
      <p:sp>
        <p:nvSpPr>
          <p:cNvPr id="4" name="Foliennumm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2" r:id="rId12"/>
  </p:sldLayoutIdLst>
  <p:transition spd="med"/>
  <p:hf hdr="0" ftr="0" dt="0"/>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olientitel"/>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Folientitel</a:t>
            </a:r>
          </a:p>
        </p:txBody>
      </p:sp>
      <p:sp>
        <p:nvSpPr>
          <p:cNvPr id="3" name="Textebene 1…"/>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Text für Folienpunkt</a:t>
            </a:r>
          </a:p>
          <a:p>
            <a:pPr lvl="1"/>
            <a:endParaRPr/>
          </a:p>
          <a:p>
            <a:pPr lvl="2"/>
            <a:endParaRPr/>
          </a:p>
          <a:p>
            <a:pPr lvl="3"/>
            <a:endParaRPr/>
          </a:p>
          <a:p>
            <a:pPr lvl="4"/>
            <a:endParaRPr/>
          </a:p>
        </p:txBody>
      </p:sp>
      <p:sp>
        <p:nvSpPr>
          <p:cNvPr id="4" name="Foliennumm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b="0" i="0">
                <a:solidFill>
                  <a:srgbClr val="000000"/>
                </a:solidFill>
              </a:defRPr>
            </a:lvl1pPr>
          </a:lstStyle>
          <a:p>
            <a:fld id="{86CB4B4D-7CA3-9044-876B-883B54F8677D}" type="slidenum">
              <a:t>‹Nr.›</a:t>
            </a:fld>
            <a:endParaRPr/>
          </a:p>
        </p:txBody>
      </p:sp>
    </p:spTree>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58" r:id="rId10"/>
    <p:sldLayoutId id="2147483684" r:id="rId11"/>
    <p:sldLayoutId id="2147483685" r:id="rId12"/>
    <p:sldLayoutId id="2147483686" r:id="rId13"/>
    <p:sldLayoutId id="2147483687" r:id="rId14"/>
    <p:sldLayoutId id="2147483663" r:id="rId15"/>
  </p:sldLayoutIdLst>
  <p:transition spd="med"/>
  <p:hf hdr="0" ftr="0" dt="0"/>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210.png"/><Relationship Id="rId7"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4.xml"/><Relationship Id="rId6" Type="http://schemas.openxmlformats.org/officeDocument/2006/relationships/customXml" Target="../ink/ink4.xml"/><Relationship Id="rId5" Type="http://schemas.openxmlformats.org/officeDocument/2006/relationships/image" Target="../media/image35.png"/><Relationship Id="rId4" Type="http://schemas.openxmlformats.org/officeDocument/2006/relationships/customXml" Target="../ink/ink3.xml"/><Relationship Id="rId9" Type="http://schemas.openxmlformats.org/officeDocument/2006/relationships/image" Target="../media/image5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8" Type="http://schemas.openxmlformats.org/officeDocument/2006/relationships/customXml" Target="../ink/ink9.xml"/><Relationship Id="rId3" Type="http://schemas.openxmlformats.org/officeDocument/2006/relationships/image" Target="../media/image60.png"/><Relationship Id="rId7" Type="http://schemas.openxmlformats.org/officeDocument/2006/relationships/image" Target="../media/image8.png"/><Relationship Id="rId2" Type="http://schemas.openxmlformats.org/officeDocument/2006/relationships/customXml" Target="../ink/ink6.xml"/><Relationship Id="rId1" Type="http://schemas.openxmlformats.org/officeDocument/2006/relationships/slideLayout" Target="../slideLayouts/slideLayout4.xml"/><Relationship Id="rId6" Type="http://schemas.openxmlformats.org/officeDocument/2006/relationships/customXml" Target="../ink/ink8.xml"/><Relationship Id="rId5" Type="http://schemas.openxmlformats.org/officeDocument/2006/relationships/image" Target="../media/image7.png"/><Relationship Id="rId4" Type="http://schemas.openxmlformats.org/officeDocument/2006/relationships/customXml" Target="../ink/ink7.xml"/><Relationship Id="rId9" Type="http://schemas.openxmlformats.org/officeDocument/2006/relationships/image" Target="../media/image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customXml" Target="../ink/ink10.xml"/><Relationship Id="rId1" Type="http://schemas.openxmlformats.org/officeDocument/2006/relationships/slideLayout" Target="../slideLayouts/slideLayout4.xml"/><Relationship Id="rId6" Type="http://schemas.openxmlformats.org/officeDocument/2006/relationships/customXml" Target="../ink/ink12.xml"/><Relationship Id="rId5" Type="http://schemas.openxmlformats.org/officeDocument/2006/relationships/image" Target="../media/image11.png"/><Relationship Id="rId4" Type="http://schemas.openxmlformats.org/officeDocument/2006/relationships/customXml" Target="../ink/ink1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8" Type="http://schemas.openxmlformats.org/officeDocument/2006/relationships/customXml" Target="../ink/ink16.xml"/><Relationship Id="rId13" Type="http://schemas.openxmlformats.org/officeDocument/2006/relationships/image" Target="../media/image18.png"/><Relationship Id="rId18" Type="http://schemas.openxmlformats.org/officeDocument/2006/relationships/customXml" Target="../ink/ink21.xml"/><Relationship Id="rId3" Type="http://schemas.openxmlformats.org/officeDocument/2006/relationships/image" Target="../media/image13.png"/><Relationship Id="rId21" Type="http://schemas.openxmlformats.org/officeDocument/2006/relationships/image" Target="../media/image22.png"/><Relationship Id="rId7" Type="http://schemas.openxmlformats.org/officeDocument/2006/relationships/image" Target="../media/image15.png"/><Relationship Id="rId12" Type="http://schemas.openxmlformats.org/officeDocument/2006/relationships/customXml" Target="../ink/ink18.xml"/><Relationship Id="rId17" Type="http://schemas.openxmlformats.org/officeDocument/2006/relationships/image" Target="../media/image20.png"/><Relationship Id="rId2" Type="http://schemas.openxmlformats.org/officeDocument/2006/relationships/customXml" Target="../ink/ink13.xml"/><Relationship Id="rId16" Type="http://schemas.openxmlformats.org/officeDocument/2006/relationships/customXml" Target="../ink/ink20.xml"/><Relationship Id="rId20" Type="http://schemas.openxmlformats.org/officeDocument/2006/relationships/customXml" Target="../ink/ink22.xml"/><Relationship Id="rId1" Type="http://schemas.openxmlformats.org/officeDocument/2006/relationships/slideLayout" Target="../slideLayouts/slideLayout4.xml"/><Relationship Id="rId6" Type="http://schemas.openxmlformats.org/officeDocument/2006/relationships/customXml" Target="../ink/ink15.xml"/><Relationship Id="rId11" Type="http://schemas.openxmlformats.org/officeDocument/2006/relationships/image" Target="../media/image17.png"/><Relationship Id="rId5" Type="http://schemas.openxmlformats.org/officeDocument/2006/relationships/image" Target="../media/image14.png"/><Relationship Id="rId15" Type="http://schemas.openxmlformats.org/officeDocument/2006/relationships/image" Target="../media/image19.png"/><Relationship Id="rId10" Type="http://schemas.openxmlformats.org/officeDocument/2006/relationships/customXml" Target="../ink/ink17.xml"/><Relationship Id="rId19" Type="http://schemas.openxmlformats.org/officeDocument/2006/relationships/image" Target="../media/image21.png"/><Relationship Id="rId4" Type="http://schemas.openxmlformats.org/officeDocument/2006/relationships/customXml" Target="../ink/ink14.xml"/><Relationship Id="rId9" Type="http://schemas.openxmlformats.org/officeDocument/2006/relationships/image" Target="../media/image16.png"/><Relationship Id="rId14" Type="http://schemas.openxmlformats.org/officeDocument/2006/relationships/customXml" Target="../ink/ink19.xml"/></Relationships>
</file>

<file path=ppt/slides/_rels/slide81.xml.rels><?xml version="1.0" encoding="UTF-8" standalone="yes"?>
<Relationships xmlns="http://schemas.openxmlformats.org/package/2006/relationships"><Relationship Id="rId8" Type="http://schemas.openxmlformats.org/officeDocument/2006/relationships/customXml" Target="../ink/ink26.xml"/><Relationship Id="rId13" Type="http://schemas.openxmlformats.org/officeDocument/2006/relationships/image" Target="../media/image28.png"/><Relationship Id="rId18" Type="http://schemas.openxmlformats.org/officeDocument/2006/relationships/customXml" Target="../ink/ink31.xml"/><Relationship Id="rId3" Type="http://schemas.openxmlformats.org/officeDocument/2006/relationships/image" Target="../media/image23.png"/><Relationship Id="rId21" Type="http://schemas.openxmlformats.org/officeDocument/2006/relationships/image" Target="../media/image32.png"/><Relationship Id="rId7" Type="http://schemas.openxmlformats.org/officeDocument/2006/relationships/image" Target="../media/image25.png"/><Relationship Id="rId12" Type="http://schemas.openxmlformats.org/officeDocument/2006/relationships/customXml" Target="../ink/ink28.xml"/><Relationship Id="rId17" Type="http://schemas.openxmlformats.org/officeDocument/2006/relationships/image" Target="../media/image30.png"/><Relationship Id="rId25" Type="http://schemas.openxmlformats.org/officeDocument/2006/relationships/image" Target="../media/image34.png"/><Relationship Id="rId2" Type="http://schemas.openxmlformats.org/officeDocument/2006/relationships/customXml" Target="../ink/ink23.xml"/><Relationship Id="rId16" Type="http://schemas.openxmlformats.org/officeDocument/2006/relationships/customXml" Target="../ink/ink30.xml"/><Relationship Id="rId20" Type="http://schemas.openxmlformats.org/officeDocument/2006/relationships/customXml" Target="../ink/ink32.xml"/><Relationship Id="rId1" Type="http://schemas.openxmlformats.org/officeDocument/2006/relationships/slideLayout" Target="../slideLayouts/slideLayout4.xml"/><Relationship Id="rId6" Type="http://schemas.openxmlformats.org/officeDocument/2006/relationships/customXml" Target="../ink/ink25.xml"/><Relationship Id="rId11" Type="http://schemas.openxmlformats.org/officeDocument/2006/relationships/image" Target="../media/image27.png"/><Relationship Id="rId24" Type="http://schemas.openxmlformats.org/officeDocument/2006/relationships/customXml" Target="../ink/ink34.xml"/><Relationship Id="rId5" Type="http://schemas.openxmlformats.org/officeDocument/2006/relationships/image" Target="../media/image24.png"/><Relationship Id="rId15" Type="http://schemas.openxmlformats.org/officeDocument/2006/relationships/image" Target="../media/image29.png"/><Relationship Id="rId23" Type="http://schemas.openxmlformats.org/officeDocument/2006/relationships/image" Target="../media/image33.png"/><Relationship Id="rId10" Type="http://schemas.openxmlformats.org/officeDocument/2006/relationships/customXml" Target="../ink/ink27.xml"/><Relationship Id="rId19" Type="http://schemas.openxmlformats.org/officeDocument/2006/relationships/image" Target="../media/image31.png"/><Relationship Id="rId4" Type="http://schemas.openxmlformats.org/officeDocument/2006/relationships/customXml" Target="../ink/ink24.xml"/><Relationship Id="rId9" Type="http://schemas.openxmlformats.org/officeDocument/2006/relationships/image" Target="../media/image26.png"/><Relationship Id="rId14" Type="http://schemas.openxmlformats.org/officeDocument/2006/relationships/customXml" Target="../ink/ink29.xml"/><Relationship Id="rId22" Type="http://schemas.openxmlformats.org/officeDocument/2006/relationships/customXml" Target="../ink/ink3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andro, Toygun, Tufan"/>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t>Sandro, Toygun, Tufan</a:t>
            </a:r>
          </a:p>
        </p:txBody>
      </p:sp>
      <p:sp>
        <p:nvSpPr>
          <p:cNvPr id="153" name="Historic Programming Languages"/>
          <p:cNvSpPr txBox="1">
            <a:spLocks noGrp="1"/>
          </p:cNvSpPr>
          <p:nvPr>
            <p:ph type="ctrTitle"/>
          </p:nvPr>
        </p:nvSpPr>
        <p:spPr>
          <a:prstGeom prst="rect">
            <a:avLst/>
          </a:prstGeom>
        </p:spPr>
        <p:txBody>
          <a:bodyPr/>
          <a:lstStyle/>
          <a:p>
            <a:r>
              <a:t>Historic Programming Languages</a:t>
            </a:r>
          </a:p>
        </p:txBody>
      </p:sp>
      <p:sp>
        <p:nvSpPr>
          <p:cNvPr id="154" name="Fortgeschrittene Programmierkonzepte"/>
          <p:cNvSpPr txBox="1">
            <a:spLocks noGrp="1"/>
          </p:cNvSpPr>
          <p:nvPr>
            <p:ph type="subTitle" sz="quarter" idx="1"/>
          </p:nvPr>
        </p:nvSpPr>
        <p:spPr>
          <a:prstGeom prst="rect">
            <a:avLst/>
          </a:prstGeom>
        </p:spPr>
        <p:txBody>
          <a:bodyPr/>
          <a:lstStyle/>
          <a:p>
            <a:r>
              <a:t>Fortgeschrittene Programmierkonzepte</a:t>
            </a:r>
          </a:p>
        </p:txBody>
      </p:sp>
      <p:sp>
        <p:nvSpPr>
          <p:cNvPr id="155" name="Foliennummer"/>
          <p:cNvSpPr txBox="1">
            <a:spLocks noGrp="1"/>
          </p:cNvSpPr>
          <p:nvPr>
            <p:ph type="sldNum" sz="quarter" idx="4294967295"/>
          </p:nvPr>
        </p:nvSpPr>
        <p:spPr>
          <a:xfrm>
            <a:off x="12065050" y="13080999"/>
            <a:ext cx="241403" cy="3746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spTree>
    <p:extLst>
      <p:ext uri="{BB962C8B-B14F-4D97-AF65-F5344CB8AC3E}">
        <p14:creationId xmlns:p14="http://schemas.microsoft.com/office/powerpoint/2010/main" val="3252365292"/>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834271-2442-8B5E-A552-C6771B43AD67}"/>
              </a:ext>
            </a:extLst>
          </p:cNvPr>
          <p:cNvSpPr>
            <a:spLocks noGrp="1"/>
          </p:cNvSpPr>
          <p:nvPr>
            <p:ph type="title"/>
          </p:nvPr>
        </p:nvSpPr>
        <p:spPr/>
        <p:txBody>
          <a:bodyPr/>
          <a:lstStyle/>
          <a:p>
            <a:r>
              <a:rPr lang="de-DE" dirty="0" err="1"/>
              <a:t>Applications</a:t>
            </a:r>
            <a:endParaRPr lang="de-DE" dirty="0"/>
          </a:p>
        </p:txBody>
      </p:sp>
      <p:sp>
        <p:nvSpPr>
          <p:cNvPr id="3" name="Textplatzhalter 2">
            <a:extLst>
              <a:ext uri="{FF2B5EF4-FFF2-40B4-BE49-F238E27FC236}">
                <a16:creationId xmlns:a16="http://schemas.microsoft.com/office/drawing/2014/main" id="{6E6E76E2-D139-68B4-0AC1-8DEEF278F513}"/>
              </a:ext>
            </a:extLst>
          </p:cNvPr>
          <p:cNvSpPr>
            <a:spLocks noGrp="1"/>
          </p:cNvSpPr>
          <p:nvPr>
            <p:ph type="body" sz="quarter" idx="21"/>
          </p:nvPr>
        </p:nvSpPr>
        <p:spPr/>
        <p:txBody>
          <a:bodyPr/>
          <a:lstStyle/>
          <a:p>
            <a:r>
              <a:rPr lang="de-DE" dirty="0" err="1"/>
              <a:t>Where</a:t>
            </a:r>
            <a:r>
              <a:rPr lang="de-DE" dirty="0"/>
              <a:t> </a:t>
            </a:r>
            <a:r>
              <a:rPr lang="de-DE" dirty="0" err="1"/>
              <a:t>can</a:t>
            </a:r>
            <a:r>
              <a:rPr lang="de-DE" dirty="0"/>
              <a:t> </a:t>
            </a:r>
            <a:r>
              <a:rPr lang="de-DE" dirty="0" err="1"/>
              <a:t>we</a:t>
            </a:r>
            <a:r>
              <a:rPr lang="de-DE" dirty="0"/>
              <a:t> still find Fortran in </a:t>
            </a:r>
            <a:r>
              <a:rPr lang="de-DE" dirty="0" err="1"/>
              <a:t>today‘s</a:t>
            </a:r>
            <a:r>
              <a:rPr lang="de-DE" dirty="0"/>
              <a:t> </a:t>
            </a:r>
            <a:r>
              <a:rPr lang="de-DE" dirty="0" err="1"/>
              <a:t>world</a:t>
            </a:r>
            <a:r>
              <a:rPr lang="de-DE" dirty="0"/>
              <a:t>?</a:t>
            </a:r>
          </a:p>
        </p:txBody>
      </p:sp>
      <p:sp>
        <p:nvSpPr>
          <p:cNvPr id="4" name="Textplatzhalter 3">
            <a:extLst>
              <a:ext uri="{FF2B5EF4-FFF2-40B4-BE49-F238E27FC236}">
                <a16:creationId xmlns:a16="http://schemas.microsoft.com/office/drawing/2014/main" id="{DD6B6FD6-05E4-5DB6-ED6C-5AB12BFD111C}"/>
              </a:ext>
            </a:extLst>
          </p:cNvPr>
          <p:cNvSpPr>
            <a:spLocks noGrp="1"/>
          </p:cNvSpPr>
          <p:nvPr>
            <p:ph type="body" idx="1"/>
          </p:nvPr>
        </p:nvSpPr>
        <p:spPr>
          <a:xfrm>
            <a:off x="1206500" y="4248504"/>
            <a:ext cx="9817100" cy="8256012"/>
          </a:xfrm>
        </p:spPr>
        <p:txBody>
          <a:bodyPr/>
          <a:lstStyle/>
          <a:p>
            <a:r>
              <a:rPr lang="de-DE" dirty="0" err="1"/>
              <a:t>Weather</a:t>
            </a:r>
            <a:r>
              <a:rPr lang="de-DE" dirty="0"/>
              <a:t> </a:t>
            </a:r>
            <a:r>
              <a:rPr lang="de-DE" dirty="0" err="1"/>
              <a:t>prediction</a:t>
            </a:r>
            <a:endParaRPr lang="de-DE" dirty="0"/>
          </a:p>
          <a:p>
            <a:r>
              <a:rPr lang="de-DE" dirty="0"/>
              <a:t>Medicine</a:t>
            </a:r>
          </a:p>
          <a:p>
            <a:r>
              <a:rPr lang="de-DE" dirty="0"/>
              <a:t>Computational fluid </a:t>
            </a:r>
            <a:r>
              <a:rPr lang="de-DE" dirty="0" err="1"/>
              <a:t>dynamics</a:t>
            </a:r>
            <a:endParaRPr lang="de-DE" dirty="0"/>
          </a:p>
          <a:p>
            <a:r>
              <a:rPr lang="de-DE" dirty="0"/>
              <a:t>Computational </a:t>
            </a:r>
            <a:r>
              <a:rPr lang="de-DE" dirty="0" err="1"/>
              <a:t>chemistry</a:t>
            </a:r>
            <a:r>
              <a:rPr lang="de-DE" dirty="0"/>
              <a:t> and </a:t>
            </a:r>
            <a:r>
              <a:rPr lang="de-DE" dirty="0" err="1"/>
              <a:t>physics</a:t>
            </a:r>
            <a:endParaRPr lang="de-DE" dirty="0"/>
          </a:p>
          <a:p>
            <a:r>
              <a:rPr lang="de-DE" dirty="0" err="1"/>
              <a:t>benchmarking</a:t>
            </a:r>
            <a:r>
              <a:rPr lang="de-DE" dirty="0"/>
              <a:t> </a:t>
            </a:r>
            <a:r>
              <a:rPr lang="de-DE" dirty="0" err="1"/>
              <a:t>the</a:t>
            </a:r>
            <a:r>
              <a:rPr lang="de-DE" dirty="0"/>
              <a:t> </a:t>
            </a:r>
            <a:r>
              <a:rPr lang="de-DE" dirty="0" err="1"/>
              <a:t>world‘s</a:t>
            </a:r>
            <a:r>
              <a:rPr lang="de-DE" dirty="0"/>
              <a:t> fastest </a:t>
            </a:r>
            <a:r>
              <a:rPr lang="de-DE" dirty="0" err="1"/>
              <a:t>supercomputers</a:t>
            </a:r>
            <a:endParaRPr lang="de-DE" dirty="0"/>
          </a:p>
        </p:txBody>
      </p:sp>
      <p:sp>
        <p:nvSpPr>
          <p:cNvPr id="5" name="Foliennummernplatzhalter 4">
            <a:extLst>
              <a:ext uri="{FF2B5EF4-FFF2-40B4-BE49-F238E27FC236}">
                <a16:creationId xmlns:a16="http://schemas.microsoft.com/office/drawing/2014/main" id="{F843DEBA-D670-5A52-FCD6-28C03D817149}"/>
              </a:ext>
            </a:extLst>
          </p:cNvPr>
          <p:cNvSpPr>
            <a:spLocks noGrp="1"/>
          </p:cNvSpPr>
          <p:nvPr>
            <p:ph type="sldNum" sz="quarter" idx="2"/>
          </p:nvPr>
        </p:nvSpPr>
        <p:spPr/>
        <p:txBody>
          <a:bodyPr/>
          <a:lstStyle/>
          <a:p>
            <a:fld id="{86CB4B4D-7CA3-9044-876B-883B54F8677D}" type="slidenum">
              <a:rPr lang="en-GB" smtClean="0"/>
              <a:t>10</a:t>
            </a:fld>
            <a:endParaRPr lang="en-GB"/>
          </a:p>
        </p:txBody>
      </p:sp>
    </p:spTree>
    <p:extLst>
      <p:ext uri="{BB962C8B-B14F-4D97-AF65-F5344CB8AC3E}">
        <p14:creationId xmlns:p14="http://schemas.microsoft.com/office/powerpoint/2010/main" val="32537669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ALGOL 60"/>
          <p:cNvSpPr txBox="1">
            <a:spLocks noGrp="1"/>
          </p:cNvSpPr>
          <p:nvPr>
            <p:ph type="title"/>
          </p:nvPr>
        </p:nvSpPr>
        <p:spPr>
          <a:prstGeom prst="rect">
            <a:avLst/>
          </a:prstGeom>
        </p:spPr>
        <p:txBody>
          <a:bodyPr/>
          <a:lstStyle/>
          <a:p>
            <a:r>
              <a:rPr lang="de-DE" dirty="0"/>
              <a:t>FORTRAN 90</a:t>
            </a:r>
            <a:endParaRPr dirty="0"/>
          </a:p>
        </p:txBody>
      </p:sp>
      <p:sp>
        <p:nvSpPr>
          <p:cNvPr id="2" name="Foliennummernplatzhalter 1">
            <a:extLst>
              <a:ext uri="{FF2B5EF4-FFF2-40B4-BE49-F238E27FC236}">
                <a16:creationId xmlns:a16="http://schemas.microsoft.com/office/drawing/2014/main" id="{ABEABFCD-BD9F-4CBE-37B1-6DFF0146A58A}"/>
              </a:ext>
            </a:extLst>
          </p:cNvPr>
          <p:cNvSpPr>
            <a:spLocks noGrp="1"/>
          </p:cNvSpPr>
          <p:nvPr>
            <p:ph type="sldNum" sz="quarter" idx="2"/>
          </p:nvPr>
        </p:nvSpPr>
        <p:spPr/>
        <p:txBody>
          <a:bodyPr/>
          <a:lstStyle/>
          <a:p>
            <a:fld id="{86CB4B4D-7CA3-9044-876B-883B54F8677D}" type="slidenum">
              <a:rPr lang="en-GB" smtClean="0"/>
              <a:t>11</a:t>
            </a:fld>
            <a:endParaRPr lang="en-GB"/>
          </a:p>
        </p:txBody>
      </p:sp>
    </p:spTree>
    <p:extLst>
      <p:ext uri="{BB962C8B-B14F-4D97-AF65-F5344CB8AC3E}">
        <p14:creationId xmlns:p14="http://schemas.microsoft.com/office/powerpoint/2010/main" val="131949503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yntax"/>
          <p:cNvSpPr txBox="1">
            <a:spLocks noGrp="1"/>
          </p:cNvSpPr>
          <p:nvPr>
            <p:ph type="title"/>
          </p:nvPr>
        </p:nvSpPr>
        <p:spPr>
          <a:prstGeom prst="rect">
            <a:avLst/>
          </a:prstGeom>
        </p:spPr>
        <p:txBody>
          <a:bodyPr/>
          <a:lstStyle/>
          <a:p>
            <a:r>
              <a:t>Syntax</a:t>
            </a:r>
          </a:p>
        </p:txBody>
      </p:sp>
      <p:sp>
        <p:nvSpPr>
          <p:cNvPr id="2" name="Foliennummernplatzhalter 1">
            <a:extLst>
              <a:ext uri="{FF2B5EF4-FFF2-40B4-BE49-F238E27FC236}">
                <a16:creationId xmlns:a16="http://schemas.microsoft.com/office/drawing/2014/main" id="{FFD65E27-BA06-36EF-8C8A-3B32453D3E85}"/>
              </a:ext>
            </a:extLst>
          </p:cNvPr>
          <p:cNvSpPr>
            <a:spLocks noGrp="1"/>
          </p:cNvSpPr>
          <p:nvPr>
            <p:ph type="sldNum" sz="quarter" idx="2"/>
          </p:nvPr>
        </p:nvSpPr>
        <p:spPr/>
        <p:txBody>
          <a:bodyPr/>
          <a:lstStyle/>
          <a:p>
            <a:fld id="{86CB4B4D-7CA3-9044-876B-883B54F8677D}" type="slidenum">
              <a:rPr lang="en-GB" smtClean="0"/>
              <a:t>12</a:t>
            </a:fld>
            <a:endParaRPr lang="en-GB"/>
          </a:p>
        </p:txBody>
      </p:sp>
    </p:spTree>
    <p:extLst>
      <p:ext uri="{BB962C8B-B14F-4D97-AF65-F5344CB8AC3E}">
        <p14:creationId xmlns:p14="http://schemas.microsoft.com/office/powerpoint/2010/main" val="323576332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ALGOL 60"/>
          <p:cNvSpPr txBox="1">
            <a:spLocks noGrp="1"/>
          </p:cNvSpPr>
          <p:nvPr>
            <p:ph type="title"/>
          </p:nvPr>
        </p:nvSpPr>
        <p:spPr>
          <a:prstGeom prst="rect">
            <a:avLst/>
          </a:prstGeom>
        </p:spPr>
        <p:txBody>
          <a:bodyPr/>
          <a:lstStyle/>
          <a:p>
            <a:r>
              <a:rPr lang="de-DE" dirty="0"/>
              <a:t>Fortran 90</a:t>
            </a:r>
            <a:endParaRPr dirty="0"/>
          </a:p>
        </p:txBody>
      </p:sp>
      <p:sp>
        <p:nvSpPr>
          <p:cNvPr id="195" name="Syntax"/>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Syntax</a:t>
            </a:r>
          </a:p>
        </p:txBody>
      </p:sp>
      <p:sp>
        <p:nvSpPr>
          <p:cNvPr id="196" name="Mal schauen (wichtig ist, dass überall am besten ein Beispiel zu sehen ist, oder sich das finale Beispiel am Ende von Abschnitt zu Abschnitt aufbaut und am Ende das volle Beispiel ergibt)…"/>
          <p:cNvSpPr txBox="1">
            <a:spLocks noGrp="1"/>
          </p:cNvSpPr>
          <p:nvPr>
            <p:ph type="body" sz="half" idx="1"/>
          </p:nvPr>
        </p:nvSpPr>
        <p:spPr>
          <a:xfrm>
            <a:off x="12099257" y="3806125"/>
            <a:ext cx="9998743" cy="8413584"/>
          </a:xfrm>
          <a:prstGeom prst="rect">
            <a:avLst/>
          </a:prstGeom>
        </p:spPr>
        <p:txBody>
          <a:bodyPr>
            <a:normAutofit/>
          </a:bodyPr>
          <a:lstStyle/>
          <a:p>
            <a:r>
              <a:rPr lang="de-DE" dirty="0"/>
              <a:t>Every </a:t>
            </a:r>
            <a:r>
              <a:rPr lang="de-DE" dirty="0" err="1"/>
              <a:t>program</a:t>
            </a:r>
            <a:r>
              <a:rPr lang="de-DE" dirty="0"/>
              <a:t> has </a:t>
            </a:r>
            <a:r>
              <a:rPr lang="de-DE" dirty="0" err="1"/>
              <a:t>to</a:t>
            </a:r>
            <a:r>
              <a:rPr lang="de-DE" dirty="0"/>
              <a:t> </a:t>
            </a:r>
            <a:r>
              <a:rPr lang="de-DE" dirty="0" err="1"/>
              <a:t>be</a:t>
            </a:r>
            <a:r>
              <a:rPr lang="de-DE" dirty="0"/>
              <a:t> </a:t>
            </a:r>
            <a:r>
              <a:rPr lang="de-DE" dirty="0" err="1"/>
              <a:t>inside</a:t>
            </a:r>
            <a:r>
              <a:rPr lang="de-DE" dirty="0"/>
              <a:t> </a:t>
            </a:r>
            <a:r>
              <a:rPr lang="de-DE" dirty="0" err="1"/>
              <a:t>the</a:t>
            </a:r>
            <a:r>
              <a:rPr lang="de-DE" dirty="0"/>
              <a:t> </a:t>
            </a:r>
            <a:r>
              <a:rPr lang="de-DE" dirty="0" err="1"/>
              <a:t>program</a:t>
            </a:r>
            <a:r>
              <a:rPr lang="de-DE" dirty="0"/>
              <a:t>/end </a:t>
            </a:r>
            <a:r>
              <a:rPr lang="de-DE" dirty="0" err="1"/>
              <a:t>program</a:t>
            </a:r>
            <a:r>
              <a:rPr lang="de-DE" dirty="0"/>
              <a:t> block.</a:t>
            </a:r>
          </a:p>
          <a:p>
            <a:r>
              <a:rPr lang="de-DE" dirty="0"/>
              <a:t>The </a:t>
            </a:r>
            <a:r>
              <a:rPr lang="de-DE" dirty="0" err="1"/>
              <a:t>rest</a:t>
            </a:r>
            <a:r>
              <a:rPr lang="de-DE" dirty="0"/>
              <a:t> </a:t>
            </a:r>
            <a:r>
              <a:rPr lang="de-DE" dirty="0" err="1"/>
              <a:t>is</a:t>
            </a:r>
            <a:r>
              <a:rPr lang="de-DE" dirty="0"/>
              <a:t> </a:t>
            </a:r>
            <a:r>
              <a:rPr lang="de-DE" dirty="0" err="1"/>
              <a:t>going</a:t>
            </a:r>
            <a:r>
              <a:rPr lang="de-DE" dirty="0"/>
              <a:t> </a:t>
            </a:r>
            <a:r>
              <a:rPr lang="de-DE" dirty="0" err="1"/>
              <a:t>to</a:t>
            </a:r>
            <a:r>
              <a:rPr lang="de-DE" dirty="0"/>
              <a:t> </a:t>
            </a:r>
            <a:r>
              <a:rPr lang="de-DE" dirty="0" err="1"/>
              <a:t>be</a:t>
            </a:r>
            <a:r>
              <a:rPr lang="de-DE" dirty="0"/>
              <a:t> </a:t>
            </a:r>
            <a:r>
              <a:rPr lang="de-DE" dirty="0" err="1"/>
              <a:t>ignored</a:t>
            </a:r>
            <a:r>
              <a:rPr lang="de-DE" dirty="0"/>
              <a:t> </a:t>
            </a:r>
            <a:r>
              <a:rPr lang="de-DE" dirty="0" err="1"/>
              <a:t>by</a:t>
            </a:r>
            <a:r>
              <a:rPr lang="de-DE" dirty="0"/>
              <a:t> </a:t>
            </a:r>
            <a:r>
              <a:rPr lang="de-DE" dirty="0" err="1"/>
              <a:t>the</a:t>
            </a:r>
            <a:r>
              <a:rPr lang="de-DE" dirty="0"/>
              <a:t> </a:t>
            </a:r>
            <a:r>
              <a:rPr lang="de-DE" dirty="0" err="1"/>
              <a:t>compiler</a:t>
            </a:r>
            <a:endParaRPr lang="de-DE" dirty="0"/>
          </a:p>
          <a:p>
            <a:r>
              <a:rPr lang="de-DE" dirty="0"/>
              <a:t>Line-</a:t>
            </a:r>
            <a:r>
              <a:rPr lang="de-DE" dirty="0" err="1"/>
              <a:t>comments</a:t>
            </a:r>
            <a:r>
              <a:rPr lang="de-DE" dirty="0"/>
              <a:t> </a:t>
            </a:r>
            <a:r>
              <a:rPr lang="de-DE" dirty="0" err="1"/>
              <a:t>are</a:t>
            </a:r>
            <a:r>
              <a:rPr lang="de-DE" dirty="0"/>
              <a:t> </a:t>
            </a:r>
            <a:r>
              <a:rPr lang="de-DE" dirty="0" err="1"/>
              <a:t>made</a:t>
            </a:r>
            <a:r>
              <a:rPr lang="de-DE" dirty="0"/>
              <a:t> with „!“ </a:t>
            </a:r>
          </a:p>
          <a:p>
            <a:r>
              <a:rPr lang="de-DE" dirty="0"/>
              <a:t>Output </a:t>
            </a:r>
            <a:r>
              <a:rPr lang="de-DE" dirty="0" err="1"/>
              <a:t>to</a:t>
            </a:r>
            <a:r>
              <a:rPr lang="de-DE" dirty="0"/>
              <a:t> </a:t>
            </a:r>
            <a:r>
              <a:rPr lang="de-DE" dirty="0" err="1"/>
              <a:t>the</a:t>
            </a:r>
            <a:r>
              <a:rPr lang="de-DE" dirty="0"/>
              <a:t> </a:t>
            </a:r>
            <a:r>
              <a:rPr lang="de-DE" dirty="0" err="1"/>
              <a:t>console</a:t>
            </a:r>
            <a:r>
              <a:rPr lang="de-DE" dirty="0"/>
              <a:t> </a:t>
            </a:r>
            <a:r>
              <a:rPr lang="de-DE" dirty="0" err="1"/>
              <a:t>is</a:t>
            </a:r>
            <a:r>
              <a:rPr lang="de-DE" dirty="0"/>
              <a:t> </a:t>
            </a:r>
            <a:r>
              <a:rPr lang="de-DE" dirty="0" err="1"/>
              <a:t>made</a:t>
            </a:r>
            <a:r>
              <a:rPr lang="de-DE" dirty="0"/>
              <a:t> with </a:t>
            </a:r>
            <a:r>
              <a:rPr lang="de-DE" dirty="0" err="1"/>
              <a:t>the</a:t>
            </a:r>
            <a:r>
              <a:rPr lang="de-DE" dirty="0"/>
              <a:t> </a:t>
            </a:r>
            <a:r>
              <a:rPr lang="de-DE" dirty="0" err="1"/>
              <a:t>print</a:t>
            </a:r>
            <a:r>
              <a:rPr lang="de-DE" dirty="0"/>
              <a:t> </a:t>
            </a:r>
            <a:r>
              <a:rPr lang="de-DE" dirty="0" err="1"/>
              <a:t>command</a:t>
            </a:r>
            <a:r>
              <a:rPr lang="de-DE" dirty="0"/>
              <a:t> and an </a:t>
            </a:r>
            <a:r>
              <a:rPr lang="de-DE" dirty="0" err="1"/>
              <a:t>asterisk</a:t>
            </a:r>
            <a:r>
              <a:rPr lang="de-DE" dirty="0"/>
              <a:t> </a:t>
            </a:r>
            <a:r>
              <a:rPr lang="de-DE" dirty="0" err="1"/>
              <a:t>as</a:t>
            </a:r>
            <a:r>
              <a:rPr lang="de-DE" dirty="0"/>
              <a:t> </a:t>
            </a:r>
            <a:r>
              <a:rPr lang="de-DE" dirty="0" err="1"/>
              <a:t>the</a:t>
            </a:r>
            <a:r>
              <a:rPr lang="de-DE" dirty="0"/>
              <a:t> </a:t>
            </a:r>
            <a:r>
              <a:rPr lang="de-DE" dirty="0" err="1"/>
              <a:t>first</a:t>
            </a:r>
            <a:r>
              <a:rPr lang="de-DE" dirty="0"/>
              <a:t> </a:t>
            </a:r>
            <a:r>
              <a:rPr lang="de-DE" dirty="0" err="1"/>
              <a:t>parameter</a:t>
            </a:r>
            <a:endParaRPr lang="de-DE" dirty="0"/>
          </a:p>
          <a:p>
            <a:r>
              <a:rPr lang="de-DE" dirty="0" err="1"/>
              <a:t>Capitalization</a:t>
            </a:r>
            <a:r>
              <a:rPr lang="de-DE" dirty="0"/>
              <a:t> </a:t>
            </a:r>
            <a:r>
              <a:rPr lang="de-DE" dirty="0" err="1"/>
              <a:t>is</a:t>
            </a:r>
            <a:r>
              <a:rPr lang="de-DE" dirty="0"/>
              <a:t> irrelevant </a:t>
            </a:r>
            <a:endParaRPr dirty="0"/>
          </a:p>
        </p:txBody>
      </p:sp>
      <p:sp>
        <p:nvSpPr>
          <p:cNvPr id="3" name="Textfeld 2">
            <a:extLst>
              <a:ext uri="{FF2B5EF4-FFF2-40B4-BE49-F238E27FC236}">
                <a16:creationId xmlns:a16="http://schemas.microsoft.com/office/drawing/2014/main" id="{2D3D74CE-A98E-76E4-B337-F6D6F4980449}"/>
              </a:ext>
            </a:extLst>
          </p:cNvPr>
          <p:cNvSpPr txBox="1"/>
          <p:nvPr/>
        </p:nvSpPr>
        <p:spPr>
          <a:xfrm>
            <a:off x="1206500" y="3806125"/>
            <a:ext cx="10892757" cy="3785652"/>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4800" b="0" dirty="0">
                <a:solidFill>
                  <a:srgbClr val="0000FF"/>
                </a:solidFill>
                <a:effectLst/>
                <a:latin typeface="Consolas" panose="020B0609020204030204" pitchFamily="49" charset="0"/>
              </a:rPr>
              <a:t>program</a:t>
            </a:r>
            <a:r>
              <a:rPr lang="en-US" sz="4800" b="0" dirty="0">
                <a:solidFill>
                  <a:srgbClr val="000000"/>
                </a:solidFill>
                <a:effectLst/>
                <a:latin typeface="Consolas" panose="020B0609020204030204" pitchFamily="49" charset="0"/>
              </a:rPr>
              <a:t> </a:t>
            </a:r>
            <a:r>
              <a:rPr lang="en-US" sz="4800" b="0" dirty="0" err="1">
                <a:solidFill>
                  <a:srgbClr val="000000"/>
                </a:solidFill>
                <a:effectLst/>
                <a:latin typeface="Consolas" panose="020B0609020204030204" pitchFamily="49" charset="0"/>
              </a:rPr>
              <a:t>helloworld</a:t>
            </a:r>
            <a:endParaRPr lang="en-US" sz="4800" b="0" dirty="0">
              <a:solidFill>
                <a:srgbClr val="000000"/>
              </a:solidFill>
              <a:effectLst/>
              <a:latin typeface="Consolas" panose="020B0609020204030204" pitchFamily="49" charset="0"/>
            </a:endParaRPr>
          </a:p>
          <a:p>
            <a:pPr algn="l"/>
            <a:r>
              <a:rPr lang="en-US" sz="4800" b="0" dirty="0">
                <a:solidFill>
                  <a:srgbClr val="000000"/>
                </a:solidFill>
                <a:effectLst/>
                <a:latin typeface="Consolas" panose="020B0609020204030204" pitchFamily="49" charset="0"/>
              </a:rPr>
              <a:t>    </a:t>
            </a:r>
            <a:r>
              <a:rPr lang="en-US" sz="4800" b="0" dirty="0">
                <a:solidFill>
                  <a:schemeClr val="accent3">
                    <a:lumMod val="50000"/>
                  </a:schemeClr>
                </a:solidFill>
                <a:effectLst/>
                <a:latin typeface="Consolas" panose="020B0609020204030204" pitchFamily="49" charset="0"/>
              </a:rPr>
              <a:t>!I am a comment</a:t>
            </a:r>
          </a:p>
          <a:p>
            <a:pPr algn="l"/>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print</a:t>
            </a:r>
            <a:r>
              <a:rPr lang="en-US" sz="4800" b="0" dirty="0">
                <a:solidFill>
                  <a:srgbClr val="000000"/>
                </a:solidFill>
                <a:effectLst/>
                <a:latin typeface="Consolas" panose="020B0609020204030204" pitchFamily="49" charset="0"/>
              </a:rPr>
              <a:t> *, </a:t>
            </a:r>
            <a:r>
              <a:rPr lang="en-US" sz="4800" b="0" dirty="0">
                <a:solidFill>
                  <a:srgbClr val="A31515"/>
                </a:solidFill>
                <a:effectLst/>
                <a:latin typeface="Consolas" panose="020B0609020204030204" pitchFamily="49" charset="0"/>
              </a:rPr>
              <a:t>"Hello World!"</a:t>
            </a:r>
            <a:endParaRPr lang="en-US" sz="4800" b="0" dirty="0">
              <a:solidFill>
                <a:srgbClr val="000000"/>
              </a:solidFill>
              <a:effectLst/>
              <a:latin typeface="Consolas" panose="020B0609020204030204" pitchFamily="49" charset="0"/>
            </a:endParaRPr>
          </a:p>
          <a:p>
            <a:pPr algn="l"/>
            <a:r>
              <a:rPr lang="en-US" sz="4800" b="0" dirty="0">
                <a:solidFill>
                  <a:srgbClr val="0000FF"/>
                </a:solidFill>
                <a:effectLst/>
                <a:latin typeface="Consolas" panose="020B0609020204030204" pitchFamily="49" charset="0"/>
              </a:rPr>
              <a:t>end program</a:t>
            </a:r>
            <a:r>
              <a:rPr lang="en-US" sz="4800" b="0" dirty="0">
                <a:solidFill>
                  <a:srgbClr val="000000"/>
                </a:solidFill>
                <a:effectLst/>
                <a:latin typeface="Consolas" panose="020B0609020204030204" pitchFamily="49" charset="0"/>
              </a:rPr>
              <a:t> </a:t>
            </a:r>
            <a:r>
              <a:rPr lang="en-US" sz="4800" b="0" dirty="0" err="1">
                <a:solidFill>
                  <a:srgbClr val="000000"/>
                </a:solidFill>
                <a:effectLst/>
                <a:latin typeface="Consolas" panose="020B0609020204030204" pitchFamily="49" charset="0"/>
              </a:rPr>
              <a:t>helloworld</a:t>
            </a:r>
            <a:endParaRPr lang="en-US" sz="4800" b="0" dirty="0">
              <a:solidFill>
                <a:srgbClr val="000000"/>
              </a:solidFill>
              <a:effectLst/>
              <a:latin typeface="Consolas" panose="020B0609020204030204" pitchFamily="49" charset="0"/>
            </a:endParaRPr>
          </a:p>
          <a:p>
            <a:pPr algn="l"/>
            <a:r>
              <a:rPr lang="en-US" sz="4800" b="0" dirty="0">
                <a:solidFill>
                  <a:srgbClr val="000000"/>
                </a:solidFill>
                <a:effectLst/>
                <a:latin typeface="Consolas" panose="020B0609020204030204" pitchFamily="49" charset="0"/>
              </a:rPr>
              <a:t>The </a:t>
            </a:r>
            <a:r>
              <a:rPr lang="en-US" sz="4800" dirty="0">
                <a:solidFill>
                  <a:srgbClr val="000000"/>
                </a:solidFill>
                <a:latin typeface="Consolas" panose="020B0609020204030204" pitchFamily="49" charset="0"/>
              </a:rPr>
              <a:t>compiler ignores me.</a:t>
            </a:r>
            <a:endParaRPr lang="en-US" sz="4800" b="0" dirty="0">
              <a:solidFill>
                <a:srgbClr val="000000"/>
              </a:solidFill>
              <a:effectLst/>
              <a:latin typeface="Consolas" panose="020B0609020204030204" pitchFamily="49" charset="0"/>
            </a:endParaRPr>
          </a:p>
        </p:txBody>
      </p:sp>
      <p:sp>
        <p:nvSpPr>
          <p:cNvPr id="4" name="Rechteck: abgerundete Ecken 3">
            <a:extLst>
              <a:ext uri="{FF2B5EF4-FFF2-40B4-BE49-F238E27FC236}">
                <a16:creationId xmlns:a16="http://schemas.microsoft.com/office/drawing/2014/main" id="{66EFADDD-D0EE-4450-CAFC-401F89B61F16}"/>
              </a:ext>
            </a:extLst>
          </p:cNvPr>
          <p:cNvSpPr/>
          <p:nvPr/>
        </p:nvSpPr>
        <p:spPr>
          <a:xfrm>
            <a:off x="1206500" y="3806125"/>
            <a:ext cx="9998743" cy="3785652"/>
          </a:xfrm>
          <a:prstGeom prst="roundRect">
            <a:avLst>
              <a:gd name="adj" fmla="val 13216"/>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 name="Foliennummernplatzhalter 1">
            <a:extLst>
              <a:ext uri="{FF2B5EF4-FFF2-40B4-BE49-F238E27FC236}">
                <a16:creationId xmlns:a16="http://schemas.microsoft.com/office/drawing/2014/main" id="{42A82400-AD9C-1CF5-1B91-6FCD6C352161}"/>
              </a:ext>
            </a:extLst>
          </p:cNvPr>
          <p:cNvSpPr>
            <a:spLocks noGrp="1"/>
          </p:cNvSpPr>
          <p:nvPr>
            <p:ph type="sldNum" sz="quarter" idx="2"/>
          </p:nvPr>
        </p:nvSpPr>
        <p:spPr/>
        <p:txBody>
          <a:bodyPr/>
          <a:lstStyle/>
          <a:p>
            <a:fld id="{86CB4B4D-7CA3-9044-876B-883B54F8677D}" type="slidenum">
              <a:rPr lang="en-GB" smtClean="0"/>
              <a:t>13</a:t>
            </a:fld>
            <a:endParaRPr lang="en-GB"/>
          </a:p>
        </p:txBody>
      </p:sp>
    </p:spTree>
    <p:extLst>
      <p:ext uri="{BB962C8B-B14F-4D97-AF65-F5344CB8AC3E}">
        <p14:creationId xmlns:p14="http://schemas.microsoft.com/office/powerpoint/2010/main" val="2074082518"/>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9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96">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iterate>
                                    <p:tmAbs val="0"/>
                                  </p:iterate>
                                  <p:childTnLst>
                                    <p:set>
                                      <p:cBhvr>
                                        <p:cTn id="13" fill="hold"/>
                                        <p:tgtEl>
                                          <p:spTgt spid="196">
                                            <p:txEl>
                                              <p:pRg st="1" end="1"/>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iterate>
                                    <p:tmAbs val="0"/>
                                  </p:iterate>
                                  <p:childTnLst>
                                    <p:set>
                                      <p:cBhvr>
                                        <p:cTn id="16" fill="hold"/>
                                        <p:tgtEl>
                                          <p:spTgt spid="196">
                                            <p:txEl>
                                              <p:pRg st="2" end="2"/>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iterate>
                                    <p:tmAbs val="0"/>
                                  </p:iterate>
                                  <p:childTnLst>
                                    <p:set>
                                      <p:cBhvr>
                                        <p:cTn id="19" fill="hold"/>
                                        <p:tgtEl>
                                          <p:spTgt spid="196">
                                            <p:txEl>
                                              <p:pRg st="3" end="3"/>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iterate>
                                    <p:tmAbs val="0"/>
                                  </p:iterate>
                                  <p:childTnLst>
                                    <p:set>
                                      <p:cBhvr>
                                        <p:cTn id="22" fill="hold"/>
                                        <p:tgtEl>
                                          <p:spTgt spid="1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build="p" bldLvl="5"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ALGOL 60"/>
          <p:cNvSpPr txBox="1">
            <a:spLocks noGrp="1"/>
          </p:cNvSpPr>
          <p:nvPr>
            <p:ph type="title"/>
          </p:nvPr>
        </p:nvSpPr>
        <p:spPr>
          <a:prstGeom prst="rect">
            <a:avLst/>
          </a:prstGeom>
        </p:spPr>
        <p:txBody>
          <a:bodyPr/>
          <a:lstStyle/>
          <a:p>
            <a:r>
              <a:rPr lang="de-DE" dirty="0"/>
              <a:t>Fortran 90</a:t>
            </a:r>
            <a:endParaRPr dirty="0"/>
          </a:p>
        </p:txBody>
      </p:sp>
      <p:sp>
        <p:nvSpPr>
          <p:cNvPr id="195" name="Syntax"/>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Syntax</a:t>
            </a:r>
          </a:p>
        </p:txBody>
      </p:sp>
      <p:sp>
        <p:nvSpPr>
          <p:cNvPr id="196" name="Mal schauen (wichtig ist, dass überall am besten ein Beispiel zu sehen ist, oder sich das finale Beispiel am Ende von Abschnitt zu Abschnitt aufbaut und am Ende das volle Beispiel ergibt)…"/>
          <p:cNvSpPr txBox="1">
            <a:spLocks noGrp="1"/>
          </p:cNvSpPr>
          <p:nvPr>
            <p:ph type="body" sz="half" idx="1"/>
          </p:nvPr>
        </p:nvSpPr>
        <p:spPr>
          <a:xfrm>
            <a:off x="12099257" y="3806125"/>
            <a:ext cx="9998743" cy="8413584"/>
          </a:xfrm>
          <a:prstGeom prst="rect">
            <a:avLst/>
          </a:prstGeom>
        </p:spPr>
        <p:txBody>
          <a:bodyPr>
            <a:normAutofit/>
          </a:bodyPr>
          <a:lstStyle/>
          <a:p>
            <a:r>
              <a:rPr lang="de-DE" dirty="0"/>
              <a:t>Every </a:t>
            </a:r>
            <a:r>
              <a:rPr lang="de-DE" dirty="0" err="1"/>
              <a:t>program</a:t>
            </a:r>
            <a:r>
              <a:rPr lang="de-DE" dirty="0"/>
              <a:t> has </a:t>
            </a:r>
            <a:r>
              <a:rPr lang="de-DE" dirty="0" err="1"/>
              <a:t>to</a:t>
            </a:r>
            <a:r>
              <a:rPr lang="de-DE" dirty="0"/>
              <a:t> </a:t>
            </a:r>
            <a:r>
              <a:rPr lang="de-DE" dirty="0" err="1"/>
              <a:t>be</a:t>
            </a:r>
            <a:r>
              <a:rPr lang="de-DE" dirty="0"/>
              <a:t> </a:t>
            </a:r>
            <a:r>
              <a:rPr lang="de-DE" dirty="0" err="1"/>
              <a:t>inside</a:t>
            </a:r>
            <a:r>
              <a:rPr lang="de-DE" dirty="0"/>
              <a:t> </a:t>
            </a:r>
            <a:r>
              <a:rPr lang="de-DE" dirty="0" err="1"/>
              <a:t>the</a:t>
            </a:r>
            <a:r>
              <a:rPr lang="de-DE" dirty="0"/>
              <a:t> </a:t>
            </a:r>
            <a:r>
              <a:rPr lang="de-DE" dirty="0" err="1"/>
              <a:t>program</a:t>
            </a:r>
            <a:r>
              <a:rPr lang="de-DE" dirty="0"/>
              <a:t>/end </a:t>
            </a:r>
            <a:r>
              <a:rPr lang="de-DE" dirty="0" err="1"/>
              <a:t>program</a:t>
            </a:r>
            <a:r>
              <a:rPr lang="de-DE" dirty="0"/>
              <a:t> block.</a:t>
            </a:r>
          </a:p>
          <a:p>
            <a:r>
              <a:rPr lang="de-DE" dirty="0"/>
              <a:t>The </a:t>
            </a:r>
            <a:r>
              <a:rPr lang="de-DE" dirty="0" err="1"/>
              <a:t>rest</a:t>
            </a:r>
            <a:r>
              <a:rPr lang="de-DE" dirty="0"/>
              <a:t> </a:t>
            </a:r>
            <a:r>
              <a:rPr lang="de-DE" dirty="0" err="1"/>
              <a:t>is</a:t>
            </a:r>
            <a:r>
              <a:rPr lang="de-DE" dirty="0"/>
              <a:t> </a:t>
            </a:r>
            <a:r>
              <a:rPr lang="de-DE" dirty="0" err="1"/>
              <a:t>going</a:t>
            </a:r>
            <a:r>
              <a:rPr lang="de-DE" dirty="0"/>
              <a:t> </a:t>
            </a:r>
            <a:r>
              <a:rPr lang="de-DE" dirty="0" err="1"/>
              <a:t>to</a:t>
            </a:r>
            <a:r>
              <a:rPr lang="de-DE" dirty="0"/>
              <a:t> </a:t>
            </a:r>
            <a:r>
              <a:rPr lang="de-DE" dirty="0" err="1"/>
              <a:t>be</a:t>
            </a:r>
            <a:r>
              <a:rPr lang="de-DE" dirty="0"/>
              <a:t> </a:t>
            </a:r>
            <a:r>
              <a:rPr lang="de-DE" dirty="0" err="1"/>
              <a:t>ignored</a:t>
            </a:r>
            <a:r>
              <a:rPr lang="de-DE" dirty="0"/>
              <a:t> </a:t>
            </a:r>
            <a:r>
              <a:rPr lang="de-DE" dirty="0" err="1"/>
              <a:t>by</a:t>
            </a:r>
            <a:r>
              <a:rPr lang="de-DE" dirty="0"/>
              <a:t> </a:t>
            </a:r>
            <a:r>
              <a:rPr lang="de-DE" dirty="0" err="1"/>
              <a:t>the</a:t>
            </a:r>
            <a:r>
              <a:rPr lang="de-DE" dirty="0"/>
              <a:t> </a:t>
            </a:r>
            <a:r>
              <a:rPr lang="de-DE" dirty="0" err="1"/>
              <a:t>compiler</a:t>
            </a:r>
            <a:endParaRPr lang="de-DE" dirty="0"/>
          </a:p>
          <a:p>
            <a:r>
              <a:rPr lang="de-DE" dirty="0"/>
              <a:t>Line-</a:t>
            </a:r>
            <a:r>
              <a:rPr lang="de-DE" dirty="0" err="1"/>
              <a:t>comments</a:t>
            </a:r>
            <a:r>
              <a:rPr lang="de-DE" dirty="0"/>
              <a:t> </a:t>
            </a:r>
            <a:r>
              <a:rPr lang="de-DE" dirty="0" err="1"/>
              <a:t>are</a:t>
            </a:r>
            <a:r>
              <a:rPr lang="de-DE" dirty="0"/>
              <a:t> </a:t>
            </a:r>
            <a:r>
              <a:rPr lang="de-DE" dirty="0" err="1"/>
              <a:t>made</a:t>
            </a:r>
            <a:r>
              <a:rPr lang="de-DE" dirty="0"/>
              <a:t> with „!“ </a:t>
            </a:r>
          </a:p>
          <a:p>
            <a:r>
              <a:rPr lang="de-DE" dirty="0"/>
              <a:t>Output </a:t>
            </a:r>
            <a:r>
              <a:rPr lang="de-DE" dirty="0" err="1"/>
              <a:t>to</a:t>
            </a:r>
            <a:r>
              <a:rPr lang="de-DE" dirty="0"/>
              <a:t> </a:t>
            </a:r>
            <a:r>
              <a:rPr lang="de-DE" dirty="0" err="1"/>
              <a:t>the</a:t>
            </a:r>
            <a:r>
              <a:rPr lang="de-DE" dirty="0"/>
              <a:t> </a:t>
            </a:r>
            <a:r>
              <a:rPr lang="de-DE" dirty="0" err="1"/>
              <a:t>console</a:t>
            </a:r>
            <a:r>
              <a:rPr lang="de-DE" dirty="0"/>
              <a:t> </a:t>
            </a:r>
            <a:r>
              <a:rPr lang="de-DE" dirty="0" err="1"/>
              <a:t>is</a:t>
            </a:r>
            <a:r>
              <a:rPr lang="de-DE" dirty="0"/>
              <a:t> </a:t>
            </a:r>
            <a:r>
              <a:rPr lang="de-DE" dirty="0" err="1"/>
              <a:t>made</a:t>
            </a:r>
            <a:r>
              <a:rPr lang="de-DE" dirty="0"/>
              <a:t> with </a:t>
            </a:r>
            <a:r>
              <a:rPr lang="de-DE" dirty="0" err="1"/>
              <a:t>the</a:t>
            </a:r>
            <a:r>
              <a:rPr lang="de-DE" dirty="0"/>
              <a:t> </a:t>
            </a:r>
            <a:r>
              <a:rPr lang="de-DE" dirty="0" err="1"/>
              <a:t>print</a:t>
            </a:r>
            <a:r>
              <a:rPr lang="de-DE" dirty="0"/>
              <a:t> </a:t>
            </a:r>
            <a:r>
              <a:rPr lang="de-DE" dirty="0" err="1"/>
              <a:t>command</a:t>
            </a:r>
            <a:r>
              <a:rPr lang="de-DE" dirty="0"/>
              <a:t> and an </a:t>
            </a:r>
            <a:r>
              <a:rPr lang="de-DE" dirty="0" err="1"/>
              <a:t>asterisk</a:t>
            </a:r>
            <a:r>
              <a:rPr lang="de-DE" dirty="0"/>
              <a:t> </a:t>
            </a:r>
            <a:r>
              <a:rPr lang="de-DE" dirty="0" err="1"/>
              <a:t>as</a:t>
            </a:r>
            <a:r>
              <a:rPr lang="de-DE" dirty="0"/>
              <a:t> </a:t>
            </a:r>
            <a:r>
              <a:rPr lang="de-DE" dirty="0" err="1"/>
              <a:t>the</a:t>
            </a:r>
            <a:r>
              <a:rPr lang="de-DE" dirty="0"/>
              <a:t> </a:t>
            </a:r>
            <a:r>
              <a:rPr lang="de-DE" dirty="0" err="1"/>
              <a:t>first</a:t>
            </a:r>
            <a:r>
              <a:rPr lang="de-DE" dirty="0"/>
              <a:t> </a:t>
            </a:r>
            <a:r>
              <a:rPr lang="de-DE" dirty="0" err="1"/>
              <a:t>parameter</a:t>
            </a:r>
            <a:endParaRPr lang="de-DE" dirty="0"/>
          </a:p>
          <a:p>
            <a:r>
              <a:rPr lang="de-DE" dirty="0" err="1"/>
              <a:t>Capitalization</a:t>
            </a:r>
            <a:r>
              <a:rPr lang="de-DE" dirty="0"/>
              <a:t> </a:t>
            </a:r>
            <a:r>
              <a:rPr lang="de-DE" dirty="0" err="1"/>
              <a:t>is</a:t>
            </a:r>
            <a:r>
              <a:rPr lang="de-DE" dirty="0"/>
              <a:t> irrelevant </a:t>
            </a:r>
            <a:endParaRPr dirty="0"/>
          </a:p>
        </p:txBody>
      </p:sp>
      <p:sp>
        <p:nvSpPr>
          <p:cNvPr id="3" name="Textfeld 2">
            <a:extLst>
              <a:ext uri="{FF2B5EF4-FFF2-40B4-BE49-F238E27FC236}">
                <a16:creationId xmlns:a16="http://schemas.microsoft.com/office/drawing/2014/main" id="{2D3D74CE-A98E-76E4-B337-F6D6F4980449}"/>
              </a:ext>
            </a:extLst>
          </p:cNvPr>
          <p:cNvSpPr txBox="1"/>
          <p:nvPr/>
        </p:nvSpPr>
        <p:spPr>
          <a:xfrm>
            <a:off x="1284514" y="3831771"/>
            <a:ext cx="10814743" cy="3760006"/>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4800" b="0" dirty="0" err="1">
                <a:solidFill>
                  <a:srgbClr val="0000FF"/>
                </a:solidFill>
                <a:effectLst/>
                <a:latin typeface="Consolas" panose="020B0609020204030204" pitchFamily="49" charset="0"/>
              </a:rPr>
              <a:t>pRoGRAm</a:t>
            </a:r>
            <a:r>
              <a:rPr lang="en-US" sz="4800" b="0" dirty="0">
                <a:solidFill>
                  <a:srgbClr val="000000"/>
                </a:solidFill>
                <a:effectLst/>
                <a:latin typeface="Consolas" panose="020B0609020204030204" pitchFamily="49" charset="0"/>
              </a:rPr>
              <a:t> </a:t>
            </a:r>
            <a:r>
              <a:rPr lang="en-US" sz="4800" b="0" dirty="0" err="1">
                <a:solidFill>
                  <a:srgbClr val="000000"/>
                </a:solidFill>
                <a:effectLst/>
                <a:latin typeface="Consolas" panose="020B0609020204030204" pitchFamily="49" charset="0"/>
              </a:rPr>
              <a:t>helloworld</a:t>
            </a:r>
            <a:endParaRPr lang="en-US" sz="4800" b="0" dirty="0">
              <a:solidFill>
                <a:srgbClr val="000000"/>
              </a:solidFill>
              <a:effectLst/>
              <a:latin typeface="Consolas" panose="020B0609020204030204" pitchFamily="49" charset="0"/>
            </a:endParaRPr>
          </a:p>
          <a:p>
            <a:pPr algn="l"/>
            <a:r>
              <a:rPr lang="en-US" sz="4800" b="0" dirty="0">
                <a:solidFill>
                  <a:srgbClr val="000000"/>
                </a:solidFill>
                <a:effectLst/>
                <a:latin typeface="Consolas" panose="020B0609020204030204" pitchFamily="49" charset="0"/>
              </a:rPr>
              <a:t>    </a:t>
            </a:r>
            <a:r>
              <a:rPr lang="en-US" sz="4800" b="0" dirty="0">
                <a:solidFill>
                  <a:schemeClr val="accent3">
                    <a:lumMod val="50000"/>
                  </a:schemeClr>
                </a:solidFill>
                <a:effectLst/>
                <a:latin typeface="Consolas" panose="020B0609020204030204" pitchFamily="49" charset="0"/>
              </a:rPr>
              <a:t>!I am a comment</a:t>
            </a:r>
          </a:p>
          <a:p>
            <a:pPr algn="l"/>
            <a:r>
              <a:rPr lang="en-US" sz="4800" b="0" dirty="0">
                <a:solidFill>
                  <a:srgbClr val="000000"/>
                </a:solidFill>
                <a:effectLst/>
                <a:latin typeface="Consolas" panose="020B0609020204030204" pitchFamily="49" charset="0"/>
              </a:rPr>
              <a:t>    </a:t>
            </a:r>
            <a:r>
              <a:rPr lang="en-US" sz="4800" dirty="0">
                <a:solidFill>
                  <a:srgbClr val="0000FF"/>
                </a:solidFill>
                <a:latin typeface="Consolas" panose="020B0609020204030204" pitchFamily="49" charset="0"/>
              </a:rPr>
              <a:t>PRINT</a:t>
            </a:r>
            <a:r>
              <a:rPr lang="en-US" sz="4800" b="0" dirty="0">
                <a:solidFill>
                  <a:srgbClr val="000000"/>
                </a:solidFill>
                <a:effectLst/>
                <a:latin typeface="Consolas" panose="020B0609020204030204" pitchFamily="49" charset="0"/>
              </a:rPr>
              <a:t> *, </a:t>
            </a:r>
            <a:r>
              <a:rPr lang="en-US" sz="4800" b="0" dirty="0">
                <a:solidFill>
                  <a:srgbClr val="A31515"/>
                </a:solidFill>
                <a:effectLst/>
                <a:latin typeface="Consolas" panose="020B0609020204030204" pitchFamily="49" charset="0"/>
              </a:rPr>
              <a:t>"Hello World!"</a:t>
            </a:r>
            <a:endParaRPr lang="en-US" sz="4800" b="0" dirty="0">
              <a:solidFill>
                <a:srgbClr val="000000"/>
              </a:solidFill>
              <a:effectLst/>
              <a:latin typeface="Consolas" panose="020B0609020204030204" pitchFamily="49" charset="0"/>
            </a:endParaRPr>
          </a:p>
          <a:p>
            <a:pPr algn="l"/>
            <a:r>
              <a:rPr lang="en-US" sz="4800" b="0" dirty="0">
                <a:solidFill>
                  <a:srgbClr val="0000FF"/>
                </a:solidFill>
                <a:effectLst/>
                <a:latin typeface="Consolas" panose="020B0609020204030204" pitchFamily="49" charset="0"/>
              </a:rPr>
              <a:t>end </a:t>
            </a:r>
            <a:r>
              <a:rPr lang="en-US" sz="4800" b="0" dirty="0" err="1">
                <a:solidFill>
                  <a:srgbClr val="0000FF"/>
                </a:solidFill>
                <a:effectLst/>
                <a:latin typeface="Consolas" panose="020B0609020204030204" pitchFamily="49" charset="0"/>
              </a:rPr>
              <a:t>pRoGRAm</a:t>
            </a:r>
            <a:r>
              <a:rPr lang="en-US" sz="4800" b="0" dirty="0">
                <a:solidFill>
                  <a:srgbClr val="000000"/>
                </a:solidFill>
                <a:effectLst/>
                <a:latin typeface="Consolas" panose="020B0609020204030204" pitchFamily="49" charset="0"/>
              </a:rPr>
              <a:t> </a:t>
            </a:r>
            <a:r>
              <a:rPr lang="en-US" sz="4800" b="0" dirty="0" err="1">
                <a:solidFill>
                  <a:srgbClr val="000000"/>
                </a:solidFill>
                <a:effectLst/>
                <a:latin typeface="Consolas" panose="020B0609020204030204" pitchFamily="49" charset="0"/>
              </a:rPr>
              <a:t>helloworld</a:t>
            </a:r>
            <a:endParaRPr lang="en-US" sz="4800" b="0" dirty="0">
              <a:solidFill>
                <a:srgbClr val="000000"/>
              </a:solidFill>
              <a:effectLst/>
              <a:latin typeface="Consolas" panose="020B0609020204030204" pitchFamily="49" charset="0"/>
            </a:endParaRPr>
          </a:p>
          <a:p>
            <a:pPr algn="l"/>
            <a:r>
              <a:rPr lang="en-US" sz="4800" b="0" dirty="0">
                <a:solidFill>
                  <a:srgbClr val="000000"/>
                </a:solidFill>
                <a:effectLst/>
                <a:latin typeface="Consolas" panose="020B0609020204030204" pitchFamily="49" charset="0"/>
              </a:rPr>
              <a:t>The </a:t>
            </a:r>
            <a:r>
              <a:rPr lang="en-US" sz="4800" dirty="0">
                <a:solidFill>
                  <a:srgbClr val="000000"/>
                </a:solidFill>
                <a:latin typeface="Consolas" panose="020B0609020204030204" pitchFamily="49" charset="0"/>
              </a:rPr>
              <a:t>compiler ignores me.</a:t>
            </a:r>
            <a:endParaRPr lang="en-US" sz="4800" b="0" dirty="0">
              <a:solidFill>
                <a:srgbClr val="000000"/>
              </a:solidFill>
              <a:effectLst/>
              <a:latin typeface="Consolas" panose="020B0609020204030204" pitchFamily="49" charset="0"/>
            </a:endParaRPr>
          </a:p>
        </p:txBody>
      </p:sp>
      <p:sp>
        <p:nvSpPr>
          <p:cNvPr id="4" name="Rechteck: abgerundete Ecken 3">
            <a:extLst>
              <a:ext uri="{FF2B5EF4-FFF2-40B4-BE49-F238E27FC236}">
                <a16:creationId xmlns:a16="http://schemas.microsoft.com/office/drawing/2014/main" id="{66EFADDD-D0EE-4450-CAFC-401F89B61F16}"/>
              </a:ext>
            </a:extLst>
          </p:cNvPr>
          <p:cNvSpPr/>
          <p:nvPr/>
        </p:nvSpPr>
        <p:spPr>
          <a:xfrm>
            <a:off x="945244" y="3806125"/>
            <a:ext cx="9998744" cy="3785652"/>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 name="Foliennummernplatzhalter 1">
            <a:extLst>
              <a:ext uri="{FF2B5EF4-FFF2-40B4-BE49-F238E27FC236}">
                <a16:creationId xmlns:a16="http://schemas.microsoft.com/office/drawing/2014/main" id="{9A2FC176-D995-BCF1-DC8F-0296896F6215}"/>
              </a:ext>
            </a:extLst>
          </p:cNvPr>
          <p:cNvSpPr>
            <a:spLocks noGrp="1"/>
          </p:cNvSpPr>
          <p:nvPr>
            <p:ph type="sldNum" sz="quarter" idx="2"/>
          </p:nvPr>
        </p:nvSpPr>
        <p:spPr/>
        <p:txBody>
          <a:bodyPr/>
          <a:lstStyle/>
          <a:p>
            <a:fld id="{86CB4B4D-7CA3-9044-876B-883B54F8677D}" type="slidenum">
              <a:rPr lang="en-GB" smtClean="0"/>
              <a:t>14</a:t>
            </a:fld>
            <a:endParaRPr lang="en-GB"/>
          </a:p>
        </p:txBody>
      </p:sp>
    </p:spTree>
    <p:extLst>
      <p:ext uri="{BB962C8B-B14F-4D97-AF65-F5344CB8AC3E}">
        <p14:creationId xmlns:p14="http://schemas.microsoft.com/office/powerpoint/2010/main" val="113999768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4CDD78-3908-60A2-C98D-5F9A5704B466}"/>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A881A5FD-7399-960E-B69F-7C45A17D66C8}"/>
              </a:ext>
            </a:extLst>
          </p:cNvPr>
          <p:cNvSpPr>
            <a:spLocks noGrp="1"/>
          </p:cNvSpPr>
          <p:nvPr>
            <p:ph type="body" sz="quarter" idx="21"/>
          </p:nvPr>
        </p:nvSpPr>
        <p:spPr/>
        <p:txBody>
          <a:bodyPr/>
          <a:lstStyle/>
          <a:p>
            <a:r>
              <a:rPr lang="de-DE" dirty="0"/>
              <a:t>Data </a:t>
            </a:r>
            <a:r>
              <a:rPr lang="de-DE" dirty="0" err="1"/>
              <a:t>Types</a:t>
            </a:r>
            <a:endParaRPr lang="de-DE" dirty="0"/>
          </a:p>
        </p:txBody>
      </p:sp>
      <p:graphicFrame>
        <p:nvGraphicFramePr>
          <p:cNvPr id="16" name="Tabelle 16">
            <a:extLst>
              <a:ext uri="{FF2B5EF4-FFF2-40B4-BE49-F238E27FC236}">
                <a16:creationId xmlns:a16="http://schemas.microsoft.com/office/drawing/2014/main" id="{D62E427C-80D1-711E-ED2C-2BBEA7B5B16D}"/>
              </a:ext>
            </a:extLst>
          </p:cNvPr>
          <p:cNvGraphicFramePr>
            <a:graphicFrameLocks noGrp="1"/>
          </p:cNvGraphicFramePr>
          <p:nvPr/>
        </p:nvGraphicFramePr>
        <p:xfrm>
          <a:off x="1206500" y="3806125"/>
          <a:ext cx="16256000" cy="5509210"/>
        </p:xfrm>
        <a:graphic>
          <a:graphicData uri="http://schemas.openxmlformats.org/drawingml/2006/table">
            <a:tbl>
              <a:tblPr firstRow="1" bandRow="1">
                <a:tableStyleId>{284E427A-3D55-4303-BF80-6455036E1DE7}</a:tableStyleId>
              </a:tblPr>
              <a:tblGrid>
                <a:gridCol w="8128000">
                  <a:extLst>
                    <a:ext uri="{9D8B030D-6E8A-4147-A177-3AD203B41FA5}">
                      <a16:colId xmlns:a16="http://schemas.microsoft.com/office/drawing/2014/main" val="2659138319"/>
                    </a:ext>
                  </a:extLst>
                </a:gridCol>
                <a:gridCol w="8128000">
                  <a:extLst>
                    <a:ext uri="{9D8B030D-6E8A-4147-A177-3AD203B41FA5}">
                      <a16:colId xmlns:a16="http://schemas.microsoft.com/office/drawing/2014/main" val="76675516"/>
                    </a:ext>
                  </a:extLst>
                </a:gridCol>
              </a:tblGrid>
              <a:tr h="1394410">
                <a:tc>
                  <a:txBody>
                    <a:bodyPr/>
                    <a:lstStyle/>
                    <a:p>
                      <a:r>
                        <a:rPr lang="de-DE" sz="4800" dirty="0"/>
                        <a:t>Java</a:t>
                      </a:r>
                    </a:p>
                  </a:txBody>
                  <a:tcPr/>
                </a:tc>
                <a:tc>
                  <a:txBody>
                    <a:bodyPr/>
                    <a:lstStyle/>
                    <a:p>
                      <a:r>
                        <a:rPr lang="de-DE" sz="4800" dirty="0"/>
                        <a:t>Fortran</a:t>
                      </a:r>
                    </a:p>
                  </a:txBody>
                  <a:tcPr/>
                </a:tc>
                <a:extLst>
                  <a:ext uri="{0D108BD9-81ED-4DB2-BD59-A6C34878D82A}">
                    <a16:rowId xmlns:a16="http://schemas.microsoft.com/office/drawing/2014/main" val="3504038864"/>
                  </a:ext>
                </a:extLst>
              </a:tr>
              <a:tr h="370840">
                <a:tc>
                  <a:txBody>
                    <a:bodyPr/>
                    <a:lstStyle/>
                    <a:p>
                      <a:r>
                        <a:rPr lang="de-DE" sz="4800" dirty="0" err="1"/>
                        <a:t>int</a:t>
                      </a:r>
                      <a:endParaRPr lang="de-DE" sz="4800" dirty="0"/>
                    </a:p>
                  </a:txBody>
                  <a:tcPr/>
                </a:tc>
                <a:tc>
                  <a:txBody>
                    <a:bodyPr/>
                    <a:lstStyle/>
                    <a:p>
                      <a:r>
                        <a:rPr lang="de-DE" sz="4800" dirty="0"/>
                        <a:t>Integer</a:t>
                      </a:r>
                    </a:p>
                  </a:txBody>
                  <a:tcPr/>
                </a:tc>
                <a:extLst>
                  <a:ext uri="{0D108BD9-81ED-4DB2-BD59-A6C34878D82A}">
                    <a16:rowId xmlns:a16="http://schemas.microsoft.com/office/drawing/2014/main" val="55788434"/>
                  </a:ext>
                </a:extLst>
              </a:tr>
              <a:tr h="370840">
                <a:tc>
                  <a:txBody>
                    <a:bodyPr/>
                    <a:lstStyle/>
                    <a:p>
                      <a:r>
                        <a:rPr lang="de-DE" sz="4800" dirty="0"/>
                        <a:t>double</a:t>
                      </a:r>
                    </a:p>
                  </a:txBody>
                  <a:tcPr/>
                </a:tc>
                <a:tc>
                  <a:txBody>
                    <a:bodyPr/>
                    <a:lstStyle/>
                    <a:p>
                      <a:r>
                        <a:rPr lang="de-DE" sz="4800" dirty="0"/>
                        <a:t>Real</a:t>
                      </a:r>
                    </a:p>
                  </a:txBody>
                  <a:tcPr/>
                </a:tc>
                <a:extLst>
                  <a:ext uri="{0D108BD9-81ED-4DB2-BD59-A6C34878D82A}">
                    <a16:rowId xmlns:a16="http://schemas.microsoft.com/office/drawing/2014/main" val="2832898341"/>
                  </a:ext>
                </a:extLst>
              </a:tr>
              <a:tr h="370840">
                <a:tc>
                  <a:txBody>
                    <a:bodyPr/>
                    <a:lstStyle/>
                    <a:p>
                      <a:r>
                        <a:rPr lang="de-DE" sz="4800" dirty="0" err="1"/>
                        <a:t>boolean</a:t>
                      </a:r>
                      <a:endParaRPr lang="de-DE" sz="4800" dirty="0"/>
                    </a:p>
                  </a:txBody>
                  <a:tcPr/>
                </a:tc>
                <a:tc>
                  <a:txBody>
                    <a:bodyPr/>
                    <a:lstStyle/>
                    <a:p>
                      <a:r>
                        <a:rPr lang="de-DE" sz="4800" dirty="0"/>
                        <a:t>Logical</a:t>
                      </a:r>
                    </a:p>
                  </a:txBody>
                  <a:tcPr/>
                </a:tc>
                <a:extLst>
                  <a:ext uri="{0D108BD9-81ED-4DB2-BD59-A6C34878D82A}">
                    <a16:rowId xmlns:a16="http://schemas.microsoft.com/office/drawing/2014/main" val="644603895"/>
                  </a:ext>
                </a:extLst>
              </a:tr>
              <a:tr h="370840">
                <a:tc>
                  <a:txBody>
                    <a:bodyPr/>
                    <a:lstStyle/>
                    <a:p>
                      <a:r>
                        <a:rPr lang="de-DE" sz="4800" dirty="0" err="1"/>
                        <a:t>char</a:t>
                      </a:r>
                      <a:endParaRPr lang="de-DE" sz="4800" dirty="0"/>
                    </a:p>
                  </a:txBody>
                  <a:tcPr/>
                </a:tc>
                <a:tc>
                  <a:txBody>
                    <a:bodyPr/>
                    <a:lstStyle/>
                    <a:p>
                      <a:r>
                        <a:rPr lang="de-DE" sz="4800" dirty="0"/>
                        <a:t>Character</a:t>
                      </a:r>
                    </a:p>
                  </a:txBody>
                  <a:tcPr/>
                </a:tc>
                <a:extLst>
                  <a:ext uri="{0D108BD9-81ED-4DB2-BD59-A6C34878D82A}">
                    <a16:rowId xmlns:a16="http://schemas.microsoft.com/office/drawing/2014/main" val="1003284892"/>
                  </a:ext>
                </a:extLst>
              </a:tr>
              <a:tr h="370840">
                <a:tc>
                  <a:txBody>
                    <a:bodyPr/>
                    <a:lstStyle/>
                    <a:p>
                      <a:r>
                        <a:rPr lang="de-DE" sz="4800" dirty="0"/>
                        <a:t>-</a:t>
                      </a:r>
                    </a:p>
                  </a:txBody>
                  <a:tcPr/>
                </a:tc>
                <a:tc>
                  <a:txBody>
                    <a:bodyPr/>
                    <a:lstStyle/>
                    <a:p>
                      <a:r>
                        <a:rPr lang="de-DE" sz="4800" dirty="0" err="1"/>
                        <a:t>Complex</a:t>
                      </a:r>
                      <a:endParaRPr lang="de-DE" sz="4800" dirty="0"/>
                    </a:p>
                  </a:txBody>
                  <a:tcPr/>
                </a:tc>
                <a:extLst>
                  <a:ext uri="{0D108BD9-81ED-4DB2-BD59-A6C34878D82A}">
                    <a16:rowId xmlns:a16="http://schemas.microsoft.com/office/drawing/2014/main" val="1430059391"/>
                  </a:ext>
                </a:extLst>
              </a:tr>
            </a:tbl>
          </a:graphicData>
        </a:graphic>
      </p:graphicFrame>
      <p:sp>
        <p:nvSpPr>
          <p:cNvPr id="4" name="Foliennummernplatzhalter 3">
            <a:extLst>
              <a:ext uri="{FF2B5EF4-FFF2-40B4-BE49-F238E27FC236}">
                <a16:creationId xmlns:a16="http://schemas.microsoft.com/office/drawing/2014/main" id="{1BB8FE05-1264-8FFC-316F-EB1D0A527802}"/>
              </a:ext>
            </a:extLst>
          </p:cNvPr>
          <p:cNvSpPr>
            <a:spLocks noGrp="1"/>
          </p:cNvSpPr>
          <p:nvPr>
            <p:ph type="sldNum" sz="quarter" idx="2"/>
          </p:nvPr>
        </p:nvSpPr>
        <p:spPr/>
        <p:txBody>
          <a:bodyPr/>
          <a:lstStyle/>
          <a:p>
            <a:fld id="{86CB4B4D-7CA3-9044-876B-883B54F8677D}" type="slidenum">
              <a:rPr lang="en-GB" smtClean="0"/>
              <a:t>15</a:t>
            </a:fld>
            <a:endParaRPr lang="en-GB"/>
          </a:p>
        </p:txBody>
      </p:sp>
    </p:spTree>
    <p:extLst>
      <p:ext uri="{BB962C8B-B14F-4D97-AF65-F5344CB8AC3E}">
        <p14:creationId xmlns:p14="http://schemas.microsoft.com/office/powerpoint/2010/main" val="31177228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4CDD78-3908-60A2-C98D-5F9A5704B466}"/>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A881A5FD-7399-960E-B69F-7C45A17D66C8}"/>
              </a:ext>
            </a:extLst>
          </p:cNvPr>
          <p:cNvSpPr>
            <a:spLocks noGrp="1"/>
          </p:cNvSpPr>
          <p:nvPr>
            <p:ph type="body" sz="quarter" idx="21"/>
          </p:nvPr>
        </p:nvSpPr>
        <p:spPr/>
        <p:txBody>
          <a:bodyPr/>
          <a:lstStyle/>
          <a:p>
            <a:r>
              <a:rPr lang="de-DE" dirty="0"/>
              <a:t>Variables</a:t>
            </a:r>
          </a:p>
        </p:txBody>
      </p:sp>
      <p:sp>
        <p:nvSpPr>
          <p:cNvPr id="4" name="Textplatzhalter 3">
            <a:extLst>
              <a:ext uri="{FF2B5EF4-FFF2-40B4-BE49-F238E27FC236}">
                <a16:creationId xmlns:a16="http://schemas.microsoft.com/office/drawing/2014/main" id="{0E76E179-E726-F1D2-428B-5CEB93F6BAE7}"/>
              </a:ext>
            </a:extLst>
          </p:cNvPr>
          <p:cNvSpPr>
            <a:spLocks noGrp="1"/>
          </p:cNvSpPr>
          <p:nvPr>
            <p:ph type="body" idx="1"/>
          </p:nvPr>
        </p:nvSpPr>
        <p:spPr>
          <a:xfrm>
            <a:off x="11804072" y="4248504"/>
            <a:ext cx="11373427" cy="8256012"/>
          </a:xfrm>
        </p:spPr>
        <p:txBody>
          <a:bodyPr/>
          <a:lstStyle/>
          <a:p>
            <a:r>
              <a:rPr lang="de-DE" dirty="0"/>
              <a:t>Fortran </a:t>
            </a:r>
            <a:r>
              <a:rPr lang="de-DE" dirty="0" err="1"/>
              <a:t>supports</a:t>
            </a:r>
            <a:r>
              <a:rPr lang="de-DE" dirty="0"/>
              <a:t> </a:t>
            </a:r>
            <a:r>
              <a:rPr lang="de-DE" dirty="0" err="1"/>
              <a:t>automatic</a:t>
            </a:r>
            <a:r>
              <a:rPr lang="de-DE" dirty="0"/>
              <a:t> type </a:t>
            </a:r>
            <a:r>
              <a:rPr lang="de-DE" dirty="0" err="1"/>
              <a:t>detection</a:t>
            </a:r>
            <a:endParaRPr lang="de-DE" dirty="0"/>
          </a:p>
          <a:p>
            <a:r>
              <a:rPr lang="de-DE" dirty="0"/>
              <a:t>variables </a:t>
            </a:r>
            <a:r>
              <a:rPr lang="de-DE" dirty="0" err="1"/>
              <a:t>must</a:t>
            </a:r>
            <a:r>
              <a:rPr lang="de-DE" dirty="0"/>
              <a:t> </a:t>
            </a:r>
            <a:r>
              <a:rPr lang="de-DE" dirty="0" err="1"/>
              <a:t>be</a:t>
            </a:r>
            <a:r>
              <a:rPr lang="de-DE" dirty="0"/>
              <a:t> </a:t>
            </a:r>
            <a:r>
              <a:rPr lang="de-DE" dirty="0" err="1"/>
              <a:t>declared</a:t>
            </a:r>
            <a:r>
              <a:rPr lang="de-DE" dirty="0"/>
              <a:t> with an „::“</a:t>
            </a:r>
          </a:p>
          <a:p>
            <a:r>
              <a:rPr lang="de-DE" dirty="0" err="1"/>
              <a:t>Java‘s</a:t>
            </a:r>
            <a:r>
              <a:rPr lang="de-DE" dirty="0"/>
              <a:t> </a:t>
            </a:r>
            <a:r>
              <a:rPr lang="de-DE" dirty="0" err="1"/>
              <a:t>initialization</a:t>
            </a:r>
            <a:r>
              <a:rPr lang="de-DE" dirty="0"/>
              <a:t> </a:t>
            </a:r>
            <a:r>
              <a:rPr lang="de-DE" dirty="0" err="1"/>
              <a:t>of</a:t>
            </a:r>
            <a:r>
              <a:rPr lang="de-DE" dirty="0"/>
              <a:t> variables </a:t>
            </a:r>
            <a:r>
              <a:rPr lang="de-DE" dirty="0" err="1"/>
              <a:t>is</a:t>
            </a:r>
            <a:r>
              <a:rPr lang="de-DE" dirty="0"/>
              <a:t> </a:t>
            </a:r>
            <a:r>
              <a:rPr lang="de-DE" dirty="0" err="1"/>
              <a:t>comparable</a:t>
            </a:r>
            <a:r>
              <a:rPr lang="de-DE" dirty="0"/>
              <a:t> </a:t>
            </a:r>
            <a:r>
              <a:rPr lang="de-DE" dirty="0" err="1"/>
              <a:t>to</a:t>
            </a:r>
            <a:r>
              <a:rPr lang="de-DE" dirty="0"/>
              <a:t> Fortrans</a:t>
            </a:r>
          </a:p>
          <a:p>
            <a:r>
              <a:rPr lang="de-DE" dirty="0"/>
              <a:t>By </a:t>
            </a:r>
            <a:r>
              <a:rPr lang="de-DE" dirty="0" err="1"/>
              <a:t>giving</a:t>
            </a:r>
            <a:r>
              <a:rPr lang="de-DE" dirty="0"/>
              <a:t> multiple </a:t>
            </a:r>
            <a:r>
              <a:rPr lang="de-DE" dirty="0" err="1"/>
              <a:t>arguments</a:t>
            </a:r>
            <a:r>
              <a:rPr lang="de-DE" dirty="0"/>
              <a:t>, Every variable </a:t>
            </a:r>
            <a:r>
              <a:rPr lang="de-DE" dirty="0" err="1"/>
              <a:t>is</a:t>
            </a:r>
            <a:r>
              <a:rPr lang="de-DE" dirty="0"/>
              <a:t> printed</a:t>
            </a:r>
          </a:p>
          <a:p>
            <a:endParaRPr lang="de-DE" dirty="0"/>
          </a:p>
        </p:txBody>
      </p:sp>
      <p:sp>
        <p:nvSpPr>
          <p:cNvPr id="6" name="Textfeld 5">
            <a:extLst>
              <a:ext uri="{FF2B5EF4-FFF2-40B4-BE49-F238E27FC236}">
                <a16:creationId xmlns:a16="http://schemas.microsoft.com/office/drawing/2014/main" id="{657BFBEB-EB6A-80DB-7D52-57E95ED71E0D}"/>
              </a:ext>
            </a:extLst>
          </p:cNvPr>
          <p:cNvSpPr txBox="1"/>
          <p:nvPr/>
        </p:nvSpPr>
        <p:spPr>
          <a:xfrm>
            <a:off x="1206500" y="3307742"/>
            <a:ext cx="10119591" cy="9941183"/>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de-DE" sz="4000" b="0" dirty="0" err="1">
                <a:solidFill>
                  <a:srgbClr val="0000FF"/>
                </a:solidFill>
                <a:effectLst/>
                <a:latin typeface="Consolas" panose="020B0609020204030204" pitchFamily="49" charset="0"/>
              </a:rPr>
              <a:t>program</a:t>
            </a:r>
            <a:r>
              <a:rPr lang="de-DE" sz="4000" b="0" dirty="0">
                <a:solidFill>
                  <a:srgbClr val="000000"/>
                </a:solidFill>
                <a:effectLst/>
                <a:latin typeface="Consolas" panose="020B0609020204030204" pitchFamily="49" charset="0"/>
              </a:rPr>
              <a:t> variables</a:t>
            </a:r>
          </a:p>
          <a:p>
            <a:pPr algn="l"/>
            <a:r>
              <a:rPr lang="de-DE" sz="4000" b="0" dirty="0">
                <a:solidFill>
                  <a:srgbClr val="000000"/>
                </a:solidFill>
                <a:effectLst/>
                <a:latin typeface="Consolas" panose="020B0609020204030204" pitchFamily="49" charset="0"/>
              </a:rPr>
              <a:t>    </a:t>
            </a:r>
            <a:r>
              <a:rPr lang="de-DE" sz="4000" b="0" dirty="0" err="1">
                <a:solidFill>
                  <a:srgbClr val="0000FF"/>
                </a:solidFill>
                <a:effectLst/>
                <a:latin typeface="Consolas" panose="020B0609020204030204" pitchFamily="49" charset="0"/>
              </a:rPr>
              <a:t>implicit</a:t>
            </a:r>
            <a:r>
              <a:rPr lang="de-DE" sz="4000" b="0" dirty="0">
                <a:solidFill>
                  <a:srgbClr val="000000"/>
                </a:solidFill>
                <a:effectLst/>
                <a:latin typeface="Consolas" panose="020B0609020204030204" pitchFamily="49" charset="0"/>
              </a:rPr>
              <a:t> </a:t>
            </a:r>
            <a:r>
              <a:rPr lang="de-DE" sz="4000" b="0" dirty="0" err="1">
                <a:solidFill>
                  <a:srgbClr val="0000FF"/>
                </a:solidFill>
                <a:effectLst/>
                <a:latin typeface="Consolas" panose="020B0609020204030204" pitchFamily="49" charset="0"/>
              </a:rPr>
              <a:t>none</a:t>
            </a:r>
            <a:endParaRPr lang="de-DE" sz="4000" b="0" dirty="0">
              <a:solidFill>
                <a:srgbClr val="000000"/>
              </a:solidFill>
              <a:effectLst/>
              <a:latin typeface="Consolas" panose="020B0609020204030204" pitchFamily="49" charset="0"/>
            </a:endParaRPr>
          </a:p>
          <a:p>
            <a:pPr algn="l"/>
            <a:r>
              <a:rPr lang="de-DE" sz="4000" b="0" dirty="0">
                <a:solidFill>
                  <a:srgbClr val="000000"/>
                </a:solidFill>
                <a:effectLst/>
                <a:latin typeface="Consolas" panose="020B0609020204030204" pitchFamily="49" charset="0"/>
              </a:rPr>
              <a:t>    </a:t>
            </a:r>
            <a:r>
              <a:rPr lang="de-DE" sz="4000" b="0" dirty="0">
                <a:solidFill>
                  <a:srgbClr val="0000FF"/>
                </a:solidFill>
                <a:effectLst/>
                <a:latin typeface="Consolas" panose="020B0609020204030204" pitchFamily="49" charset="0"/>
              </a:rPr>
              <a:t>integer</a:t>
            </a:r>
            <a:r>
              <a:rPr lang="de-DE" sz="4000" b="0" dirty="0">
                <a:solidFill>
                  <a:srgbClr val="000000"/>
                </a:solidFill>
                <a:effectLst/>
                <a:latin typeface="Consolas" panose="020B0609020204030204" pitchFamily="49" charset="0"/>
              </a:rPr>
              <a:t> :: i, j</a:t>
            </a:r>
          </a:p>
          <a:p>
            <a:pPr algn="l"/>
            <a:r>
              <a:rPr lang="de-DE" sz="4000" b="0" dirty="0">
                <a:solidFill>
                  <a:srgbClr val="000000"/>
                </a:solidFill>
                <a:effectLst/>
                <a:latin typeface="Consolas" panose="020B0609020204030204" pitchFamily="49" charset="0"/>
              </a:rPr>
              <a:t>    </a:t>
            </a:r>
            <a:r>
              <a:rPr lang="de-DE" sz="4000" b="0" dirty="0">
                <a:solidFill>
                  <a:srgbClr val="0000FF"/>
                </a:solidFill>
                <a:effectLst/>
                <a:latin typeface="Consolas" panose="020B0609020204030204" pitchFamily="49" charset="0"/>
              </a:rPr>
              <a:t>real</a:t>
            </a:r>
            <a:r>
              <a:rPr lang="de-DE" sz="4000" b="0" dirty="0">
                <a:solidFill>
                  <a:srgbClr val="000000"/>
                </a:solidFill>
                <a:effectLst/>
                <a:latin typeface="Consolas" panose="020B0609020204030204" pitchFamily="49" charset="0"/>
              </a:rPr>
              <a:t> :: x</a:t>
            </a:r>
          </a:p>
          <a:p>
            <a:pPr algn="l"/>
            <a:r>
              <a:rPr lang="de-DE" sz="4000" b="0" dirty="0">
                <a:solidFill>
                  <a:srgbClr val="000000"/>
                </a:solidFill>
                <a:effectLst/>
                <a:latin typeface="Consolas" panose="020B0609020204030204" pitchFamily="49" charset="0"/>
              </a:rPr>
              <a:t>    </a:t>
            </a:r>
            <a:r>
              <a:rPr lang="de-DE" sz="4000" b="0" dirty="0" err="1">
                <a:solidFill>
                  <a:srgbClr val="0000FF"/>
                </a:solidFill>
                <a:effectLst/>
                <a:latin typeface="Consolas" panose="020B0609020204030204" pitchFamily="49" charset="0"/>
              </a:rPr>
              <a:t>character</a:t>
            </a:r>
            <a:r>
              <a:rPr lang="de-DE" sz="4000" b="0" dirty="0">
                <a:solidFill>
                  <a:srgbClr val="000000"/>
                </a:solidFill>
                <a:effectLst/>
                <a:latin typeface="Consolas" panose="020B0609020204030204" pitchFamily="49" charset="0"/>
              </a:rPr>
              <a:t> :: </a:t>
            </a:r>
            <a:r>
              <a:rPr lang="de-DE" sz="4000" b="0" dirty="0" err="1">
                <a:solidFill>
                  <a:srgbClr val="000000"/>
                </a:solidFill>
                <a:effectLst/>
                <a:latin typeface="Consolas" panose="020B0609020204030204" pitchFamily="49" charset="0"/>
              </a:rPr>
              <a:t>char</a:t>
            </a:r>
            <a:endParaRPr lang="de-DE" sz="4000" b="0" dirty="0">
              <a:solidFill>
                <a:srgbClr val="000000"/>
              </a:solidFill>
              <a:effectLst/>
              <a:latin typeface="Consolas" panose="020B0609020204030204" pitchFamily="49" charset="0"/>
            </a:endParaRPr>
          </a:p>
          <a:p>
            <a:pPr algn="l"/>
            <a:r>
              <a:rPr lang="de-DE" sz="4000" b="0" dirty="0">
                <a:solidFill>
                  <a:srgbClr val="000000"/>
                </a:solidFill>
                <a:effectLst/>
                <a:latin typeface="Consolas" panose="020B0609020204030204" pitchFamily="49" charset="0"/>
              </a:rPr>
              <a:t>    </a:t>
            </a:r>
            <a:r>
              <a:rPr lang="de-DE" sz="4000" b="0" dirty="0" err="1">
                <a:solidFill>
                  <a:srgbClr val="0000FF"/>
                </a:solidFill>
                <a:effectLst/>
                <a:latin typeface="Consolas" panose="020B0609020204030204" pitchFamily="49" charset="0"/>
              </a:rPr>
              <a:t>logical</a:t>
            </a:r>
            <a:r>
              <a:rPr lang="de-DE" sz="4000" b="0" dirty="0">
                <a:solidFill>
                  <a:srgbClr val="000000"/>
                </a:solidFill>
                <a:effectLst/>
                <a:latin typeface="Consolas" panose="020B0609020204030204" pitchFamily="49" charset="0"/>
              </a:rPr>
              <a:t> :: </a:t>
            </a:r>
            <a:r>
              <a:rPr lang="de-DE" sz="4000" b="0" dirty="0" err="1">
                <a:solidFill>
                  <a:srgbClr val="000000"/>
                </a:solidFill>
                <a:effectLst/>
                <a:latin typeface="Consolas" panose="020B0609020204030204" pitchFamily="49" charset="0"/>
              </a:rPr>
              <a:t>flag</a:t>
            </a:r>
            <a:endParaRPr lang="de-DE" sz="4000" b="0" dirty="0">
              <a:solidFill>
                <a:srgbClr val="000000"/>
              </a:solidFill>
              <a:effectLst/>
              <a:latin typeface="Consolas" panose="020B0609020204030204" pitchFamily="49" charset="0"/>
            </a:endParaRPr>
          </a:p>
          <a:p>
            <a:pPr algn="l"/>
            <a:r>
              <a:rPr lang="de-DE" sz="4000" b="0" dirty="0">
                <a:solidFill>
                  <a:srgbClr val="000000"/>
                </a:solidFill>
                <a:effectLst/>
                <a:latin typeface="Consolas" panose="020B0609020204030204" pitchFamily="49" charset="0"/>
              </a:rPr>
              <a:t>    </a:t>
            </a:r>
            <a:r>
              <a:rPr lang="de-DE" sz="4000" b="0" dirty="0" err="1">
                <a:solidFill>
                  <a:srgbClr val="0000FF"/>
                </a:solidFill>
                <a:effectLst/>
                <a:latin typeface="Consolas" panose="020B0609020204030204" pitchFamily="49" charset="0"/>
              </a:rPr>
              <a:t>complex</a:t>
            </a:r>
            <a:r>
              <a:rPr lang="de-DE" sz="4000" b="0" dirty="0">
                <a:solidFill>
                  <a:srgbClr val="000000"/>
                </a:solidFill>
                <a:effectLst/>
                <a:latin typeface="Consolas" panose="020B0609020204030204" pitchFamily="49" charset="0"/>
              </a:rPr>
              <a:t> :: z</a:t>
            </a:r>
          </a:p>
          <a:p>
            <a:pPr algn="l"/>
            <a:br>
              <a:rPr lang="de-DE" sz="4000" b="0" dirty="0">
                <a:solidFill>
                  <a:srgbClr val="000000"/>
                </a:solidFill>
                <a:effectLst/>
                <a:latin typeface="Consolas" panose="020B0609020204030204" pitchFamily="49" charset="0"/>
              </a:rPr>
            </a:br>
            <a:r>
              <a:rPr lang="de-DE" sz="4000" b="0" dirty="0">
                <a:solidFill>
                  <a:srgbClr val="000000"/>
                </a:solidFill>
                <a:effectLst/>
                <a:latin typeface="Consolas" panose="020B0609020204030204" pitchFamily="49" charset="0"/>
              </a:rPr>
              <a:t>    i = </a:t>
            </a:r>
            <a:r>
              <a:rPr lang="de-DE" sz="4000" b="0" dirty="0">
                <a:solidFill>
                  <a:srgbClr val="098658"/>
                </a:solidFill>
                <a:effectLst/>
                <a:latin typeface="Consolas" panose="020B0609020204030204" pitchFamily="49" charset="0"/>
              </a:rPr>
              <a:t>10</a:t>
            </a:r>
            <a:endParaRPr lang="de-DE" sz="4000" b="0" dirty="0">
              <a:solidFill>
                <a:srgbClr val="000000"/>
              </a:solidFill>
              <a:effectLst/>
              <a:latin typeface="Consolas" panose="020B0609020204030204" pitchFamily="49" charset="0"/>
            </a:endParaRPr>
          </a:p>
          <a:p>
            <a:pPr algn="l"/>
            <a:r>
              <a:rPr lang="de-DE" sz="4000" b="0" dirty="0">
                <a:solidFill>
                  <a:srgbClr val="000000"/>
                </a:solidFill>
                <a:effectLst/>
                <a:latin typeface="Consolas" panose="020B0609020204030204" pitchFamily="49" charset="0"/>
              </a:rPr>
              <a:t>    </a:t>
            </a:r>
            <a:r>
              <a:rPr lang="de-DE" sz="4000" b="0" dirty="0" err="1">
                <a:solidFill>
                  <a:srgbClr val="000000"/>
                </a:solidFill>
                <a:effectLst/>
                <a:latin typeface="Consolas" panose="020B0609020204030204" pitchFamily="49" charset="0"/>
              </a:rPr>
              <a:t>char</a:t>
            </a:r>
            <a:r>
              <a:rPr lang="de-DE" sz="4000" b="0" dirty="0">
                <a:solidFill>
                  <a:srgbClr val="000000"/>
                </a:solidFill>
                <a:effectLst/>
                <a:latin typeface="Consolas" panose="020B0609020204030204" pitchFamily="49" charset="0"/>
              </a:rPr>
              <a:t> = </a:t>
            </a:r>
            <a:r>
              <a:rPr lang="de-DE" sz="4000" b="0" dirty="0">
                <a:solidFill>
                  <a:srgbClr val="A31515"/>
                </a:solidFill>
                <a:effectLst/>
                <a:latin typeface="Consolas" panose="020B0609020204030204" pitchFamily="49" charset="0"/>
              </a:rPr>
              <a:t>'a'</a:t>
            </a:r>
            <a:endParaRPr lang="de-DE" sz="4000" b="0" dirty="0">
              <a:solidFill>
                <a:srgbClr val="000000"/>
              </a:solidFill>
              <a:effectLst/>
              <a:latin typeface="Consolas" panose="020B0609020204030204" pitchFamily="49" charset="0"/>
            </a:endParaRPr>
          </a:p>
          <a:p>
            <a:pPr algn="l"/>
            <a:r>
              <a:rPr lang="de-DE" sz="4000" b="0" dirty="0">
                <a:solidFill>
                  <a:srgbClr val="000000"/>
                </a:solidFill>
                <a:effectLst/>
                <a:latin typeface="Consolas" panose="020B0609020204030204" pitchFamily="49" charset="0"/>
              </a:rPr>
              <a:t>    x = </a:t>
            </a:r>
            <a:r>
              <a:rPr lang="de-DE" sz="4000" b="0" dirty="0">
                <a:solidFill>
                  <a:srgbClr val="098658"/>
                </a:solidFill>
                <a:effectLst/>
                <a:latin typeface="Consolas" panose="020B0609020204030204" pitchFamily="49" charset="0"/>
              </a:rPr>
              <a:t>3.14159</a:t>
            </a:r>
            <a:endParaRPr lang="de-DE" sz="4000" b="0" dirty="0">
              <a:solidFill>
                <a:srgbClr val="000000"/>
              </a:solidFill>
              <a:effectLst/>
              <a:latin typeface="Consolas" panose="020B0609020204030204" pitchFamily="49" charset="0"/>
            </a:endParaRPr>
          </a:p>
          <a:p>
            <a:pPr algn="l"/>
            <a:r>
              <a:rPr lang="de-DE" sz="4000" b="0" dirty="0">
                <a:solidFill>
                  <a:srgbClr val="000000"/>
                </a:solidFill>
                <a:effectLst/>
                <a:latin typeface="Consolas" panose="020B0609020204030204" pitchFamily="49" charset="0"/>
              </a:rPr>
              <a:t>    </a:t>
            </a:r>
            <a:r>
              <a:rPr lang="de-DE" sz="4000" b="0" dirty="0" err="1">
                <a:solidFill>
                  <a:srgbClr val="000000"/>
                </a:solidFill>
                <a:effectLst/>
                <a:latin typeface="Consolas" panose="020B0609020204030204" pitchFamily="49" charset="0"/>
              </a:rPr>
              <a:t>flag</a:t>
            </a:r>
            <a:r>
              <a:rPr lang="de-DE" sz="4000" b="0" dirty="0">
                <a:solidFill>
                  <a:srgbClr val="000000"/>
                </a:solidFill>
                <a:effectLst/>
                <a:latin typeface="Consolas" panose="020B0609020204030204" pitchFamily="49" charset="0"/>
              </a:rPr>
              <a:t> = </a:t>
            </a:r>
            <a:r>
              <a:rPr lang="de-DE" sz="4000" b="0" dirty="0">
                <a:solidFill>
                  <a:srgbClr val="0000FF"/>
                </a:solidFill>
                <a:effectLst/>
                <a:latin typeface="Consolas" panose="020B0609020204030204" pitchFamily="49" charset="0"/>
              </a:rPr>
              <a:t>.</a:t>
            </a:r>
            <a:r>
              <a:rPr lang="de-DE" sz="4000" b="0" dirty="0" err="1">
                <a:solidFill>
                  <a:srgbClr val="0000FF"/>
                </a:solidFill>
                <a:effectLst/>
                <a:latin typeface="Consolas" panose="020B0609020204030204" pitchFamily="49" charset="0"/>
              </a:rPr>
              <a:t>true</a:t>
            </a:r>
            <a:r>
              <a:rPr lang="de-DE" sz="4000" b="0" dirty="0">
                <a:solidFill>
                  <a:srgbClr val="0000FF"/>
                </a:solidFill>
                <a:effectLst/>
                <a:latin typeface="Consolas" panose="020B0609020204030204" pitchFamily="49" charset="0"/>
              </a:rPr>
              <a:t>.</a:t>
            </a:r>
            <a:endParaRPr lang="de-DE" sz="4000" b="0" dirty="0">
              <a:solidFill>
                <a:srgbClr val="000000"/>
              </a:solidFill>
              <a:effectLst/>
              <a:latin typeface="Consolas" panose="020B0609020204030204" pitchFamily="49" charset="0"/>
            </a:endParaRPr>
          </a:p>
          <a:p>
            <a:pPr algn="l"/>
            <a:r>
              <a:rPr lang="de-DE" sz="4000" b="0" dirty="0">
                <a:solidFill>
                  <a:srgbClr val="000000"/>
                </a:solidFill>
                <a:effectLst/>
                <a:latin typeface="Consolas" panose="020B0609020204030204" pitchFamily="49" charset="0"/>
              </a:rPr>
              <a:t>    z = (</a:t>
            </a:r>
            <a:r>
              <a:rPr lang="de-DE" sz="4000" b="0" dirty="0">
                <a:solidFill>
                  <a:srgbClr val="098658"/>
                </a:solidFill>
                <a:effectLst/>
                <a:latin typeface="Consolas" panose="020B0609020204030204" pitchFamily="49" charset="0"/>
              </a:rPr>
              <a:t>1.0</a:t>
            </a:r>
            <a:r>
              <a:rPr lang="de-DE" sz="4000" b="0" dirty="0">
                <a:solidFill>
                  <a:srgbClr val="000000"/>
                </a:solidFill>
                <a:effectLst/>
                <a:latin typeface="Consolas" panose="020B0609020204030204" pitchFamily="49" charset="0"/>
              </a:rPr>
              <a:t>, </a:t>
            </a:r>
            <a:r>
              <a:rPr lang="de-DE" sz="4000" b="0" dirty="0">
                <a:solidFill>
                  <a:srgbClr val="098658"/>
                </a:solidFill>
                <a:effectLst/>
                <a:latin typeface="Consolas" panose="020B0609020204030204" pitchFamily="49" charset="0"/>
              </a:rPr>
              <a:t>2.0</a:t>
            </a:r>
            <a:r>
              <a:rPr lang="de-DE" sz="4000" b="0" dirty="0">
                <a:solidFill>
                  <a:srgbClr val="000000"/>
                </a:solidFill>
                <a:effectLst/>
                <a:latin typeface="Consolas" panose="020B0609020204030204" pitchFamily="49" charset="0"/>
              </a:rPr>
              <a:t>)</a:t>
            </a:r>
          </a:p>
          <a:p>
            <a:pPr algn="l"/>
            <a:br>
              <a:rPr lang="de-DE" sz="4000" b="0" dirty="0">
                <a:solidFill>
                  <a:srgbClr val="000000"/>
                </a:solidFill>
                <a:effectLst/>
                <a:latin typeface="Consolas" panose="020B0609020204030204" pitchFamily="49" charset="0"/>
              </a:rPr>
            </a:br>
            <a:r>
              <a:rPr lang="de-DE" sz="4000" b="0" dirty="0">
                <a:solidFill>
                  <a:srgbClr val="000000"/>
                </a:solidFill>
                <a:effectLst/>
                <a:latin typeface="Consolas" panose="020B0609020204030204" pitchFamily="49" charset="0"/>
              </a:rPr>
              <a:t>    </a:t>
            </a:r>
            <a:r>
              <a:rPr lang="de-DE" sz="4000" b="0" dirty="0" err="1">
                <a:solidFill>
                  <a:srgbClr val="0000FF"/>
                </a:solidFill>
                <a:effectLst/>
                <a:latin typeface="Consolas" panose="020B0609020204030204" pitchFamily="49" charset="0"/>
              </a:rPr>
              <a:t>print</a:t>
            </a:r>
            <a:r>
              <a:rPr lang="de-DE" sz="4000" b="0" dirty="0">
                <a:solidFill>
                  <a:srgbClr val="000000"/>
                </a:solidFill>
                <a:effectLst/>
                <a:latin typeface="Consolas" panose="020B0609020204030204" pitchFamily="49" charset="0"/>
              </a:rPr>
              <a:t> *, i, </a:t>
            </a:r>
            <a:r>
              <a:rPr lang="de-DE" sz="4000" b="0" dirty="0" err="1">
                <a:solidFill>
                  <a:srgbClr val="000000"/>
                </a:solidFill>
                <a:effectLst/>
                <a:latin typeface="Consolas" panose="020B0609020204030204" pitchFamily="49" charset="0"/>
              </a:rPr>
              <a:t>char</a:t>
            </a:r>
            <a:r>
              <a:rPr lang="de-DE" sz="4000" b="0" dirty="0">
                <a:solidFill>
                  <a:srgbClr val="000000"/>
                </a:solidFill>
                <a:effectLst/>
                <a:latin typeface="Consolas" panose="020B0609020204030204" pitchFamily="49" charset="0"/>
              </a:rPr>
              <a:t>, x, </a:t>
            </a:r>
            <a:r>
              <a:rPr lang="de-DE" sz="4000" b="0" dirty="0" err="1">
                <a:solidFill>
                  <a:srgbClr val="000000"/>
                </a:solidFill>
                <a:effectLst/>
                <a:latin typeface="Consolas" panose="020B0609020204030204" pitchFamily="49" charset="0"/>
              </a:rPr>
              <a:t>flag</a:t>
            </a:r>
            <a:r>
              <a:rPr lang="de-DE" sz="4000" b="0" dirty="0">
                <a:solidFill>
                  <a:srgbClr val="000000"/>
                </a:solidFill>
                <a:effectLst/>
                <a:latin typeface="Consolas" panose="020B0609020204030204" pitchFamily="49" charset="0"/>
              </a:rPr>
              <a:t>, z</a:t>
            </a:r>
          </a:p>
          <a:p>
            <a:pPr algn="l"/>
            <a:r>
              <a:rPr lang="de-DE" sz="4000" b="0" dirty="0">
                <a:solidFill>
                  <a:srgbClr val="0000FF"/>
                </a:solidFill>
                <a:effectLst/>
                <a:latin typeface="Consolas" panose="020B0609020204030204" pitchFamily="49" charset="0"/>
              </a:rPr>
              <a:t>end </a:t>
            </a:r>
            <a:r>
              <a:rPr lang="de-DE" sz="4000" b="0" dirty="0" err="1">
                <a:solidFill>
                  <a:srgbClr val="0000FF"/>
                </a:solidFill>
                <a:effectLst/>
                <a:latin typeface="Consolas" panose="020B0609020204030204" pitchFamily="49" charset="0"/>
              </a:rPr>
              <a:t>program</a:t>
            </a:r>
            <a:r>
              <a:rPr lang="de-DE" sz="4000" b="0" dirty="0">
                <a:solidFill>
                  <a:srgbClr val="000000"/>
                </a:solidFill>
                <a:effectLst/>
                <a:latin typeface="Consolas" panose="020B0609020204030204" pitchFamily="49" charset="0"/>
              </a:rPr>
              <a:t> variables</a:t>
            </a:r>
          </a:p>
        </p:txBody>
      </p:sp>
      <p:sp>
        <p:nvSpPr>
          <p:cNvPr id="7" name="Rechteck: abgerundete Ecken 6">
            <a:extLst>
              <a:ext uri="{FF2B5EF4-FFF2-40B4-BE49-F238E27FC236}">
                <a16:creationId xmlns:a16="http://schemas.microsoft.com/office/drawing/2014/main" id="{66EFADDD-D0EE-4450-CAFC-401F89B61F16}"/>
              </a:ext>
            </a:extLst>
          </p:cNvPr>
          <p:cNvSpPr/>
          <p:nvPr/>
        </p:nvSpPr>
        <p:spPr>
          <a:xfrm>
            <a:off x="728518" y="3307741"/>
            <a:ext cx="10119591" cy="9941183"/>
          </a:xfrm>
          <a:prstGeom prst="roundRect">
            <a:avLst>
              <a:gd name="adj" fmla="val 13000"/>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5" name="Foliennummernplatzhalter 4">
            <a:extLst>
              <a:ext uri="{FF2B5EF4-FFF2-40B4-BE49-F238E27FC236}">
                <a16:creationId xmlns:a16="http://schemas.microsoft.com/office/drawing/2014/main" id="{BCF28385-9857-2FEC-73E6-3A6EBC471FC1}"/>
              </a:ext>
            </a:extLst>
          </p:cNvPr>
          <p:cNvSpPr>
            <a:spLocks noGrp="1"/>
          </p:cNvSpPr>
          <p:nvPr>
            <p:ph type="sldNum" sz="quarter" idx="2"/>
          </p:nvPr>
        </p:nvSpPr>
        <p:spPr/>
        <p:txBody>
          <a:bodyPr/>
          <a:lstStyle/>
          <a:p>
            <a:fld id="{86CB4B4D-7CA3-9044-876B-883B54F8677D}" type="slidenum">
              <a:rPr lang="en-GB" smtClean="0"/>
              <a:t>16</a:t>
            </a:fld>
            <a:endParaRPr lang="en-GB"/>
          </a:p>
        </p:txBody>
      </p:sp>
    </p:spTree>
    <p:extLst>
      <p:ext uri="{BB962C8B-B14F-4D97-AF65-F5344CB8AC3E}">
        <p14:creationId xmlns:p14="http://schemas.microsoft.com/office/powerpoint/2010/main" val="35576814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500"/>
                                        <p:tgtEl>
                                          <p:spTgt spid="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xEl>
                                              <p:pRg st="1" end="1"/>
                                            </p:txEl>
                                          </p:spTgt>
                                        </p:tgtEl>
                                        <p:attrNameLst>
                                          <p:attrName>style.visibility</p:attrName>
                                        </p:attrNameLst>
                                      </p:cBhvr>
                                      <p:to>
                                        <p:strVal val="visible"/>
                                      </p:to>
                                    </p:set>
                                    <p:animEffect transition="in" filter="fade">
                                      <p:cBhvr>
                                        <p:cTn id="34" dur="500"/>
                                        <p:tgtEl>
                                          <p:spTgt spid="4">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animEffect transition="in" filter="fade">
                                      <p:cBhvr>
                                        <p:cTn id="39" dur="500"/>
                                        <p:tgtEl>
                                          <p:spTgt spid="6">
                                            <p:txEl>
                                              <p:pRg st="7" end="7"/>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fade">
                                      <p:cBhvr>
                                        <p:cTn id="42" dur="500"/>
                                        <p:tgtEl>
                                          <p:spTgt spid="6">
                                            <p:txEl>
                                              <p:pRg st="8" end="8"/>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6">
                                            <p:txEl>
                                              <p:pRg st="9" end="9"/>
                                            </p:txEl>
                                          </p:spTgt>
                                        </p:tgtEl>
                                        <p:attrNameLst>
                                          <p:attrName>style.visibility</p:attrName>
                                        </p:attrNameLst>
                                      </p:cBhvr>
                                      <p:to>
                                        <p:strVal val="visible"/>
                                      </p:to>
                                    </p:set>
                                    <p:animEffect transition="in" filter="fade">
                                      <p:cBhvr>
                                        <p:cTn id="45" dur="500"/>
                                        <p:tgtEl>
                                          <p:spTgt spid="6">
                                            <p:txEl>
                                              <p:pRg st="9" end="9"/>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6">
                                            <p:txEl>
                                              <p:pRg st="10" end="10"/>
                                            </p:txEl>
                                          </p:spTgt>
                                        </p:tgtEl>
                                        <p:attrNameLst>
                                          <p:attrName>style.visibility</p:attrName>
                                        </p:attrNameLst>
                                      </p:cBhvr>
                                      <p:to>
                                        <p:strVal val="visible"/>
                                      </p:to>
                                    </p:set>
                                    <p:animEffect transition="in" filter="fade">
                                      <p:cBhvr>
                                        <p:cTn id="48" dur="500"/>
                                        <p:tgtEl>
                                          <p:spTgt spid="6">
                                            <p:txEl>
                                              <p:pRg st="10" end="1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6">
                                            <p:txEl>
                                              <p:pRg st="11" end="11"/>
                                            </p:txEl>
                                          </p:spTgt>
                                        </p:tgtEl>
                                        <p:attrNameLst>
                                          <p:attrName>style.visibility</p:attrName>
                                        </p:attrNameLst>
                                      </p:cBhvr>
                                      <p:to>
                                        <p:strVal val="visible"/>
                                      </p:to>
                                    </p:set>
                                    <p:animEffect transition="in" filter="fade">
                                      <p:cBhvr>
                                        <p:cTn id="51" dur="500"/>
                                        <p:tgtEl>
                                          <p:spTgt spid="6">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
                                            <p:txEl>
                                              <p:pRg st="2" end="2"/>
                                            </p:txEl>
                                          </p:spTgt>
                                        </p:tgtEl>
                                        <p:attrNameLst>
                                          <p:attrName>style.visibility</p:attrName>
                                        </p:attrNameLst>
                                      </p:cBhvr>
                                      <p:to>
                                        <p:strVal val="visible"/>
                                      </p:to>
                                    </p:set>
                                    <p:animEffect transition="in" filter="fade">
                                      <p:cBhvr>
                                        <p:cTn id="56" dur="500"/>
                                        <p:tgtEl>
                                          <p:spTgt spid="4">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6">
                                            <p:txEl>
                                              <p:pRg st="12" end="12"/>
                                            </p:txEl>
                                          </p:spTgt>
                                        </p:tgtEl>
                                        <p:attrNameLst>
                                          <p:attrName>style.visibility</p:attrName>
                                        </p:attrNameLst>
                                      </p:cBhvr>
                                      <p:to>
                                        <p:strVal val="visible"/>
                                      </p:to>
                                    </p:set>
                                    <p:animEffect transition="in" filter="fade">
                                      <p:cBhvr>
                                        <p:cTn id="61" dur="500"/>
                                        <p:tgtEl>
                                          <p:spTgt spid="6">
                                            <p:txEl>
                                              <p:pRg st="12" end="1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4">
                                            <p:txEl>
                                              <p:pRg st="3" end="3"/>
                                            </p:txEl>
                                          </p:spTgt>
                                        </p:tgtEl>
                                        <p:attrNameLst>
                                          <p:attrName>style.visibility</p:attrName>
                                        </p:attrNameLst>
                                      </p:cBhvr>
                                      <p:to>
                                        <p:strVal val="visible"/>
                                      </p:to>
                                    </p:set>
                                    <p:animEffect transition="in" filter="fade">
                                      <p:cBhvr>
                                        <p:cTn id="6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4CDD78-3908-60A2-C98D-5F9A5704B466}"/>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A881A5FD-7399-960E-B69F-7C45A17D66C8}"/>
              </a:ext>
            </a:extLst>
          </p:cNvPr>
          <p:cNvSpPr>
            <a:spLocks noGrp="1"/>
          </p:cNvSpPr>
          <p:nvPr>
            <p:ph type="body" sz="quarter" idx="21"/>
          </p:nvPr>
        </p:nvSpPr>
        <p:spPr/>
        <p:txBody>
          <a:bodyPr/>
          <a:lstStyle/>
          <a:p>
            <a:r>
              <a:rPr lang="de-DE" dirty="0"/>
              <a:t>Variables</a:t>
            </a:r>
          </a:p>
        </p:txBody>
      </p:sp>
      <p:sp>
        <p:nvSpPr>
          <p:cNvPr id="4" name="Textplatzhalter 3">
            <a:extLst>
              <a:ext uri="{FF2B5EF4-FFF2-40B4-BE49-F238E27FC236}">
                <a16:creationId xmlns:a16="http://schemas.microsoft.com/office/drawing/2014/main" id="{0E76E179-E726-F1D2-428B-5CEB93F6BAE7}"/>
              </a:ext>
            </a:extLst>
          </p:cNvPr>
          <p:cNvSpPr>
            <a:spLocks noGrp="1"/>
          </p:cNvSpPr>
          <p:nvPr>
            <p:ph type="body" idx="1"/>
          </p:nvPr>
        </p:nvSpPr>
        <p:spPr>
          <a:xfrm>
            <a:off x="12192000" y="4248504"/>
            <a:ext cx="10985499" cy="8256012"/>
          </a:xfrm>
        </p:spPr>
        <p:txBody>
          <a:bodyPr/>
          <a:lstStyle/>
          <a:p>
            <a:r>
              <a:rPr lang="de-DE" dirty="0"/>
              <a:t>Strings </a:t>
            </a:r>
            <a:r>
              <a:rPr lang="de-DE" dirty="0" err="1"/>
              <a:t>are</a:t>
            </a:r>
            <a:r>
              <a:rPr lang="de-DE" dirty="0"/>
              <a:t> </a:t>
            </a:r>
            <a:r>
              <a:rPr lang="de-DE" dirty="0" err="1"/>
              <a:t>realized</a:t>
            </a:r>
            <a:r>
              <a:rPr lang="de-DE" dirty="0"/>
              <a:t> with </a:t>
            </a:r>
            <a:r>
              <a:rPr lang="de-DE" dirty="0" err="1"/>
              <a:t>characters</a:t>
            </a:r>
            <a:endParaRPr lang="de-DE" dirty="0"/>
          </a:p>
        </p:txBody>
      </p:sp>
      <p:sp>
        <p:nvSpPr>
          <p:cNvPr id="7" name="Textfeld 6">
            <a:extLst>
              <a:ext uri="{FF2B5EF4-FFF2-40B4-BE49-F238E27FC236}">
                <a16:creationId xmlns:a16="http://schemas.microsoft.com/office/drawing/2014/main" id="{10A1BB35-0212-508F-6E47-C19FBFDEA2F8}"/>
              </a:ext>
            </a:extLst>
          </p:cNvPr>
          <p:cNvSpPr txBox="1"/>
          <p:nvPr/>
        </p:nvSpPr>
        <p:spPr>
          <a:xfrm>
            <a:off x="1206500" y="4274632"/>
            <a:ext cx="10597572" cy="3785652"/>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4000" b="0" dirty="0">
                <a:solidFill>
                  <a:srgbClr val="0000FF"/>
                </a:solidFill>
                <a:effectLst/>
                <a:latin typeface="Consolas" panose="020B0609020204030204" pitchFamily="49" charset="0"/>
              </a:rPr>
              <a:t>program</a:t>
            </a:r>
            <a:r>
              <a:rPr lang="en-US" sz="4000" b="0" dirty="0">
                <a:solidFill>
                  <a:srgbClr val="000000"/>
                </a:solidFill>
                <a:effectLst/>
                <a:latin typeface="Consolas" panose="020B0609020204030204" pitchFamily="49" charset="0"/>
              </a:rPr>
              <a:t> variables</a:t>
            </a:r>
          </a:p>
          <a:p>
            <a:pPr algn="l"/>
            <a:r>
              <a:rPr lang="en-US" sz="4000" b="0" dirty="0">
                <a:solidFill>
                  <a:srgbClr val="000000"/>
                </a:solidFill>
                <a:effectLst/>
                <a:latin typeface="Consolas" panose="020B0609020204030204" pitchFamily="49" charset="0"/>
              </a:rPr>
              <a:t>    </a:t>
            </a:r>
            <a:r>
              <a:rPr lang="en-US" sz="4000" b="0" dirty="0">
                <a:solidFill>
                  <a:srgbClr val="0000FF"/>
                </a:solidFill>
                <a:effectLst/>
                <a:latin typeface="Consolas" panose="020B0609020204030204" pitchFamily="49" charset="0"/>
              </a:rPr>
              <a:t>implicit</a:t>
            </a:r>
            <a:r>
              <a:rPr lang="en-US" sz="4000" b="0" dirty="0">
                <a:solidFill>
                  <a:srgbClr val="000000"/>
                </a:solidFill>
                <a:effectLst/>
                <a:latin typeface="Consolas" panose="020B0609020204030204" pitchFamily="49" charset="0"/>
              </a:rPr>
              <a:t> </a:t>
            </a:r>
            <a:r>
              <a:rPr lang="en-US" sz="4000" b="0" dirty="0">
                <a:solidFill>
                  <a:srgbClr val="0000FF"/>
                </a:solidFill>
                <a:effectLst/>
                <a:latin typeface="Consolas" panose="020B0609020204030204" pitchFamily="49" charset="0"/>
              </a:rPr>
              <a:t>none</a:t>
            </a:r>
            <a:endParaRPr lang="en-US" sz="4000" b="0" dirty="0">
              <a:solidFill>
                <a:srgbClr val="000000"/>
              </a:solidFill>
              <a:effectLst/>
              <a:latin typeface="Consolas" panose="020B0609020204030204" pitchFamily="49" charset="0"/>
            </a:endParaRPr>
          </a:p>
          <a:p>
            <a:pPr algn="l"/>
            <a:r>
              <a:rPr lang="en-US" sz="4000" b="0" dirty="0">
                <a:solidFill>
                  <a:srgbClr val="000000"/>
                </a:solidFill>
                <a:effectLst/>
                <a:latin typeface="Consolas" panose="020B0609020204030204" pitchFamily="49" charset="0"/>
              </a:rPr>
              <a:t>    </a:t>
            </a:r>
            <a:r>
              <a:rPr lang="en-US" sz="4000" b="0" dirty="0">
                <a:solidFill>
                  <a:srgbClr val="0000FF"/>
                </a:solidFill>
                <a:effectLst/>
                <a:latin typeface="Consolas" panose="020B0609020204030204" pitchFamily="49" charset="0"/>
              </a:rPr>
              <a:t>character</a:t>
            </a:r>
            <a:r>
              <a:rPr lang="en-US" sz="4000" b="0" dirty="0">
                <a:solidFill>
                  <a:srgbClr val="000000"/>
                </a:solidFill>
                <a:effectLst/>
                <a:latin typeface="Consolas" panose="020B0609020204030204" pitchFamily="49" charset="0"/>
              </a:rPr>
              <a:t>(</a:t>
            </a:r>
            <a:r>
              <a:rPr lang="en-US" sz="4000" b="0" dirty="0" err="1">
                <a:solidFill>
                  <a:srgbClr val="808080"/>
                </a:solidFill>
                <a:effectLst/>
                <a:latin typeface="Consolas" panose="020B0609020204030204" pitchFamily="49" charset="0"/>
              </a:rPr>
              <a:t>len</a:t>
            </a:r>
            <a:r>
              <a:rPr lang="en-US" sz="4000" b="0" dirty="0">
                <a:solidFill>
                  <a:srgbClr val="000000"/>
                </a:solidFill>
                <a:effectLst/>
                <a:latin typeface="Consolas" panose="020B0609020204030204" pitchFamily="49" charset="0"/>
              </a:rPr>
              <a:t>=</a:t>
            </a:r>
            <a:r>
              <a:rPr lang="en-US" sz="4000" b="0" dirty="0">
                <a:solidFill>
                  <a:srgbClr val="098658"/>
                </a:solidFill>
                <a:effectLst/>
                <a:latin typeface="Consolas" panose="020B0609020204030204" pitchFamily="49" charset="0"/>
              </a:rPr>
              <a:t>4</a:t>
            </a:r>
            <a:r>
              <a:rPr lang="en-US" sz="4000" b="0" dirty="0">
                <a:solidFill>
                  <a:srgbClr val="000000"/>
                </a:solidFill>
                <a:effectLst/>
                <a:latin typeface="Consolas" panose="020B0609020204030204" pitchFamily="49" charset="0"/>
              </a:rPr>
              <a:t>) :: name</a:t>
            </a:r>
          </a:p>
          <a:p>
            <a:pPr algn="l"/>
            <a:r>
              <a:rPr lang="en-US" sz="4000" b="0" dirty="0">
                <a:solidFill>
                  <a:srgbClr val="000000"/>
                </a:solidFill>
                <a:effectLst/>
                <a:latin typeface="Consolas" panose="020B0609020204030204" pitchFamily="49" charset="0"/>
              </a:rPr>
              <a:t>    </a:t>
            </a:r>
            <a:r>
              <a:rPr lang="en-US" sz="4000" b="0" dirty="0">
                <a:solidFill>
                  <a:srgbClr val="0000FF"/>
                </a:solidFill>
                <a:effectLst/>
                <a:latin typeface="Consolas" panose="020B0609020204030204" pitchFamily="49" charset="0"/>
              </a:rPr>
              <a:t>read</a:t>
            </a:r>
            <a:r>
              <a:rPr lang="en-US" sz="4000" b="0" dirty="0">
                <a:solidFill>
                  <a:srgbClr val="000000"/>
                </a:solidFill>
                <a:effectLst/>
                <a:latin typeface="Consolas" panose="020B0609020204030204" pitchFamily="49" charset="0"/>
              </a:rPr>
              <a:t> *,name</a:t>
            </a:r>
          </a:p>
          <a:p>
            <a:pPr algn="l"/>
            <a:r>
              <a:rPr lang="en-US" sz="4000" b="0" dirty="0">
                <a:solidFill>
                  <a:srgbClr val="000000"/>
                </a:solidFill>
                <a:effectLst/>
                <a:latin typeface="Consolas" panose="020B0609020204030204" pitchFamily="49" charset="0"/>
              </a:rPr>
              <a:t>    </a:t>
            </a:r>
            <a:r>
              <a:rPr lang="en-US" sz="4000" b="0" dirty="0">
                <a:solidFill>
                  <a:srgbClr val="0000FF"/>
                </a:solidFill>
                <a:effectLst/>
                <a:latin typeface="Consolas" panose="020B0609020204030204" pitchFamily="49" charset="0"/>
              </a:rPr>
              <a:t>print</a:t>
            </a:r>
            <a:r>
              <a:rPr lang="en-US" sz="4000" b="0" dirty="0">
                <a:solidFill>
                  <a:srgbClr val="000000"/>
                </a:solidFill>
                <a:effectLst/>
                <a:latin typeface="Consolas" panose="020B0609020204030204" pitchFamily="49" charset="0"/>
              </a:rPr>
              <a:t> *,</a:t>
            </a:r>
            <a:r>
              <a:rPr lang="en-US" sz="4000" b="0" dirty="0">
                <a:solidFill>
                  <a:srgbClr val="A31515"/>
                </a:solidFill>
                <a:effectLst/>
                <a:latin typeface="Consolas" panose="020B0609020204030204" pitchFamily="49" charset="0"/>
              </a:rPr>
              <a:t>'Hey, '</a:t>
            </a:r>
            <a:r>
              <a:rPr lang="en-US" sz="4000" b="0" dirty="0">
                <a:solidFill>
                  <a:srgbClr val="000000"/>
                </a:solidFill>
                <a:effectLst/>
                <a:latin typeface="Consolas" panose="020B0609020204030204" pitchFamily="49" charset="0"/>
              </a:rPr>
              <a:t>,name,</a:t>
            </a:r>
            <a:r>
              <a:rPr lang="en-US" sz="4000" b="0" dirty="0">
                <a:solidFill>
                  <a:srgbClr val="A31515"/>
                </a:solidFill>
                <a:effectLst/>
                <a:latin typeface="Consolas" panose="020B0609020204030204" pitchFamily="49" charset="0"/>
              </a:rPr>
              <a:t>'!'</a:t>
            </a:r>
            <a:endParaRPr lang="en-US" sz="4000" b="0" dirty="0">
              <a:solidFill>
                <a:srgbClr val="000000"/>
              </a:solidFill>
              <a:effectLst/>
              <a:latin typeface="Consolas" panose="020B0609020204030204" pitchFamily="49" charset="0"/>
            </a:endParaRPr>
          </a:p>
          <a:p>
            <a:pPr algn="l"/>
            <a:r>
              <a:rPr lang="en-US" sz="4000" b="0" dirty="0">
                <a:solidFill>
                  <a:srgbClr val="0000FF"/>
                </a:solidFill>
                <a:effectLst/>
                <a:latin typeface="Consolas" panose="020B0609020204030204" pitchFamily="49" charset="0"/>
              </a:rPr>
              <a:t>end program</a:t>
            </a:r>
            <a:r>
              <a:rPr lang="en-US" sz="4000" b="0" dirty="0">
                <a:solidFill>
                  <a:srgbClr val="000000"/>
                </a:solidFill>
                <a:effectLst/>
                <a:latin typeface="Consolas" panose="020B0609020204030204" pitchFamily="49" charset="0"/>
              </a:rPr>
              <a:t> variables</a:t>
            </a:r>
          </a:p>
        </p:txBody>
      </p:sp>
      <p:sp>
        <p:nvSpPr>
          <p:cNvPr id="5" name="Rechteck: abgerundete Ecken 4">
            <a:extLst>
              <a:ext uri="{FF2B5EF4-FFF2-40B4-BE49-F238E27FC236}">
                <a16:creationId xmlns:a16="http://schemas.microsoft.com/office/drawing/2014/main" id="{4710B659-0AAE-69D0-DC6E-A73C7962A0D1}"/>
              </a:ext>
            </a:extLst>
          </p:cNvPr>
          <p:cNvSpPr/>
          <p:nvPr/>
        </p:nvSpPr>
        <p:spPr>
          <a:xfrm>
            <a:off x="1206500" y="4274632"/>
            <a:ext cx="9788072" cy="3785652"/>
          </a:xfrm>
          <a:prstGeom prst="roundRect">
            <a:avLst>
              <a:gd name="adj" fmla="val 16667"/>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6" name="Foliennummernplatzhalter 5">
            <a:extLst>
              <a:ext uri="{FF2B5EF4-FFF2-40B4-BE49-F238E27FC236}">
                <a16:creationId xmlns:a16="http://schemas.microsoft.com/office/drawing/2014/main" id="{7029CC72-4925-E4DC-6BDF-F24AC32366C5}"/>
              </a:ext>
            </a:extLst>
          </p:cNvPr>
          <p:cNvSpPr>
            <a:spLocks noGrp="1"/>
          </p:cNvSpPr>
          <p:nvPr>
            <p:ph type="sldNum" sz="quarter" idx="2"/>
          </p:nvPr>
        </p:nvSpPr>
        <p:spPr/>
        <p:txBody>
          <a:bodyPr/>
          <a:lstStyle/>
          <a:p>
            <a:fld id="{86CB4B4D-7CA3-9044-876B-883B54F8677D}" type="slidenum">
              <a:rPr lang="en-GB" smtClean="0"/>
              <a:t>17</a:t>
            </a:fld>
            <a:endParaRPr lang="en-GB"/>
          </a:p>
        </p:txBody>
      </p:sp>
    </p:spTree>
    <p:extLst>
      <p:ext uri="{BB962C8B-B14F-4D97-AF65-F5344CB8AC3E}">
        <p14:creationId xmlns:p14="http://schemas.microsoft.com/office/powerpoint/2010/main" val="23354721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4CDD78-3908-60A2-C98D-5F9A5704B466}"/>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A881A5FD-7399-960E-B69F-7C45A17D66C8}"/>
              </a:ext>
            </a:extLst>
          </p:cNvPr>
          <p:cNvSpPr>
            <a:spLocks noGrp="1"/>
          </p:cNvSpPr>
          <p:nvPr>
            <p:ph type="body" sz="quarter" idx="21"/>
          </p:nvPr>
        </p:nvSpPr>
        <p:spPr/>
        <p:txBody>
          <a:bodyPr/>
          <a:lstStyle/>
          <a:p>
            <a:r>
              <a:rPr lang="de-DE" dirty="0"/>
              <a:t>Variables</a:t>
            </a:r>
          </a:p>
        </p:txBody>
      </p:sp>
      <p:sp>
        <p:nvSpPr>
          <p:cNvPr id="4" name="Textplatzhalter 3">
            <a:extLst>
              <a:ext uri="{FF2B5EF4-FFF2-40B4-BE49-F238E27FC236}">
                <a16:creationId xmlns:a16="http://schemas.microsoft.com/office/drawing/2014/main" id="{0E76E179-E726-F1D2-428B-5CEB93F6BAE7}"/>
              </a:ext>
            </a:extLst>
          </p:cNvPr>
          <p:cNvSpPr>
            <a:spLocks noGrp="1"/>
          </p:cNvSpPr>
          <p:nvPr>
            <p:ph type="body" idx="1"/>
          </p:nvPr>
        </p:nvSpPr>
        <p:spPr>
          <a:xfrm>
            <a:off x="12192000" y="4248504"/>
            <a:ext cx="10985499" cy="8256012"/>
          </a:xfrm>
        </p:spPr>
        <p:txBody>
          <a:bodyPr/>
          <a:lstStyle/>
          <a:p>
            <a:r>
              <a:rPr lang="de-DE" dirty="0"/>
              <a:t>Strings </a:t>
            </a:r>
            <a:r>
              <a:rPr lang="de-DE" dirty="0" err="1"/>
              <a:t>are</a:t>
            </a:r>
            <a:r>
              <a:rPr lang="de-DE" dirty="0"/>
              <a:t> </a:t>
            </a:r>
            <a:r>
              <a:rPr lang="de-DE" dirty="0" err="1"/>
              <a:t>realized</a:t>
            </a:r>
            <a:r>
              <a:rPr lang="de-DE" dirty="0"/>
              <a:t> with </a:t>
            </a:r>
            <a:r>
              <a:rPr lang="de-DE" dirty="0" err="1"/>
              <a:t>characters</a:t>
            </a:r>
            <a:endParaRPr lang="de-DE" dirty="0"/>
          </a:p>
          <a:p>
            <a:r>
              <a:rPr lang="de-DE" dirty="0"/>
              <a:t>Rick 		→ Hey, Rick!</a:t>
            </a:r>
          </a:p>
          <a:p>
            <a:r>
              <a:rPr lang="de-DE" dirty="0"/>
              <a:t>Johnny 	→ Hey, John!</a:t>
            </a:r>
          </a:p>
          <a:p>
            <a:r>
              <a:rPr lang="de-DE" dirty="0"/>
              <a:t>Tim 		→ Hey, Tim !</a:t>
            </a:r>
          </a:p>
          <a:p>
            <a:endParaRPr lang="de-DE" dirty="0"/>
          </a:p>
        </p:txBody>
      </p:sp>
      <p:sp>
        <p:nvSpPr>
          <p:cNvPr id="7" name="Textfeld 6">
            <a:extLst>
              <a:ext uri="{FF2B5EF4-FFF2-40B4-BE49-F238E27FC236}">
                <a16:creationId xmlns:a16="http://schemas.microsoft.com/office/drawing/2014/main" id="{10A1BB35-0212-508F-6E47-C19FBFDEA2F8}"/>
              </a:ext>
            </a:extLst>
          </p:cNvPr>
          <p:cNvSpPr txBox="1"/>
          <p:nvPr/>
        </p:nvSpPr>
        <p:spPr>
          <a:xfrm>
            <a:off x="1206500" y="4248504"/>
            <a:ext cx="10005786" cy="3785652"/>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4000" b="0" dirty="0">
                <a:solidFill>
                  <a:srgbClr val="0000FF"/>
                </a:solidFill>
                <a:effectLst/>
                <a:latin typeface="Consolas" panose="020B0609020204030204" pitchFamily="49" charset="0"/>
              </a:rPr>
              <a:t>program</a:t>
            </a:r>
            <a:r>
              <a:rPr lang="en-US" sz="4000" b="0" dirty="0">
                <a:solidFill>
                  <a:srgbClr val="000000"/>
                </a:solidFill>
                <a:effectLst/>
                <a:latin typeface="Consolas" panose="020B0609020204030204" pitchFamily="49" charset="0"/>
              </a:rPr>
              <a:t> variables</a:t>
            </a:r>
          </a:p>
          <a:p>
            <a:pPr algn="l"/>
            <a:r>
              <a:rPr lang="en-US" sz="4000" b="0" dirty="0">
                <a:solidFill>
                  <a:srgbClr val="000000"/>
                </a:solidFill>
                <a:effectLst/>
                <a:latin typeface="Consolas" panose="020B0609020204030204" pitchFamily="49" charset="0"/>
              </a:rPr>
              <a:t>    </a:t>
            </a:r>
            <a:r>
              <a:rPr lang="en-US" sz="4000" b="0" dirty="0">
                <a:solidFill>
                  <a:srgbClr val="0000FF"/>
                </a:solidFill>
                <a:effectLst/>
                <a:latin typeface="Consolas" panose="020B0609020204030204" pitchFamily="49" charset="0"/>
              </a:rPr>
              <a:t>implicit</a:t>
            </a:r>
            <a:r>
              <a:rPr lang="en-US" sz="4000" b="0" dirty="0">
                <a:solidFill>
                  <a:srgbClr val="000000"/>
                </a:solidFill>
                <a:effectLst/>
                <a:latin typeface="Consolas" panose="020B0609020204030204" pitchFamily="49" charset="0"/>
              </a:rPr>
              <a:t> </a:t>
            </a:r>
            <a:r>
              <a:rPr lang="en-US" sz="4000" b="0" dirty="0">
                <a:solidFill>
                  <a:srgbClr val="0000FF"/>
                </a:solidFill>
                <a:effectLst/>
                <a:latin typeface="Consolas" panose="020B0609020204030204" pitchFamily="49" charset="0"/>
              </a:rPr>
              <a:t>none</a:t>
            </a:r>
            <a:endParaRPr lang="en-US" sz="4000" b="0" dirty="0">
              <a:solidFill>
                <a:srgbClr val="000000"/>
              </a:solidFill>
              <a:effectLst/>
              <a:latin typeface="Consolas" panose="020B0609020204030204" pitchFamily="49" charset="0"/>
            </a:endParaRPr>
          </a:p>
          <a:p>
            <a:pPr algn="l"/>
            <a:r>
              <a:rPr lang="en-US" sz="4000" b="0" dirty="0">
                <a:solidFill>
                  <a:srgbClr val="000000"/>
                </a:solidFill>
                <a:effectLst/>
                <a:latin typeface="Consolas" panose="020B0609020204030204" pitchFamily="49" charset="0"/>
              </a:rPr>
              <a:t>    </a:t>
            </a:r>
            <a:r>
              <a:rPr lang="en-US" sz="4000" b="0" dirty="0">
                <a:solidFill>
                  <a:srgbClr val="0000FF"/>
                </a:solidFill>
                <a:effectLst/>
                <a:latin typeface="Consolas" panose="020B0609020204030204" pitchFamily="49" charset="0"/>
              </a:rPr>
              <a:t>character</a:t>
            </a:r>
            <a:r>
              <a:rPr lang="en-US" sz="4000" b="0" dirty="0">
                <a:solidFill>
                  <a:srgbClr val="000000"/>
                </a:solidFill>
                <a:effectLst/>
                <a:latin typeface="Consolas" panose="020B0609020204030204" pitchFamily="49" charset="0"/>
              </a:rPr>
              <a:t>(</a:t>
            </a:r>
            <a:r>
              <a:rPr lang="en-US" sz="4000" b="0" dirty="0" err="1">
                <a:solidFill>
                  <a:srgbClr val="808080"/>
                </a:solidFill>
                <a:effectLst/>
                <a:highlight>
                  <a:srgbClr val="FFFF00"/>
                </a:highlight>
                <a:latin typeface="Consolas" panose="020B0609020204030204" pitchFamily="49" charset="0"/>
              </a:rPr>
              <a:t>len</a:t>
            </a:r>
            <a:r>
              <a:rPr lang="en-US" sz="4000" b="0" dirty="0">
                <a:solidFill>
                  <a:srgbClr val="000000"/>
                </a:solidFill>
                <a:effectLst/>
                <a:highlight>
                  <a:srgbClr val="FFFF00"/>
                </a:highlight>
                <a:latin typeface="Consolas" panose="020B0609020204030204" pitchFamily="49" charset="0"/>
              </a:rPr>
              <a:t>=</a:t>
            </a:r>
            <a:r>
              <a:rPr lang="en-US" sz="4000" b="0" dirty="0">
                <a:solidFill>
                  <a:srgbClr val="098658"/>
                </a:solidFill>
                <a:effectLst/>
                <a:highlight>
                  <a:srgbClr val="FFFF00"/>
                </a:highlight>
                <a:latin typeface="Consolas" panose="020B0609020204030204" pitchFamily="49" charset="0"/>
              </a:rPr>
              <a:t>4</a:t>
            </a:r>
            <a:r>
              <a:rPr lang="en-US" sz="4000" b="0" dirty="0">
                <a:solidFill>
                  <a:srgbClr val="000000"/>
                </a:solidFill>
                <a:effectLst/>
                <a:latin typeface="Consolas" panose="020B0609020204030204" pitchFamily="49" charset="0"/>
              </a:rPr>
              <a:t>) :: name</a:t>
            </a:r>
          </a:p>
          <a:p>
            <a:pPr algn="l"/>
            <a:r>
              <a:rPr lang="en-US" sz="4000" b="0" dirty="0">
                <a:solidFill>
                  <a:srgbClr val="000000"/>
                </a:solidFill>
                <a:effectLst/>
                <a:latin typeface="Consolas" panose="020B0609020204030204" pitchFamily="49" charset="0"/>
              </a:rPr>
              <a:t>    </a:t>
            </a:r>
            <a:r>
              <a:rPr lang="en-US" sz="4000" b="0" dirty="0">
                <a:solidFill>
                  <a:srgbClr val="0000FF"/>
                </a:solidFill>
                <a:effectLst/>
                <a:latin typeface="Consolas" panose="020B0609020204030204" pitchFamily="49" charset="0"/>
              </a:rPr>
              <a:t>read</a:t>
            </a:r>
            <a:r>
              <a:rPr lang="en-US" sz="4000" b="0" dirty="0">
                <a:solidFill>
                  <a:srgbClr val="000000"/>
                </a:solidFill>
                <a:effectLst/>
                <a:latin typeface="Consolas" panose="020B0609020204030204" pitchFamily="49" charset="0"/>
              </a:rPr>
              <a:t> *,name</a:t>
            </a:r>
          </a:p>
          <a:p>
            <a:pPr algn="l"/>
            <a:r>
              <a:rPr lang="en-US" sz="4000" b="0" dirty="0">
                <a:solidFill>
                  <a:srgbClr val="000000"/>
                </a:solidFill>
                <a:effectLst/>
                <a:latin typeface="Consolas" panose="020B0609020204030204" pitchFamily="49" charset="0"/>
              </a:rPr>
              <a:t>    </a:t>
            </a:r>
            <a:r>
              <a:rPr lang="en-US" sz="4000" b="0" dirty="0">
                <a:solidFill>
                  <a:srgbClr val="0000FF"/>
                </a:solidFill>
                <a:effectLst/>
                <a:latin typeface="Consolas" panose="020B0609020204030204" pitchFamily="49" charset="0"/>
              </a:rPr>
              <a:t>print</a:t>
            </a:r>
            <a:r>
              <a:rPr lang="en-US" sz="4000" b="0" dirty="0">
                <a:solidFill>
                  <a:srgbClr val="000000"/>
                </a:solidFill>
                <a:effectLst/>
                <a:latin typeface="Consolas" panose="020B0609020204030204" pitchFamily="49" charset="0"/>
              </a:rPr>
              <a:t> *,</a:t>
            </a:r>
            <a:r>
              <a:rPr lang="en-US" sz="4000" b="0" dirty="0">
                <a:solidFill>
                  <a:srgbClr val="A31515"/>
                </a:solidFill>
                <a:effectLst/>
                <a:latin typeface="Consolas" panose="020B0609020204030204" pitchFamily="49" charset="0"/>
              </a:rPr>
              <a:t>'Hey, '</a:t>
            </a:r>
            <a:r>
              <a:rPr lang="en-US" sz="4000" b="0" dirty="0">
                <a:solidFill>
                  <a:srgbClr val="000000"/>
                </a:solidFill>
                <a:effectLst/>
                <a:latin typeface="Consolas" panose="020B0609020204030204" pitchFamily="49" charset="0"/>
              </a:rPr>
              <a:t>,name,</a:t>
            </a:r>
            <a:r>
              <a:rPr lang="en-US" sz="4000" b="0" dirty="0">
                <a:solidFill>
                  <a:srgbClr val="A31515"/>
                </a:solidFill>
                <a:effectLst/>
                <a:latin typeface="Consolas" panose="020B0609020204030204" pitchFamily="49" charset="0"/>
              </a:rPr>
              <a:t>'!'</a:t>
            </a:r>
            <a:endParaRPr lang="en-US" sz="4000" b="0" dirty="0">
              <a:solidFill>
                <a:srgbClr val="000000"/>
              </a:solidFill>
              <a:effectLst/>
              <a:latin typeface="Consolas" panose="020B0609020204030204" pitchFamily="49" charset="0"/>
            </a:endParaRPr>
          </a:p>
          <a:p>
            <a:pPr algn="l"/>
            <a:r>
              <a:rPr lang="en-US" sz="4000" b="0" dirty="0">
                <a:solidFill>
                  <a:srgbClr val="0000FF"/>
                </a:solidFill>
                <a:effectLst/>
                <a:latin typeface="Consolas" panose="020B0609020204030204" pitchFamily="49" charset="0"/>
              </a:rPr>
              <a:t>end program</a:t>
            </a:r>
            <a:r>
              <a:rPr lang="en-US" sz="4000" b="0" dirty="0">
                <a:solidFill>
                  <a:srgbClr val="000000"/>
                </a:solidFill>
                <a:effectLst/>
                <a:latin typeface="Consolas" panose="020B0609020204030204" pitchFamily="49" charset="0"/>
              </a:rPr>
              <a:t> variables</a:t>
            </a:r>
          </a:p>
        </p:txBody>
      </p:sp>
      <p:sp>
        <p:nvSpPr>
          <p:cNvPr id="8" name="Rechteck: abgerundete Ecken 7">
            <a:extLst>
              <a:ext uri="{FF2B5EF4-FFF2-40B4-BE49-F238E27FC236}">
                <a16:creationId xmlns:a16="http://schemas.microsoft.com/office/drawing/2014/main" id="{1E5F2DE1-854C-DA4B-49D6-6F37D75540E4}"/>
              </a:ext>
            </a:extLst>
          </p:cNvPr>
          <p:cNvSpPr/>
          <p:nvPr/>
        </p:nvSpPr>
        <p:spPr>
          <a:xfrm>
            <a:off x="1045029" y="4248504"/>
            <a:ext cx="10167257" cy="3785652"/>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5" name="Foliennummernplatzhalter 4">
            <a:extLst>
              <a:ext uri="{FF2B5EF4-FFF2-40B4-BE49-F238E27FC236}">
                <a16:creationId xmlns:a16="http://schemas.microsoft.com/office/drawing/2014/main" id="{911C20ED-4061-F816-520D-7908F7C375E0}"/>
              </a:ext>
            </a:extLst>
          </p:cNvPr>
          <p:cNvSpPr>
            <a:spLocks noGrp="1"/>
          </p:cNvSpPr>
          <p:nvPr>
            <p:ph type="sldNum" sz="quarter" idx="2"/>
          </p:nvPr>
        </p:nvSpPr>
        <p:spPr/>
        <p:txBody>
          <a:bodyPr/>
          <a:lstStyle/>
          <a:p>
            <a:fld id="{86CB4B4D-7CA3-9044-876B-883B54F8677D}" type="slidenum">
              <a:rPr lang="en-GB" smtClean="0"/>
              <a:t>18</a:t>
            </a:fld>
            <a:endParaRPr lang="en-GB"/>
          </a:p>
        </p:txBody>
      </p:sp>
    </p:spTree>
    <p:extLst>
      <p:ext uri="{BB962C8B-B14F-4D97-AF65-F5344CB8AC3E}">
        <p14:creationId xmlns:p14="http://schemas.microsoft.com/office/powerpoint/2010/main" val="32157140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07368-0273-2EDD-8F47-855F35C8FE84}"/>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37F03CB7-54CC-F4B6-2B67-AE1A0CB1A6C1}"/>
              </a:ext>
            </a:extLst>
          </p:cNvPr>
          <p:cNvSpPr>
            <a:spLocks noGrp="1"/>
          </p:cNvSpPr>
          <p:nvPr>
            <p:ph type="body" sz="quarter" idx="21"/>
          </p:nvPr>
        </p:nvSpPr>
        <p:spPr/>
        <p:txBody>
          <a:bodyPr/>
          <a:lstStyle/>
          <a:p>
            <a:r>
              <a:rPr lang="de-DE" dirty="0"/>
              <a:t>Operators</a:t>
            </a:r>
          </a:p>
        </p:txBody>
      </p:sp>
      <p:sp>
        <p:nvSpPr>
          <p:cNvPr id="4" name="Textplatzhalter 3">
            <a:extLst>
              <a:ext uri="{FF2B5EF4-FFF2-40B4-BE49-F238E27FC236}">
                <a16:creationId xmlns:a16="http://schemas.microsoft.com/office/drawing/2014/main" id="{5500ACF1-C615-1B98-B3B7-98B63AA77BE4}"/>
              </a:ext>
            </a:extLst>
          </p:cNvPr>
          <p:cNvSpPr>
            <a:spLocks noGrp="1"/>
          </p:cNvSpPr>
          <p:nvPr>
            <p:ph type="body" idx="1"/>
          </p:nvPr>
        </p:nvSpPr>
        <p:spPr>
          <a:xfrm>
            <a:off x="1351723" y="11012556"/>
            <a:ext cx="8090452" cy="1491959"/>
          </a:xfrm>
        </p:spPr>
        <p:txBody>
          <a:bodyPr/>
          <a:lstStyle/>
          <a:p>
            <a:pPr marL="0" indent="0">
              <a:buNone/>
            </a:pPr>
            <a:r>
              <a:rPr lang="de-DE" dirty="0"/>
              <a:t>420 .NE. 69 </a:t>
            </a:r>
            <a:r>
              <a:rPr lang="de-DE" dirty="0" err="1"/>
              <a:t>returns</a:t>
            </a:r>
            <a:r>
              <a:rPr lang="de-DE" dirty="0"/>
              <a:t> .</a:t>
            </a:r>
            <a:r>
              <a:rPr lang="de-DE" dirty="0" err="1"/>
              <a:t>true</a:t>
            </a:r>
            <a:r>
              <a:rPr lang="de-DE" dirty="0"/>
              <a:t>.</a:t>
            </a:r>
          </a:p>
        </p:txBody>
      </p:sp>
      <p:graphicFrame>
        <p:nvGraphicFramePr>
          <p:cNvPr id="5" name="Tabelle 5">
            <a:extLst>
              <a:ext uri="{FF2B5EF4-FFF2-40B4-BE49-F238E27FC236}">
                <a16:creationId xmlns:a16="http://schemas.microsoft.com/office/drawing/2014/main" id="{8E5C6F67-5CD7-E362-E75F-29179E8D84D5}"/>
              </a:ext>
            </a:extLst>
          </p:cNvPr>
          <p:cNvGraphicFramePr>
            <a:graphicFrameLocks noGrp="1"/>
          </p:cNvGraphicFramePr>
          <p:nvPr/>
        </p:nvGraphicFramePr>
        <p:xfrm>
          <a:off x="1206500" y="4248504"/>
          <a:ext cx="8235674" cy="6132035"/>
        </p:xfrm>
        <a:graphic>
          <a:graphicData uri="http://schemas.openxmlformats.org/drawingml/2006/table">
            <a:tbl>
              <a:tblPr firstRow="1" bandRow="1">
                <a:tableStyleId>{5940675A-B579-460E-94D1-54222C63F5DA}</a:tableStyleId>
              </a:tblPr>
              <a:tblGrid>
                <a:gridCol w="4117837">
                  <a:extLst>
                    <a:ext uri="{9D8B030D-6E8A-4147-A177-3AD203B41FA5}">
                      <a16:colId xmlns:a16="http://schemas.microsoft.com/office/drawing/2014/main" val="1076020170"/>
                    </a:ext>
                  </a:extLst>
                </a:gridCol>
                <a:gridCol w="4117837">
                  <a:extLst>
                    <a:ext uri="{9D8B030D-6E8A-4147-A177-3AD203B41FA5}">
                      <a16:colId xmlns:a16="http://schemas.microsoft.com/office/drawing/2014/main" val="43262646"/>
                    </a:ext>
                  </a:extLst>
                </a:gridCol>
              </a:tblGrid>
              <a:tr h="876005">
                <a:tc>
                  <a:txBody>
                    <a:bodyPr/>
                    <a:lstStyle/>
                    <a:p>
                      <a:r>
                        <a:rPr lang="de-DE" sz="4000" b="1" dirty="0">
                          <a:solidFill>
                            <a:schemeClr val="bg2">
                              <a:lumMod val="10000"/>
                            </a:schemeClr>
                          </a:solidFill>
                        </a:rPr>
                        <a:t>Java</a:t>
                      </a:r>
                    </a:p>
                  </a:txBody>
                  <a:tcPr/>
                </a:tc>
                <a:tc>
                  <a:txBody>
                    <a:bodyPr/>
                    <a:lstStyle/>
                    <a:p>
                      <a:r>
                        <a:rPr lang="de-DE" sz="4000" b="1" dirty="0">
                          <a:solidFill>
                            <a:schemeClr val="bg2">
                              <a:lumMod val="10000"/>
                            </a:schemeClr>
                          </a:solidFill>
                        </a:rPr>
                        <a:t>Fortran</a:t>
                      </a:r>
                    </a:p>
                  </a:txBody>
                  <a:tcPr/>
                </a:tc>
                <a:extLst>
                  <a:ext uri="{0D108BD9-81ED-4DB2-BD59-A6C34878D82A}">
                    <a16:rowId xmlns:a16="http://schemas.microsoft.com/office/drawing/2014/main" val="507171910"/>
                  </a:ext>
                </a:extLst>
              </a:tr>
              <a:tr h="876005">
                <a:tc>
                  <a:txBody>
                    <a:bodyPr/>
                    <a:lstStyle/>
                    <a:p>
                      <a:r>
                        <a:rPr lang="de-DE" sz="4000" dirty="0">
                          <a:solidFill>
                            <a:schemeClr val="bg2">
                              <a:lumMod val="10000"/>
                            </a:schemeClr>
                          </a:solidFill>
                        </a:rPr>
                        <a:t>&lt;</a:t>
                      </a:r>
                    </a:p>
                  </a:txBody>
                  <a:tcPr/>
                </a:tc>
                <a:tc>
                  <a:txBody>
                    <a:bodyPr/>
                    <a:lstStyle/>
                    <a:p>
                      <a:r>
                        <a:rPr lang="de-DE" sz="4000" dirty="0">
                          <a:solidFill>
                            <a:schemeClr val="bg2">
                              <a:lumMod val="10000"/>
                            </a:schemeClr>
                          </a:solidFill>
                        </a:rPr>
                        <a:t>.LT.</a:t>
                      </a:r>
                    </a:p>
                  </a:txBody>
                  <a:tcPr/>
                </a:tc>
                <a:extLst>
                  <a:ext uri="{0D108BD9-81ED-4DB2-BD59-A6C34878D82A}">
                    <a16:rowId xmlns:a16="http://schemas.microsoft.com/office/drawing/2014/main" val="3988564639"/>
                  </a:ext>
                </a:extLst>
              </a:tr>
              <a:tr h="876005">
                <a:tc>
                  <a:txBody>
                    <a:bodyPr/>
                    <a:lstStyle/>
                    <a:p>
                      <a:r>
                        <a:rPr lang="de-DE" sz="4000" dirty="0">
                          <a:solidFill>
                            <a:schemeClr val="bg2">
                              <a:lumMod val="10000"/>
                            </a:schemeClr>
                          </a:solidFill>
                        </a:rPr>
                        <a:t>&lt;=</a:t>
                      </a:r>
                    </a:p>
                  </a:txBody>
                  <a:tcPr/>
                </a:tc>
                <a:tc>
                  <a:txBody>
                    <a:bodyPr/>
                    <a:lstStyle/>
                    <a:p>
                      <a:r>
                        <a:rPr lang="de-DE" sz="4000" dirty="0">
                          <a:solidFill>
                            <a:schemeClr val="bg2">
                              <a:lumMod val="10000"/>
                            </a:schemeClr>
                          </a:solidFill>
                        </a:rPr>
                        <a:t>.LE.</a:t>
                      </a:r>
                    </a:p>
                  </a:txBody>
                  <a:tcPr/>
                </a:tc>
                <a:extLst>
                  <a:ext uri="{0D108BD9-81ED-4DB2-BD59-A6C34878D82A}">
                    <a16:rowId xmlns:a16="http://schemas.microsoft.com/office/drawing/2014/main" val="3419939952"/>
                  </a:ext>
                </a:extLst>
              </a:tr>
              <a:tr h="876005">
                <a:tc>
                  <a:txBody>
                    <a:bodyPr/>
                    <a:lstStyle/>
                    <a:p>
                      <a:r>
                        <a:rPr lang="de-DE" sz="4000" dirty="0">
                          <a:solidFill>
                            <a:schemeClr val="bg2">
                              <a:lumMod val="10000"/>
                            </a:schemeClr>
                          </a:solidFill>
                        </a:rPr>
                        <a:t>==</a:t>
                      </a:r>
                    </a:p>
                  </a:txBody>
                  <a:tcPr/>
                </a:tc>
                <a:tc>
                  <a:txBody>
                    <a:bodyPr/>
                    <a:lstStyle/>
                    <a:p>
                      <a:r>
                        <a:rPr lang="de-DE" sz="4000" dirty="0">
                          <a:solidFill>
                            <a:schemeClr val="bg2">
                              <a:lumMod val="10000"/>
                            </a:schemeClr>
                          </a:solidFill>
                        </a:rPr>
                        <a:t>.EQ.</a:t>
                      </a:r>
                    </a:p>
                  </a:txBody>
                  <a:tcPr/>
                </a:tc>
                <a:extLst>
                  <a:ext uri="{0D108BD9-81ED-4DB2-BD59-A6C34878D82A}">
                    <a16:rowId xmlns:a16="http://schemas.microsoft.com/office/drawing/2014/main" val="1251807747"/>
                  </a:ext>
                </a:extLst>
              </a:tr>
              <a:tr h="876005">
                <a:tc>
                  <a:txBody>
                    <a:bodyPr/>
                    <a:lstStyle/>
                    <a:p>
                      <a:r>
                        <a:rPr lang="de-DE" sz="4000" dirty="0">
                          <a:solidFill>
                            <a:schemeClr val="bg2">
                              <a:lumMod val="10000"/>
                            </a:schemeClr>
                          </a:solidFill>
                        </a:rPr>
                        <a:t>!=</a:t>
                      </a:r>
                    </a:p>
                  </a:txBody>
                  <a:tcPr/>
                </a:tc>
                <a:tc>
                  <a:txBody>
                    <a:bodyPr/>
                    <a:lstStyle/>
                    <a:p>
                      <a:r>
                        <a:rPr lang="de-DE" sz="4000" dirty="0">
                          <a:solidFill>
                            <a:schemeClr val="bg2">
                              <a:lumMod val="10000"/>
                            </a:schemeClr>
                          </a:solidFill>
                        </a:rPr>
                        <a:t>.NE.</a:t>
                      </a:r>
                    </a:p>
                  </a:txBody>
                  <a:tcPr/>
                </a:tc>
                <a:extLst>
                  <a:ext uri="{0D108BD9-81ED-4DB2-BD59-A6C34878D82A}">
                    <a16:rowId xmlns:a16="http://schemas.microsoft.com/office/drawing/2014/main" val="2290227569"/>
                  </a:ext>
                </a:extLst>
              </a:tr>
              <a:tr h="876005">
                <a:tc>
                  <a:txBody>
                    <a:bodyPr/>
                    <a:lstStyle/>
                    <a:p>
                      <a:r>
                        <a:rPr lang="de-DE" sz="4000" dirty="0">
                          <a:solidFill>
                            <a:schemeClr val="bg2">
                              <a:lumMod val="10000"/>
                            </a:schemeClr>
                          </a:solidFill>
                        </a:rPr>
                        <a:t>&gt;=</a:t>
                      </a:r>
                    </a:p>
                  </a:txBody>
                  <a:tcPr/>
                </a:tc>
                <a:tc>
                  <a:txBody>
                    <a:bodyPr/>
                    <a:lstStyle/>
                    <a:p>
                      <a:r>
                        <a:rPr lang="de-DE" sz="4000" dirty="0">
                          <a:solidFill>
                            <a:schemeClr val="bg2">
                              <a:lumMod val="10000"/>
                            </a:schemeClr>
                          </a:solidFill>
                        </a:rPr>
                        <a:t>.GE.</a:t>
                      </a:r>
                    </a:p>
                  </a:txBody>
                  <a:tcPr/>
                </a:tc>
                <a:extLst>
                  <a:ext uri="{0D108BD9-81ED-4DB2-BD59-A6C34878D82A}">
                    <a16:rowId xmlns:a16="http://schemas.microsoft.com/office/drawing/2014/main" val="71284177"/>
                  </a:ext>
                </a:extLst>
              </a:tr>
              <a:tr h="876005">
                <a:tc>
                  <a:txBody>
                    <a:bodyPr/>
                    <a:lstStyle/>
                    <a:p>
                      <a:r>
                        <a:rPr lang="de-DE" sz="4000" dirty="0">
                          <a:solidFill>
                            <a:schemeClr val="bg2">
                              <a:lumMod val="10000"/>
                            </a:schemeClr>
                          </a:solidFill>
                        </a:rPr>
                        <a:t>&gt;</a:t>
                      </a:r>
                    </a:p>
                  </a:txBody>
                  <a:tcPr/>
                </a:tc>
                <a:tc>
                  <a:txBody>
                    <a:bodyPr/>
                    <a:lstStyle/>
                    <a:p>
                      <a:r>
                        <a:rPr lang="de-DE" sz="4000" dirty="0">
                          <a:solidFill>
                            <a:schemeClr val="bg2">
                              <a:lumMod val="10000"/>
                            </a:schemeClr>
                          </a:solidFill>
                        </a:rPr>
                        <a:t>.GT.</a:t>
                      </a:r>
                    </a:p>
                  </a:txBody>
                  <a:tcPr/>
                </a:tc>
                <a:extLst>
                  <a:ext uri="{0D108BD9-81ED-4DB2-BD59-A6C34878D82A}">
                    <a16:rowId xmlns:a16="http://schemas.microsoft.com/office/drawing/2014/main" val="3210849509"/>
                  </a:ext>
                </a:extLst>
              </a:tr>
            </a:tbl>
          </a:graphicData>
        </a:graphic>
      </p:graphicFrame>
      <p:graphicFrame>
        <p:nvGraphicFramePr>
          <p:cNvPr id="6" name="Tabelle 5">
            <a:extLst>
              <a:ext uri="{FF2B5EF4-FFF2-40B4-BE49-F238E27FC236}">
                <a16:creationId xmlns:a16="http://schemas.microsoft.com/office/drawing/2014/main" id="{D00CBD43-7291-310A-EFBD-9F20926FE7B5}"/>
              </a:ext>
            </a:extLst>
          </p:cNvPr>
          <p:cNvGraphicFramePr>
            <a:graphicFrameLocks noGrp="1"/>
          </p:cNvGraphicFramePr>
          <p:nvPr/>
        </p:nvGraphicFramePr>
        <p:xfrm>
          <a:off x="14941825" y="4248503"/>
          <a:ext cx="8235674" cy="6132035"/>
        </p:xfrm>
        <a:graphic>
          <a:graphicData uri="http://schemas.openxmlformats.org/drawingml/2006/table">
            <a:tbl>
              <a:tblPr firstRow="1" bandRow="1">
                <a:tableStyleId>{5940675A-B579-460E-94D1-54222C63F5DA}</a:tableStyleId>
              </a:tblPr>
              <a:tblGrid>
                <a:gridCol w="4117837">
                  <a:extLst>
                    <a:ext uri="{9D8B030D-6E8A-4147-A177-3AD203B41FA5}">
                      <a16:colId xmlns:a16="http://schemas.microsoft.com/office/drawing/2014/main" val="1076020170"/>
                    </a:ext>
                  </a:extLst>
                </a:gridCol>
                <a:gridCol w="4117837">
                  <a:extLst>
                    <a:ext uri="{9D8B030D-6E8A-4147-A177-3AD203B41FA5}">
                      <a16:colId xmlns:a16="http://schemas.microsoft.com/office/drawing/2014/main" val="43262646"/>
                    </a:ext>
                  </a:extLst>
                </a:gridCol>
              </a:tblGrid>
              <a:tr h="876005">
                <a:tc>
                  <a:txBody>
                    <a:bodyPr/>
                    <a:lstStyle/>
                    <a:p>
                      <a:r>
                        <a:rPr lang="de-DE" sz="4000" b="1" dirty="0">
                          <a:solidFill>
                            <a:schemeClr val="bg2">
                              <a:lumMod val="10000"/>
                            </a:schemeClr>
                          </a:solidFill>
                        </a:rPr>
                        <a:t>Python</a:t>
                      </a:r>
                    </a:p>
                  </a:txBody>
                  <a:tcPr/>
                </a:tc>
                <a:tc>
                  <a:txBody>
                    <a:bodyPr/>
                    <a:lstStyle/>
                    <a:p>
                      <a:r>
                        <a:rPr lang="de-DE" sz="4000" b="1" dirty="0">
                          <a:solidFill>
                            <a:schemeClr val="bg2">
                              <a:lumMod val="10000"/>
                            </a:schemeClr>
                          </a:solidFill>
                        </a:rPr>
                        <a:t>Fortran</a:t>
                      </a:r>
                    </a:p>
                  </a:txBody>
                  <a:tcPr/>
                </a:tc>
                <a:extLst>
                  <a:ext uri="{0D108BD9-81ED-4DB2-BD59-A6C34878D82A}">
                    <a16:rowId xmlns:a16="http://schemas.microsoft.com/office/drawing/2014/main" val="507171910"/>
                  </a:ext>
                </a:extLst>
              </a:tr>
              <a:tr h="876005">
                <a:tc>
                  <a:txBody>
                    <a:bodyPr/>
                    <a:lstStyle/>
                    <a:p>
                      <a:r>
                        <a:rPr lang="de-DE" sz="4000" dirty="0">
                          <a:solidFill>
                            <a:schemeClr val="bg2">
                              <a:lumMod val="10000"/>
                            </a:schemeClr>
                          </a:solidFill>
                        </a:rPr>
                        <a:t>+</a:t>
                      </a:r>
                    </a:p>
                  </a:txBody>
                  <a:tcPr/>
                </a:tc>
                <a:tc>
                  <a:txBody>
                    <a:bodyPr/>
                    <a:lstStyle/>
                    <a:p>
                      <a:r>
                        <a:rPr lang="de-DE" sz="4000" dirty="0">
                          <a:solidFill>
                            <a:schemeClr val="bg2">
                              <a:lumMod val="10000"/>
                            </a:schemeClr>
                          </a:solidFill>
                        </a:rPr>
                        <a:t>+</a:t>
                      </a:r>
                    </a:p>
                  </a:txBody>
                  <a:tcPr/>
                </a:tc>
                <a:extLst>
                  <a:ext uri="{0D108BD9-81ED-4DB2-BD59-A6C34878D82A}">
                    <a16:rowId xmlns:a16="http://schemas.microsoft.com/office/drawing/2014/main" val="3988564639"/>
                  </a:ext>
                </a:extLst>
              </a:tr>
              <a:tr h="876005">
                <a:tc>
                  <a:txBody>
                    <a:bodyPr/>
                    <a:lstStyle/>
                    <a:p>
                      <a:r>
                        <a:rPr lang="de-DE" sz="4000" dirty="0">
                          <a:solidFill>
                            <a:schemeClr val="bg2">
                              <a:lumMod val="10000"/>
                            </a:schemeClr>
                          </a:solidFill>
                        </a:rPr>
                        <a:t>-</a:t>
                      </a:r>
                    </a:p>
                  </a:txBody>
                  <a:tcPr/>
                </a:tc>
                <a:tc>
                  <a:txBody>
                    <a:bodyPr/>
                    <a:lstStyle/>
                    <a:p>
                      <a:r>
                        <a:rPr lang="de-DE" sz="4000" dirty="0">
                          <a:solidFill>
                            <a:schemeClr val="bg2">
                              <a:lumMod val="10000"/>
                            </a:schemeClr>
                          </a:solidFill>
                        </a:rPr>
                        <a:t>-</a:t>
                      </a:r>
                    </a:p>
                  </a:txBody>
                  <a:tcPr/>
                </a:tc>
                <a:extLst>
                  <a:ext uri="{0D108BD9-81ED-4DB2-BD59-A6C34878D82A}">
                    <a16:rowId xmlns:a16="http://schemas.microsoft.com/office/drawing/2014/main" val="3419939952"/>
                  </a:ext>
                </a:extLst>
              </a:tr>
              <a:tr h="876005">
                <a:tc>
                  <a:txBody>
                    <a:bodyPr/>
                    <a:lstStyle/>
                    <a:p>
                      <a:r>
                        <a:rPr lang="de-DE" sz="4000" dirty="0">
                          <a:solidFill>
                            <a:schemeClr val="bg2">
                              <a:lumMod val="10000"/>
                            </a:schemeClr>
                          </a:solidFill>
                        </a:rPr>
                        <a:t>*</a:t>
                      </a:r>
                    </a:p>
                  </a:txBody>
                  <a:tcPr/>
                </a:tc>
                <a:tc>
                  <a:txBody>
                    <a:bodyPr/>
                    <a:lstStyle/>
                    <a:p>
                      <a:r>
                        <a:rPr lang="de-DE" sz="4000" dirty="0">
                          <a:solidFill>
                            <a:schemeClr val="bg2">
                              <a:lumMod val="10000"/>
                            </a:schemeClr>
                          </a:solidFill>
                        </a:rPr>
                        <a:t>*</a:t>
                      </a:r>
                    </a:p>
                  </a:txBody>
                  <a:tcPr/>
                </a:tc>
                <a:extLst>
                  <a:ext uri="{0D108BD9-81ED-4DB2-BD59-A6C34878D82A}">
                    <a16:rowId xmlns:a16="http://schemas.microsoft.com/office/drawing/2014/main" val="1251807747"/>
                  </a:ext>
                </a:extLst>
              </a:tr>
              <a:tr h="876005">
                <a:tc>
                  <a:txBody>
                    <a:bodyPr/>
                    <a:lstStyle/>
                    <a:p>
                      <a:r>
                        <a:rPr lang="de-DE" sz="4000" dirty="0">
                          <a:solidFill>
                            <a:schemeClr val="bg2">
                              <a:lumMod val="10000"/>
                            </a:schemeClr>
                          </a:solidFill>
                        </a:rPr>
                        <a:t>/</a:t>
                      </a:r>
                    </a:p>
                  </a:txBody>
                  <a:tcPr/>
                </a:tc>
                <a:tc>
                  <a:txBody>
                    <a:bodyPr/>
                    <a:lstStyle/>
                    <a:p>
                      <a:r>
                        <a:rPr lang="de-DE" sz="4000" dirty="0">
                          <a:solidFill>
                            <a:schemeClr val="bg2">
                              <a:lumMod val="10000"/>
                            </a:schemeClr>
                          </a:solidFill>
                        </a:rPr>
                        <a:t>/</a:t>
                      </a:r>
                    </a:p>
                  </a:txBody>
                  <a:tcPr/>
                </a:tc>
                <a:extLst>
                  <a:ext uri="{0D108BD9-81ED-4DB2-BD59-A6C34878D82A}">
                    <a16:rowId xmlns:a16="http://schemas.microsoft.com/office/drawing/2014/main" val="2290227569"/>
                  </a:ext>
                </a:extLst>
              </a:tr>
              <a:tr h="876005">
                <a:tc>
                  <a:txBody>
                    <a:bodyPr/>
                    <a:lstStyle/>
                    <a:p>
                      <a:r>
                        <a:rPr lang="de-DE" sz="4000" dirty="0">
                          <a:solidFill>
                            <a:schemeClr val="bg2">
                              <a:lumMod val="10000"/>
                            </a:schemeClr>
                          </a:solidFill>
                        </a:rPr>
                        <a:t>**</a:t>
                      </a:r>
                    </a:p>
                  </a:txBody>
                  <a:tcPr/>
                </a:tc>
                <a:tc>
                  <a:txBody>
                    <a:bodyPr/>
                    <a:lstStyle/>
                    <a:p>
                      <a:r>
                        <a:rPr lang="de-DE" sz="4000" dirty="0">
                          <a:solidFill>
                            <a:schemeClr val="bg2">
                              <a:lumMod val="10000"/>
                            </a:schemeClr>
                          </a:solidFill>
                        </a:rPr>
                        <a:t>**</a:t>
                      </a:r>
                    </a:p>
                  </a:txBody>
                  <a:tcPr/>
                </a:tc>
                <a:extLst>
                  <a:ext uri="{0D108BD9-81ED-4DB2-BD59-A6C34878D82A}">
                    <a16:rowId xmlns:a16="http://schemas.microsoft.com/office/drawing/2014/main" val="71284177"/>
                  </a:ext>
                </a:extLst>
              </a:tr>
              <a:tr h="876005">
                <a:tc>
                  <a:txBody>
                    <a:bodyPr/>
                    <a:lstStyle/>
                    <a:p>
                      <a:r>
                        <a:rPr lang="de-DE" sz="4000" dirty="0">
                          <a:solidFill>
                            <a:schemeClr val="bg2">
                              <a:lumMod val="10000"/>
                            </a:schemeClr>
                          </a:solidFill>
                        </a:rPr>
                        <a:t>+</a:t>
                      </a:r>
                    </a:p>
                  </a:txBody>
                  <a:tcPr/>
                </a:tc>
                <a:tc>
                  <a:txBody>
                    <a:bodyPr/>
                    <a:lstStyle/>
                    <a:p>
                      <a:r>
                        <a:rPr lang="de-DE" sz="4000" dirty="0">
                          <a:solidFill>
                            <a:schemeClr val="bg2">
                              <a:lumMod val="10000"/>
                            </a:schemeClr>
                          </a:solidFill>
                        </a:rPr>
                        <a:t>//</a:t>
                      </a:r>
                    </a:p>
                  </a:txBody>
                  <a:tcPr/>
                </a:tc>
                <a:extLst>
                  <a:ext uri="{0D108BD9-81ED-4DB2-BD59-A6C34878D82A}">
                    <a16:rowId xmlns:a16="http://schemas.microsoft.com/office/drawing/2014/main" val="3210849509"/>
                  </a:ext>
                </a:extLst>
              </a:tr>
            </a:tbl>
          </a:graphicData>
        </a:graphic>
      </p:graphicFrame>
      <p:sp>
        <p:nvSpPr>
          <p:cNvPr id="7" name="Textfeld 6">
            <a:extLst>
              <a:ext uri="{FF2B5EF4-FFF2-40B4-BE49-F238E27FC236}">
                <a16:creationId xmlns:a16="http://schemas.microsoft.com/office/drawing/2014/main" id="{7821D748-4132-A785-0650-4E8DE5A03D4C}"/>
              </a:ext>
            </a:extLst>
          </p:cNvPr>
          <p:cNvSpPr txBox="1"/>
          <p:nvPr/>
        </p:nvSpPr>
        <p:spPr>
          <a:xfrm>
            <a:off x="14941825" y="10968575"/>
            <a:ext cx="8235674"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de-DE" sz="4800" b="0" i="0" u="none" strike="noStrike" cap="none" spc="0" normalizeH="0" baseline="0" dirty="0">
                <a:ln>
                  <a:noFill/>
                </a:ln>
                <a:solidFill>
                  <a:schemeClr val="bg2">
                    <a:lumMod val="10000"/>
                  </a:schemeClr>
                </a:solidFill>
                <a:effectLst/>
                <a:uFillTx/>
                <a:latin typeface="+mn-lt"/>
                <a:ea typeface="+mn-ea"/>
                <a:cs typeface="+mn-cs"/>
                <a:sym typeface="Helvetica Neue"/>
              </a:rPr>
              <a:t>Fortran </a:t>
            </a:r>
            <a:r>
              <a:rPr kumimoji="0" lang="de-DE" sz="4800" b="0" i="0" u="none" strike="noStrike" cap="none" spc="0" normalizeH="0" baseline="0" dirty="0" err="1">
                <a:ln>
                  <a:noFill/>
                </a:ln>
                <a:solidFill>
                  <a:schemeClr val="bg2">
                    <a:lumMod val="10000"/>
                  </a:schemeClr>
                </a:solidFill>
                <a:effectLst/>
                <a:uFillTx/>
                <a:latin typeface="+mn-lt"/>
                <a:ea typeface="+mn-ea"/>
                <a:cs typeface="+mn-cs"/>
                <a:sym typeface="Helvetica Neue"/>
              </a:rPr>
              <a:t>hugely</a:t>
            </a:r>
            <a:r>
              <a:rPr kumimoji="0" lang="de-DE" sz="4800" b="0" i="0" u="none" strike="noStrike" cap="none" spc="0" normalizeH="0" baseline="0" dirty="0">
                <a:ln>
                  <a:noFill/>
                </a:ln>
                <a:solidFill>
                  <a:schemeClr val="bg2">
                    <a:lumMod val="10000"/>
                  </a:schemeClr>
                </a:solidFill>
                <a:effectLst/>
                <a:uFillTx/>
                <a:latin typeface="+mn-lt"/>
                <a:ea typeface="+mn-ea"/>
                <a:cs typeface="+mn-cs"/>
                <a:sym typeface="Helvetica Neue"/>
              </a:rPr>
              <a:t> </a:t>
            </a:r>
            <a:r>
              <a:rPr kumimoji="0" lang="de-DE" sz="4800" b="0" i="0" u="none" strike="noStrike" cap="none" spc="0" normalizeH="0" baseline="0" dirty="0" err="1">
                <a:ln>
                  <a:noFill/>
                </a:ln>
                <a:solidFill>
                  <a:schemeClr val="bg2">
                    <a:lumMod val="10000"/>
                  </a:schemeClr>
                </a:solidFill>
                <a:effectLst/>
                <a:uFillTx/>
                <a:latin typeface="+mn-lt"/>
                <a:ea typeface="+mn-ea"/>
                <a:cs typeface="+mn-cs"/>
                <a:sym typeface="Helvetica Neue"/>
              </a:rPr>
              <a:t>impacted</a:t>
            </a:r>
            <a:r>
              <a:rPr kumimoji="0" lang="de-DE" sz="4800" b="0" i="0" u="none" strike="noStrike" cap="none" spc="0" normalizeH="0" baseline="0" dirty="0">
                <a:ln>
                  <a:noFill/>
                </a:ln>
                <a:solidFill>
                  <a:schemeClr val="bg2">
                    <a:lumMod val="10000"/>
                  </a:schemeClr>
                </a:solidFill>
                <a:effectLst/>
                <a:uFillTx/>
                <a:latin typeface="+mn-lt"/>
                <a:ea typeface="+mn-ea"/>
                <a:cs typeface="+mn-cs"/>
                <a:sym typeface="Helvetica Neue"/>
              </a:rPr>
              <a:t> modern </a:t>
            </a:r>
            <a:r>
              <a:rPr kumimoji="0" lang="de-DE" sz="4800" b="0" i="0" u="none" strike="noStrike" cap="none" spc="0" normalizeH="0" baseline="0" dirty="0" err="1">
                <a:ln>
                  <a:noFill/>
                </a:ln>
                <a:solidFill>
                  <a:schemeClr val="bg2">
                    <a:lumMod val="10000"/>
                  </a:schemeClr>
                </a:solidFill>
                <a:effectLst/>
                <a:uFillTx/>
                <a:latin typeface="+mn-lt"/>
                <a:ea typeface="+mn-ea"/>
                <a:cs typeface="+mn-cs"/>
                <a:sym typeface="Helvetica Neue"/>
              </a:rPr>
              <a:t>languages</a:t>
            </a:r>
            <a:endParaRPr kumimoji="0" lang="de-DE" sz="4800" b="0" i="0" u="none" strike="noStrike" cap="none" spc="0" normalizeH="0" baseline="0" dirty="0">
              <a:ln>
                <a:noFill/>
              </a:ln>
              <a:solidFill>
                <a:schemeClr val="bg2">
                  <a:lumMod val="10000"/>
                </a:schemeClr>
              </a:solidFill>
              <a:effectLst/>
              <a:uFillTx/>
              <a:latin typeface="+mn-lt"/>
              <a:ea typeface="+mn-ea"/>
              <a:cs typeface="+mn-cs"/>
              <a:sym typeface="Helvetica Neue"/>
            </a:endParaRPr>
          </a:p>
        </p:txBody>
      </p:sp>
      <p:sp>
        <p:nvSpPr>
          <p:cNvPr id="8" name="Foliennummernplatzhalter 7">
            <a:extLst>
              <a:ext uri="{FF2B5EF4-FFF2-40B4-BE49-F238E27FC236}">
                <a16:creationId xmlns:a16="http://schemas.microsoft.com/office/drawing/2014/main" id="{E757F924-2AA7-A18F-AE6E-35DA4E887A1D}"/>
              </a:ext>
            </a:extLst>
          </p:cNvPr>
          <p:cNvSpPr>
            <a:spLocks noGrp="1"/>
          </p:cNvSpPr>
          <p:nvPr>
            <p:ph type="sldNum" sz="quarter" idx="2"/>
          </p:nvPr>
        </p:nvSpPr>
        <p:spPr/>
        <p:txBody>
          <a:bodyPr/>
          <a:lstStyle/>
          <a:p>
            <a:fld id="{86CB4B4D-7CA3-9044-876B-883B54F8677D}" type="slidenum">
              <a:rPr lang="en-GB" smtClean="0"/>
              <a:t>19</a:t>
            </a:fld>
            <a:endParaRPr lang="en-GB"/>
          </a:p>
        </p:txBody>
      </p:sp>
    </p:spTree>
    <p:extLst>
      <p:ext uri="{BB962C8B-B14F-4D97-AF65-F5344CB8AC3E}">
        <p14:creationId xmlns:p14="http://schemas.microsoft.com/office/powerpoint/2010/main" val="4914310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Konzept für ein Anfang folgt"/>
          <p:cNvSpPr txBox="1">
            <a:spLocks noGrp="1"/>
          </p:cNvSpPr>
          <p:nvPr>
            <p:ph type="title"/>
          </p:nvPr>
        </p:nvSpPr>
        <p:spPr>
          <a:prstGeom prst="rect">
            <a:avLst/>
          </a:prstGeom>
        </p:spPr>
        <p:txBody>
          <a:bodyPr/>
          <a:lstStyle/>
          <a:p>
            <a:r>
              <a:t>Konzept für ein Anfang folgt</a:t>
            </a:r>
          </a:p>
        </p:txBody>
      </p:sp>
      <p:sp>
        <p:nvSpPr>
          <p:cNvPr id="158" name="Foliennummer"/>
          <p:cNvSpPr txBox="1">
            <a:spLocks noGrp="1"/>
          </p:cNvSpPr>
          <p:nvPr>
            <p:ph type="sldNum" sz="quarter" idx="4294967295"/>
          </p:nvPr>
        </p:nvSpPr>
        <p:spPr>
          <a:xfrm>
            <a:off x="12065050" y="13085233"/>
            <a:ext cx="241403" cy="3746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a:t>
            </a:fld>
            <a:endParaRPr/>
          </a:p>
        </p:txBody>
      </p:sp>
    </p:spTree>
    <p:extLst>
      <p:ext uri="{BB962C8B-B14F-4D97-AF65-F5344CB8AC3E}">
        <p14:creationId xmlns:p14="http://schemas.microsoft.com/office/powerpoint/2010/main" val="3860728102"/>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07368-0273-2EDD-8F47-855F35C8FE84}"/>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37F03CB7-54CC-F4B6-2B67-AE1A0CB1A6C1}"/>
              </a:ext>
            </a:extLst>
          </p:cNvPr>
          <p:cNvSpPr>
            <a:spLocks noGrp="1"/>
          </p:cNvSpPr>
          <p:nvPr>
            <p:ph type="body" sz="quarter" idx="21"/>
          </p:nvPr>
        </p:nvSpPr>
        <p:spPr/>
        <p:txBody>
          <a:bodyPr/>
          <a:lstStyle/>
          <a:p>
            <a:r>
              <a:rPr lang="de-DE" dirty="0"/>
              <a:t>Operators</a:t>
            </a:r>
          </a:p>
        </p:txBody>
      </p:sp>
      <p:sp>
        <p:nvSpPr>
          <p:cNvPr id="4" name="Textplatzhalter 3">
            <a:extLst>
              <a:ext uri="{FF2B5EF4-FFF2-40B4-BE49-F238E27FC236}">
                <a16:creationId xmlns:a16="http://schemas.microsoft.com/office/drawing/2014/main" id="{5500ACF1-C615-1B98-B3B7-98B63AA77BE4}"/>
              </a:ext>
            </a:extLst>
          </p:cNvPr>
          <p:cNvSpPr>
            <a:spLocks noGrp="1"/>
          </p:cNvSpPr>
          <p:nvPr>
            <p:ph type="body" idx="1"/>
          </p:nvPr>
        </p:nvSpPr>
        <p:spPr>
          <a:xfrm>
            <a:off x="1351722" y="11012556"/>
            <a:ext cx="9899373" cy="1491959"/>
          </a:xfrm>
        </p:spPr>
        <p:txBody>
          <a:bodyPr/>
          <a:lstStyle/>
          <a:p>
            <a:pPr marL="0" indent="0">
              <a:buNone/>
            </a:pPr>
            <a:r>
              <a:rPr lang="de-DE" dirty="0"/>
              <a:t>.</a:t>
            </a:r>
            <a:r>
              <a:rPr lang="de-DE" dirty="0" err="1"/>
              <a:t>true</a:t>
            </a:r>
            <a:r>
              <a:rPr lang="de-DE" dirty="0"/>
              <a:t>. .NEQV. .false. </a:t>
            </a:r>
            <a:r>
              <a:rPr lang="de-DE" dirty="0" err="1"/>
              <a:t>returns</a:t>
            </a:r>
            <a:r>
              <a:rPr lang="de-DE" dirty="0"/>
              <a:t> .</a:t>
            </a:r>
            <a:r>
              <a:rPr lang="de-DE" dirty="0" err="1"/>
              <a:t>true</a:t>
            </a:r>
            <a:r>
              <a:rPr lang="de-DE" dirty="0"/>
              <a:t>.</a:t>
            </a:r>
          </a:p>
        </p:txBody>
      </p:sp>
      <p:graphicFrame>
        <p:nvGraphicFramePr>
          <p:cNvPr id="5" name="Tabelle 5">
            <a:extLst>
              <a:ext uri="{FF2B5EF4-FFF2-40B4-BE49-F238E27FC236}">
                <a16:creationId xmlns:a16="http://schemas.microsoft.com/office/drawing/2014/main" id="{8E5C6F67-5CD7-E362-E75F-29179E8D84D5}"/>
              </a:ext>
            </a:extLst>
          </p:cNvPr>
          <p:cNvGraphicFramePr>
            <a:graphicFrameLocks noGrp="1"/>
          </p:cNvGraphicFramePr>
          <p:nvPr/>
        </p:nvGraphicFramePr>
        <p:xfrm>
          <a:off x="1206500" y="4248504"/>
          <a:ext cx="8235674" cy="5256030"/>
        </p:xfrm>
        <a:graphic>
          <a:graphicData uri="http://schemas.openxmlformats.org/drawingml/2006/table">
            <a:tbl>
              <a:tblPr firstRow="1" bandRow="1">
                <a:tableStyleId>{5940675A-B579-460E-94D1-54222C63F5DA}</a:tableStyleId>
              </a:tblPr>
              <a:tblGrid>
                <a:gridCol w="4117837">
                  <a:extLst>
                    <a:ext uri="{9D8B030D-6E8A-4147-A177-3AD203B41FA5}">
                      <a16:colId xmlns:a16="http://schemas.microsoft.com/office/drawing/2014/main" val="1076020170"/>
                    </a:ext>
                  </a:extLst>
                </a:gridCol>
                <a:gridCol w="4117837">
                  <a:extLst>
                    <a:ext uri="{9D8B030D-6E8A-4147-A177-3AD203B41FA5}">
                      <a16:colId xmlns:a16="http://schemas.microsoft.com/office/drawing/2014/main" val="43262646"/>
                    </a:ext>
                  </a:extLst>
                </a:gridCol>
              </a:tblGrid>
              <a:tr h="876005">
                <a:tc>
                  <a:txBody>
                    <a:bodyPr/>
                    <a:lstStyle/>
                    <a:p>
                      <a:r>
                        <a:rPr lang="de-DE" sz="4000" b="1" dirty="0">
                          <a:solidFill>
                            <a:schemeClr val="bg2">
                              <a:lumMod val="10000"/>
                            </a:schemeClr>
                          </a:solidFill>
                        </a:rPr>
                        <a:t>Python</a:t>
                      </a:r>
                    </a:p>
                  </a:txBody>
                  <a:tcPr/>
                </a:tc>
                <a:tc>
                  <a:txBody>
                    <a:bodyPr/>
                    <a:lstStyle/>
                    <a:p>
                      <a:r>
                        <a:rPr lang="de-DE" sz="4000" b="1" dirty="0">
                          <a:solidFill>
                            <a:schemeClr val="bg2">
                              <a:lumMod val="10000"/>
                            </a:schemeClr>
                          </a:solidFill>
                        </a:rPr>
                        <a:t>Fortran</a:t>
                      </a:r>
                    </a:p>
                  </a:txBody>
                  <a:tcPr/>
                </a:tc>
                <a:extLst>
                  <a:ext uri="{0D108BD9-81ED-4DB2-BD59-A6C34878D82A}">
                    <a16:rowId xmlns:a16="http://schemas.microsoft.com/office/drawing/2014/main" val="507171910"/>
                  </a:ext>
                </a:extLst>
              </a:tr>
              <a:tr h="876005">
                <a:tc>
                  <a:txBody>
                    <a:bodyPr/>
                    <a:lstStyle/>
                    <a:p>
                      <a:r>
                        <a:rPr lang="de-DE" sz="4000" dirty="0">
                          <a:solidFill>
                            <a:schemeClr val="bg2">
                              <a:lumMod val="10000"/>
                            </a:schemeClr>
                          </a:solidFill>
                        </a:rPr>
                        <a:t>and</a:t>
                      </a:r>
                    </a:p>
                  </a:txBody>
                  <a:tcPr/>
                </a:tc>
                <a:tc>
                  <a:txBody>
                    <a:bodyPr/>
                    <a:lstStyle/>
                    <a:p>
                      <a:r>
                        <a:rPr lang="de-DE" sz="4000" dirty="0">
                          <a:solidFill>
                            <a:schemeClr val="bg2">
                              <a:lumMod val="10000"/>
                            </a:schemeClr>
                          </a:solidFill>
                        </a:rPr>
                        <a:t>.AND.</a:t>
                      </a:r>
                    </a:p>
                  </a:txBody>
                  <a:tcPr/>
                </a:tc>
                <a:extLst>
                  <a:ext uri="{0D108BD9-81ED-4DB2-BD59-A6C34878D82A}">
                    <a16:rowId xmlns:a16="http://schemas.microsoft.com/office/drawing/2014/main" val="3988564639"/>
                  </a:ext>
                </a:extLst>
              </a:tr>
              <a:tr h="876005">
                <a:tc>
                  <a:txBody>
                    <a:bodyPr/>
                    <a:lstStyle/>
                    <a:p>
                      <a:r>
                        <a:rPr lang="de-DE" sz="4000" dirty="0" err="1">
                          <a:solidFill>
                            <a:schemeClr val="bg2">
                              <a:lumMod val="10000"/>
                            </a:schemeClr>
                          </a:solidFill>
                        </a:rPr>
                        <a:t>or</a:t>
                      </a:r>
                      <a:endParaRPr lang="de-DE" sz="4000" dirty="0">
                        <a:solidFill>
                          <a:schemeClr val="bg2">
                            <a:lumMod val="10000"/>
                          </a:schemeClr>
                        </a:solidFill>
                      </a:endParaRPr>
                    </a:p>
                  </a:txBody>
                  <a:tcPr/>
                </a:tc>
                <a:tc>
                  <a:txBody>
                    <a:bodyPr/>
                    <a:lstStyle/>
                    <a:p>
                      <a:r>
                        <a:rPr lang="de-DE" sz="4000" dirty="0">
                          <a:solidFill>
                            <a:schemeClr val="bg2">
                              <a:lumMod val="10000"/>
                            </a:schemeClr>
                          </a:solidFill>
                        </a:rPr>
                        <a:t>.OR.</a:t>
                      </a:r>
                    </a:p>
                  </a:txBody>
                  <a:tcPr/>
                </a:tc>
                <a:extLst>
                  <a:ext uri="{0D108BD9-81ED-4DB2-BD59-A6C34878D82A}">
                    <a16:rowId xmlns:a16="http://schemas.microsoft.com/office/drawing/2014/main" val="3419939952"/>
                  </a:ext>
                </a:extLst>
              </a:tr>
              <a:tr h="876005">
                <a:tc>
                  <a:txBody>
                    <a:bodyPr/>
                    <a:lstStyle/>
                    <a:p>
                      <a:r>
                        <a:rPr lang="de-DE" sz="4000" dirty="0">
                          <a:solidFill>
                            <a:schemeClr val="bg2">
                              <a:lumMod val="10000"/>
                            </a:schemeClr>
                          </a:solidFill>
                        </a:rPr>
                        <a:t>==</a:t>
                      </a:r>
                    </a:p>
                  </a:txBody>
                  <a:tcPr/>
                </a:tc>
                <a:tc>
                  <a:txBody>
                    <a:bodyPr/>
                    <a:lstStyle/>
                    <a:p>
                      <a:r>
                        <a:rPr lang="de-DE" sz="4000" dirty="0">
                          <a:solidFill>
                            <a:schemeClr val="bg2">
                              <a:lumMod val="10000"/>
                            </a:schemeClr>
                          </a:solidFill>
                        </a:rPr>
                        <a:t>.EQV.</a:t>
                      </a:r>
                    </a:p>
                  </a:txBody>
                  <a:tcPr/>
                </a:tc>
                <a:extLst>
                  <a:ext uri="{0D108BD9-81ED-4DB2-BD59-A6C34878D82A}">
                    <a16:rowId xmlns:a16="http://schemas.microsoft.com/office/drawing/2014/main" val="1251807747"/>
                  </a:ext>
                </a:extLst>
              </a:tr>
              <a:tr h="876005">
                <a:tc>
                  <a:txBody>
                    <a:bodyPr/>
                    <a:lstStyle/>
                    <a:p>
                      <a:r>
                        <a:rPr lang="de-DE" sz="4000" dirty="0">
                          <a:solidFill>
                            <a:schemeClr val="bg2">
                              <a:lumMod val="10000"/>
                            </a:schemeClr>
                          </a:solidFill>
                        </a:rPr>
                        <a:t>!=</a:t>
                      </a:r>
                    </a:p>
                  </a:txBody>
                  <a:tcPr/>
                </a:tc>
                <a:tc>
                  <a:txBody>
                    <a:bodyPr/>
                    <a:lstStyle/>
                    <a:p>
                      <a:r>
                        <a:rPr lang="de-DE" sz="4000" dirty="0">
                          <a:solidFill>
                            <a:schemeClr val="bg2">
                              <a:lumMod val="10000"/>
                            </a:schemeClr>
                          </a:solidFill>
                        </a:rPr>
                        <a:t>.NEQV.</a:t>
                      </a:r>
                    </a:p>
                  </a:txBody>
                  <a:tcPr/>
                </a:tc>
                <a:extLst>
                  <a:ext uri="{0D108BD9-81ED-4DB2-BD59-A6C34878D82A}">
                    <a16:rowId xmlns:a16="http://schemas.microsoft.com/office/drawing/2014/main" val="2290227569"/>
                  </a:ext>
                </a:extLst>
              </a:tr>
              <a:tr h="876005">
                <a:tc>
                  <a:txBody>
                    <a:bodyPr/>
                    <a:lstStyle/>
                    <a:p>
                      <a:r>
                        <a:rPr lang="de-DE" sz="4000" dirty="0">
                          <a:solidFill>
                            <a:schemeClr val="bg2">
                              <a:lumMod val="10000"/>
                            </a:schemeClr>
                          </a:solidFill>
                        </a:rPr>
                        <a:t>not</a:t>
                      </a:r>
                    </a:p>
                  </a:txBody>
                  <a:tcPr/>
                </a:tc>
                <a:tc>
                  <a:txBody>
                    <a:bodyPr/>
                    <a:lstStyle/>
                    <a:p>
                      <a:r>
                        <a:rPr lang="de-DE" sz="4000" dirty="0">
                          <a:solidFill>
                            <a:schemeClr val="bg2">
                              <a:lumMod val="10000"/>
                            </a:schemeClr>
                          </a:solidFill>
                        </a:rPr>
                        <a:t>.NOT.</a:t>
                      </a:r>
                    </a:p>
                  </a:txBody>
                  <a:tcPr/>
                </a:tc>
                <a:extLst>
                  <a:ext uri="{0D108BD9-81ED-4DB2-BD59-A6C34878D82A}">
                    <a16:rowId xmlns:a16="http://schemas.microsoft.com/office/drawing/2014/main" val="71284177"/>
                  </a:ext>
                </a:extLst>
              </a:tr>
            </a:tbl>
          </a:graphicData>
        </a:graphic>
      </p:graphicFrame>
      <p:sp>
        <p:nvSpPr>
          <p:cNvPr id="6" name="Foliennummernplatzhalter 5">
            <a:extLst>
              <a:ext uri="{FF2B5EF4-FFF2-40B4-BE49-F238E27FC236}">
                <a16:creationId xmlns:a16="http://schemas.microsoft.com/office/drawing/2014/main" id="{FE12B016-22EA-28D1-499E-2D9CB3EFAD1F}"/>
              </a:ext>
            </a:extLst>
          </p:cNvPr>
          <p:cNvSpPr>
            <a:spLocks noGrp="1"/>
          </p:cNvSpPr>
          <p:nvPr>
            <p:ph type="sldNum" sz="quarter" idx="2"/>
          </p:nvPr>
        </p:nvSpPr>
        <p:spPr/>
        <p:txBody>
          <a:bodyPr/>
          <a:lstStyle/>
          <a:p>
            <a:fld id="{86CB4B4D-7CA3-9044-876B-883B54F8677D}" type="slidenum">
              <a:rPr lang="en-GB" smtClean="0"/>
              <a:t>20</a:t>
            </a:fld>
            <a:endParaRPr lang="en-GB"/>
          </a:p>
        </p:txBody>
      </p:sp>
    </p:spTree>
    <p:extLst>
      <p:ext uri="{BB962C8B-B14F-4D97-AF65-F5344CB8AC3E}">
        <p14:creationId xmlns:p14="http://schemas.microsoft.com/office/powerpoint/2010/main" val="14745553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670763-19B2-EFA5-304C-0B797265E163}"/>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F6464E78-2F9C-904F-1FA5-F30F01B96FE5}"/>
              </a:ext>
            </a:extLst>
          </p:cNvPr>
          <p:cNvSpPr>
            <a:spLocks noGrp="1"/>
          </p:cNvSpPr>
          <p:nvPr>
            <p:ph type="body" sz="quarter" idx="21"/>
          </p:nvPr>
        </p:nvSpPr>
        <p:spPr/>
        <p:txBody>
          <a:bodyPr/>
          <a:lstStyle/>
          <a:p>
            <a:r>
              <a:rPr lang="de-DE" dirty="0"/>
              <a:t>Control </a:t>
            </a:r>
            <a:r>
              <a:rPr lang="de-DE" dirty="0" err="1"/>
              <a:t>structures</a:t>
            </a:r>
            <a:endParaRPr lang="de-DE" dirty="0"/>
          </a:p>
        </p:txBody>
      </p:sp>
      <p:sp>
        <p:nvSpPr>
          <p:cNvPr id="4" name="Textplatzhalter 3">
            <a:extLst>
              <a:ext uri="{FF2B5EF4-FFF2-40B4-BE49-F238E27FC236}">
                <a16:creationId xmlns:a16="http://schemas.microsoft.com/office/drawing/2014/main" id="{C09373E0-263E-6F41-FE65-7A281ACD58F0}"/>
              </a:ext>
            </a:extLst>
          </p:cNvPr>
          <p:cNvSpPr>
            <a:spLocks noGrp="1"/>
          </p:cNvSpPr>
          <p:nvPr>
            <p:ph type="body" idx="1"/>
          </p:nvPr>
        </p:nvSpPr>
        <p:spPr>
          <a:xfrm>
            <a:off x="13401812" y="4248504"/>
            <a:ext cx="9775688" cy="8256012"/>
          </a:xfrm>
        </p:spPr>
        <p:txBody>
          <a:bodyPr/>
          <a:lstStyle/>
          <a:p>
            <a:r>
              <a:rPr lang="de-DE" dirty="0" err="1"/>
              <a:t>It</a:t>
            </a:r>
            <a:r>
              <a:rPr lang="de-DE" dirty="0"/>
              <a:t> </a:t>
            </a:r>
            <a:r>
              <a:rPr lang="de-DE" dirty="0" err="1"/>
              <a:t>is</a:t>
            </a:r>
            <a:r>
              <a:rPr lang="de-DE" dirty="0"/>
              <a:t> easy </a:t>
            </a:r>
            <a:r>
              <a:rPr lang="de-DE" dirty="0" err="1"/>
              <a:t>to</a:t>
            </a:r>
            <a:r>
              <a:rPr lang="de-DE" dirty="0"/>
              <a:t> </a:t>
            </a:r>
            <a:r>
              <a:rPr lang="de-DE" dirty="0" err="1"/>
              <a:t>see</a:t>
            </a:r>
            <a:r>
              <a:rPr lang="de-DE" dirty="0"/>
              <a:t> </a:t>
            </a:r>
            <a:r>
              <a:rPr lang="de-DE" dirty="0" err="1"/>
              <a:t>the</a:t>
            </a:r>
            <a:r>
              <a:rPr lang="de-DE" dirty="0"/>
              <a:t> </a:t>
            </a:r>
            <a:r>
              <a:rPr lang="de-DE" dirty="0" err="1"/>
              <a:t>similarities</a:t>
            </a:r>
            <a:r>
              <a:rPr lang="de-DE" dirty="0"/>
              <a:t> </a:t>
            </a:r>
            <a:r>
              <a:rPr lang="de-DE" dirty="0" err="1"/>
              <a:t>between</a:t>
            </a:r>
            <a:r>
              <a:rPr lang="de-DE" dirty="0"/>
              <a:t> Fortran and Java</a:t>
            </a:r>
          </a:p>
          <a:p>
            <a:r>
              <a:rPr lang="de-DE" dirty="0"/>
              <a:t>The </a:t>
            </a:r>
            <a:r>
              <a:rPr lang="de-DE" dirty="0" err="1"/>
              <a:t>program</a:t>
            </a:r>
            <a:r>
              <a:rPr lang="de-DE" dirty="0"/>
              <a:t> </a:t>
            </a:r>
            <a:r>
              <a:rPr lang="de-DE" dirty="0" err="1"/>
              <a:t>flow</a:t>
            </a:r>
            <a:r>
              <a:rPr lang="de-DE" dirty="0"/>
              <a:t> </a:t>
            </a:r>
            <a:r>
              <a:rPr lang="de-DE" dirty="0" err="1"/>
              <a:t>can</a:t>
            </a:r>
            <a:r>
              <a:rPr lang="de-DE" dirty="0"/>
              <a:t> </a:t>
            </a:r>
            <a:r>
              <a:rPr lang="de-DE" dirty="0" err="1"/>
              <a:t>be</a:t>
            </a:r>
            <a:r>
              <a:rPr lang="de-DE" dirty="0"/>
              <a:t> </a:t>
            </a:r>
            <a:r>
              <a:rPr lang="de-DE" dirty="0" err="1"/>
              <a:t>easily</a:t>
            </a:r>
            <a:r>
              <a:rPr lang="de-DE" dirty="0"/>
              <a:t> </a:t>
            </a:r>
            <a:r>
              <a:rPr lang="de-DE" dirty="0" err="1"/>
              <a:t>modified</a:t>
            </a:r>
            <a:r>
              <a:rPr lang="de-DE" dirty="0"/>
              <a:t> </a:t>
            </a:r>
            <a:r>
              <a:rPr lang="de-DE" dirty="0" err="1"/>
              <a:t>depending</a:t>
            </a:r>
            <a:r>
              <a:rPr lang="de-DE" dirty="0"/>
              <a:t> on </a:t>
            </a:r>
            <a:r>
              <a:rPr lang="de-DE" dirty="0" err="1"/>
              <a:t>values</a:t>
            </a:r>
            <a:r>
              <a:rPr lang="de-DE" dirty="0"/>
              <a:t> </a:t>
            </a:r>
            <a:r>
              <a:rPr lang="de-DE" dirty="0" err="1"/>
              <a:t>of</a:t>
            </a:r>
            <a:r>
              <a:rPr lang="de-DE" dirty="0"/>
              <a:t> variables</a:t>
            </a:r>
          </a:p>
        </p:txBody>
      </p:sp>
      <p:sp>
        <p:nvSpPr>
          <p:cNvPr id="6" name="Textfeld 5">
            <a:extLst>
              <a:ext uri="{FF2B5EF4-FFF2-40B4-BE49-F238E27FC236}">
                <a16:creationId xmlns:a16="http://schemas.microsoft.com/office/drawing/2014/main" id="{D00B1407-C08B-01F4-C3AB-4DB9EE475787}"/>
              </a:ext>
            </a:extLst>
          </p:cNvPr>
          <p:cNvSpPr txBox="1"/>
          <p:nvPr/>
        </p:nvSpPr>
        <p:spPr>
          <a:xfrm>
            <a:off x="1206500" y="4248504"/>
            <a:ext cx="10985500" cy="3970318"/>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600" b="0" dirty="0">
                <a:solidFill>
                  <a:schemeClr val="accent3">
                    <a:lumMod val="50000"/>
                  </a:schemeClr>
                </a:solidFill>
                <a:effectLst/>
                <a:latin typeface="Consolas" panose="020B0609020204030204" pitchFamily="49" charset="0"/>
              </a:rPr>
              <a:t>!Fortran:</a:t>
            </a:r>
          </a:p>
          <a:p>
            <a:pPr algn="l"/>
            <a:r>
              <a:rPr lang="en-US" sz="3600" b="0" dirty="0">
                <a:solidFill>
                  <a:srgbClr val="0000FF"/>
                </a:solidFill>
                <a:effectLst/>
                <a:latin typeface="Consolas" panose="020B0609020204030204" pitchFamily="49" charset="0"/>
              </a:rPr>
              <a:t>if</a:t>
            </a:r>
            <a:r>
              <a:rPr lang="en-US" sz="3600" b="0" dirty="0">
                <a:solidFill>
                  <a:srgbClr val="000000"/>
                </a:solidFill>
                <a:effectLst/>
                <a:latin typeface="Consolas" panose="020B0609020204030204" pitchFamily="49" charset="0"/>
              </a:rPr>
              <a:t> ( area</a:t>
            </a:r>
            <a:r>
              <a:rPr lang="en-US" sz="3600" b="0" dirty="0">
                <a:solidFill>
                  <a:srgbClr val="0000FF"/>
                </a:solidFill>
                <a:effectLst/>
                <a:latin typeface="Consolas" panose="020B0609020204030204" pitchFamily="49" charset="0"/>
              </a:rPr>
              <a:t> .LE.</a:t>
            </a:r>
            <a:r>
              <a:rPr lang="en-US" sz="3600" b="0" dirty="0">
                <a:solidFill>
                  <a:srgbClr val="000000"/>
                </a:solidFill>
                <a:effectLst/>
                <a:latin typeface="Consolas" panose="020B0609020204030204" pitchFamily="49" charset="0"/>
              </a:rPr>
              <a:t> paint) </a:t>
            </a:r>
            <a:r>
              <a:rPr lang="en-US" sz="3600" b="0" dirty="0">
                <a:solidFill>
                  <a:srgbClr val="0000FF"/>
                </a:solidFill>
                <a:effectLst/>
                <a:latin typeface="Consolas" panose="020B0609020204030204" pitchFamily="49" charset="0"/>
              </a:rPr>
              <a:t>then</a:t>
            </a:r>
            <a:endParaRPr lang="en-US" sz="3600" b="0" dirty="0">
              <a:solidFill>
                <a:srgbClr val="000000"/>
              </a:solidFill>
              <a:effectLst/>
              <a:latin typeface="Consolas" panose="020B0609020204030204" pitchFamily="49" charset="0"/>
            </a:endParaRPr>
          </a:p>
          <a:p>
            <a:pPr algn="l"/>
            <a:r>
              <a:rPr lang="en-US" sz="3600" b="0" dirty="0">
                <a:solidFill>
                  <a:srgbClr val="000000"/>
                </a:solidFill>
                <a:effectLst/>
                <a:latin typeface="Consolas" panose="020B0609020204030204" pitchFamily="49" charset="0"/>
              </a:rPr>
              <a:t>        </a:t>
            </a:r>
            <a:r>
              <a:rPr lang="en-US" sz="3600" b="0" dirty="0">
                <a:solidFill>
                  <a:srgbClr val="0000FF"/>
                </a:solidFill>
                <a:effectLst/>
                <a:latin typeface="Consolas" panose="020B0609020204030204" pitchFamily="49" charset="0"/>
              </a:rPr>
              <a:t>print</a:t>
            </a:r>
            <a:r>
              <a:rPr lang="en-US" sz="3600" b="0" dirty="0">
                <a:solidFill>
                  <a:srgbClr val="000000"/>
                </a:solidFill>
                <a:effectLst/>
                <a:latin typeface="Consolas" panose="020B0609020204030204" pitchFamily="49" charset="0"/>
              </a:rPr>
              <a:t> *, </a:t>
            </a:r>
            <a:r>
              <a:rPr lang="en-US" sz="3600" b="0" dirty="0">
                <a:solidFill>
                  <a:srgbClr val="A31515"/>
                </a:solidFill>
                <a:effectLst/>
                <a:latin typeface="Consolas" panose="020B0609020204030204" pitchFamily="49" charset="0"/>
              </a:rPr>
              <a:t>'The area can be painted'</a:t>
            </a:r>
            <a:endParaRPr lang="en-US" sz="3600" b="0" dirty="0">
              <a:solidFill>
                <a:srgbClr val="000000"/>
              </a:solidFill>
              <a:effectLst/>
              <a:latin typeface="Consolas" panose="020B0609020204030204" pitchFamily="49" charset="0"/>
            </a:endParaRPr>
          </a:p>
          <a:p>
            <a:pPr algn="l"/>
            <a:r>
              <a:rPr lang="en-US" sz="3600" b="0" dirty="0">
                <a:solidFill>
                  <a:srgbClr val="000000"/>
                </a:solidFill>
                <a:effectLst/>
                <a:latin typeface="Consolas" panose="020B0609020204030204" pitchFamily="49" charset="0"/>
              </a:rPr>
              <a:t>    </a:t>
            </a:r>
            <a:r>
              <a:rPr lang="en-US" sz="3600" b="0" dirty="0">
                <a:solidFill>
                  <a:srgbClr val="0000FF"/>
                </a:solidFill>
                <a:effectLst/>
                <a:latin typeface="Consolas" panose="020B0609020204030204" pitchFamily="49" charset="0"/>
              </a:rPr>
              <a:t>else</a:t>
            </a:r>
            <a:endParaRPr lang="en-US" sz="3600" b="0" dirty="0">
              <a:solidFill>
                <a:srgbClr val="000000"/>
              </a:solidFill>
              <a:effectLst/>
              <a:latin typeface="Consolas" panose="020B0609020204030204" pitchFamily="49" charset="0"/>
            </a:endParaRPr>
          </a:p>
          <a:p>
            <a:pPr algn="l"/>
            <a:r>
              <a:rPr lang="en-US" sz="3600" b="0" dirty="0">
                <a:solidFill>
                  <a:srgbClr val="000000"/>
                </a:solidFill>
                <a:effectLst/>
                <a:latin typeface="Consolas" panose="020B0609020204030204" pitchFamily="49" charset="0"/>
              </a:rPr>
              <a:t>        </a:t>
            </a:r>
            <a:r>
              <a:rPr lang="en-US" sz="3600" b="0" dirty="0">
                <a:solidFill>
                  <a:srgbClr val="0000FF"/>
                </a:solidFill>
                <a:effectLst/>
                <a:latin typeface="Consolas" panose="020B0609020204030204" pitchFamily="49" charset="0"/>
              </a:rPr>
              <a:t>print</a:t>
            </a:r>
            <a:r>
              <a:rPr lang="en-US" sz="3600" b="0" dirty="0">
                <a:solidFill>
                  <a:srgbClr val="000000"/>
                </a:solidFill>
                <a:effectLst/>
                <a:latin typeface="Consolas" panose="020B0609020204030204" pitchFamily="49" charset="0"/>
              </a:rPr>
              <a:t> *, </a:t>
            </a:r>
            <a:r>
              <a:rPr lang="en-US" sz="3600" b="0" dirty="0">
                <a:solidFill>
                  <a:srgbClr val="A31515"/>
                </a:solidFill>
                <a:effectLst/>
                <a:latin typeface="Consolas" panose="020B0609020204030204" pitchFamily="49" charset="0"/>
              </a:rPr>
              <a:t>'The area can not be painted'</a:t>
            </a:r>
            <a:endParaRPr lang="en-US" sz="3600" b="0" dirty="0">
              <a:solidFill>
                <a:srgbClr val="000000"/>
              </a:solidFill>
              <a:effectLst/>
              <a:latin typeface="Consolas" panose="020B0609020204030204" pitchFamily="49" charset="0"/>
            </a:endParaRPr>
          </a:p>
          <a:p>
            <a:pPr algn="l"/>
            <a:r>
              <a:rPr lang="en-US" sz="3600" b="0" dirty="0">
                <a:solidFill>
                  <a:srgbClr val="000000"/>
                </a:solidFill>
                <a:effectLst/>
                <a:latin typeface="Consolas" panose="020B0609020204030204" pitchFamily="49" charset="0"/>
              </a:rPr>
              <a:t>    </a:t>
            </a:r>
            <a:r>
              <a:rPr lang="en-US" sz="3600" b="0" dirty="0">
                <a:solidFill>
                  <a:srgbClr val="0000FF"/>
                </a:solidFill>
                <a:effectLst/>
                <a:latin typeface="Consolas" panose="020B0609020204030204" pitchFamily="49" charset="0"/>
              </a:rPr>
              <a:t>end if</a:t>
            </a:r>
            <a:endParaRPr lang="en-US" sz="3600" b="0" dirty="0">
              <a:solidFill>
                <a:srgbClr val="000000"/>
              </a:solidFill>
              <a:effectLst/>
              <a:latin typeface="Consolas" panose="020B0609020204030204" pitchFamily="49" charset="0"/>
            </a:endParaRPr>
          </a:p>
        </p:txBody>
      </p:sp>
      <p:sp>
        <p:nvSpPr>
          <p:cNvPr id="8" name="Textfeld 7">
            <a:extLst>
              <a:ext uri="{FF2B5EF4-FFF2-40B4-BE49-F238E27FC236}">
                <a16:creationId xmlns:a16="http://schemas.microsoft.com/office/drawing/2014/main" id="{707472CB-20DE-7CB0-1716-23642A516C76}"/>
              </a:ext>
            </a:extLst>
          </p:cNvPr>
          <p:cNvSpPr txBox="1"/>
          <p:nvPr/>
        </p:nvSpPr>
        <p:spPr>
          <a:xfrm>
            <a:off x="1206500" y="8400927"/>
            <a:ext cx="12195312" cy="4524315"/>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600" b="0" dirty="0">
                <a:solidFill>
                  <a:schemeClr val="accent3">
                    <a:lumMod val="50000"/>
                  </a:schemeClr>
                </a:solidFill>
                <a:effectLst/>
                <a:latin typeface="Consolas" panose="020B0609020204030204" pitchFamily="49" charset="0"/>
              </a:rPr>
              <a:t>//Java:</a:t>
            </a:r>
          </a:p>
          <a:p>
            <a:pPr algn="l"/>
            <a:r>
              <a:rPr lang="en-US" sz="3600" b="0" dirty="0">
                <a:solidFill>
                  <a:srgbClr val="0000FF"/>
                </a:solidFill>
                <a:effectLst/>
                <a:latin typeface="Consolas" panose="020B0609020204030204" pitchFamily="49" charset="0"/>
              </a:rPr>
              <a:t>if</a:t>
            </a:r>
            <a:r>
              <a:rPr lang="en-US" sz="3600" b="0" dirty="0">
                <a:solidFill>
                  <a:srgbClr val="000000"/>
                </a:solidFill>
                <a:effectLst/>
                <a:latin typeface="Consolas" panose="020B0609020204030204" pitchFamily="49" charset="0"/>
              </a:rPr>
              <a:t> (area &lt;= paint) {</a:t>
            </a:r>
          </a:p>
          <a:p>
            <a:pPr algn="l"/>
            <a:r>
              <a:rPr lang="en-US" sz="3600" b="0" dirty="0">
                <a:solidFill>
                  <a:srgbClr val="000000"/>
                </a:solidFill>
                <a:effectLst/>
                <a:latin typeface="Consolas" panose="020B0609020204030204" pitchFamily="49" charset="0"/>
              </a:rPr>
              <a:t>            </a:t>
            </a:r>
            <a:r>
              <a:rPr lang="en-US" sz="3600" b="0" dirty="0" err="1">
                <a:solidFill>
                  <a:srgbClr val="2B91AF"/>
                </a:solidFill>
                <a:effectLst/>
                <a:latin typeface="Consolas" panose="020B0609020204030204" pitchFamily="49" charset="0"/>
              </a:rPr>
              <a:t>System</a:t>
            </a:r>
            <a:r>
              <a:rPr lang="en-US" sz="3600" b="0" dirty="0" err="1">
                <a:solidFill>
                  <a:srgbClr val="000000"/>
                </a:solidFill>
                <a:effectLst/>
                <a:latin typeface="Consolas" panose="020B0609020204030204" pitchFamily="49" charset="0"/>
              </a:rPr>
              <a:t>.out.println</a:t>
            </a:r>
            <a:r>
              <a:rPr lang="en-US" sz="3600" b="0" dirty="0">
                <a:solidFill>
                  <a:srgbClr val="000000"/>
                </a:solidFill>
                <a:effectLst/>
                <a:latin typeface="Consolas" panose="020B0609020204030204" pitchFamily="49" charset="0"/>
              </a:rPr>
              <a:t>(</a:t>
            </a:r>
            <a:r>
              <a:rPr lang="en-US" sz="3600" b="0" dirty="0">
                <a:solidFill>
                  <a:srgbClr val="A31515"/>
                </a:solidFill>
                <a:effectLst/>
                <a:latin typeface="Consolas" panose="020B0609020204030204" pitchFamily="49" charset="0"/>
              </a:rPr>
              <a:t>"The area can be painted"</a:t>
            </a:r>
            <a:r>
              <a:rPr lang="en-US" sz="3600" b="0" dirty="0">
                <a:solidFill>
                  <a:srgbClr val="000000"/>
                </a:solidFill>
                <a:effectLst/>
                <a:latin typeface="Consolas" panose="020B0609020204030204" pitchFamily="49" charset="0"/>
              </a:rPr>
              <a:t>);</a:t>
            </a:r>
          </a:p>
          <a:p>
            <a:pPr algn="l"/>
            <a:r>
              <a:rPr lang="en-US" sz="3600" b="0" dirty="0">
                <a:solidFill>
                  <a:srgbClr val="000000"/>
                </a:solidFill>
                <a:effectLst/>
                <a:latin typeface="Consolas" panose="020B0609020204030204" pitchFamily="49" charset="0"/>
              </a:rPr>
              <a:t>        } </a:t>
            </a:r>
            <a:r>
              <a:rPr lang="en-US" sz="3600" b="0" dirty="0">
                <a:solidFill>
                  <a:srgbClr val="0000FF"/>
                </a:solidFill>
                <a:effectLst/>
                <a:latin typeface="Consolas" panose="020B0609020204030204" pitchFamily="49" charset="0"/>
              </a:rPr>
              <a:t>else</a:t>
            </a:r>
            <a:r>
              <a:rPr lang="en-US" sz="3600" b="0" dirty="0">
                <a:solidFill>
                  <a:srgbClr val="000000"/>
                </a:solidFill>
                <a:effectLst/>
                <a:latin typeface="Consolas" panose="020B0609020204030204" pitchFamily="49" charset="0"/>
              </a:rPr>
              <a:t> {</a:t>
            </a:r>
          </a:p>
          <a:p>
            <a:pPr algn="l"/>
            <a:r>
              <a:rPr lang="en-US" sz="3600" b="0" dirty="0">
                <a:solidFill>
                  <a:srgbClr val="000000"/>
                </a:solidFill>
                <a:effectLst/>
                <a:latin typeface="Consolas" panose="020B0609020204030204" pitchFamily="49" charset="0"/>
              </a:rPr>
              <a:t>            </a:t>
            </a:r>
            <a:r>
              <a:rPr lang="en-US" sz="3600" b="0" dirty="0" err="1">
                <a:solidFill>
                  <a:srgbClr val="2B91AF"/>
                </a:solidFill>
                <a:effectLst/>
                <a:latin typeface="Consolas" panose="020B0609020204030204" pitchFamily="49" charset="0"/>
              </a:rPr>
              <a:t>System</a:t>
            </a:r>
            <a:r>
              <a:rPr lang="en-US" sz="3600" b="0" dirty="0" err="1">
                <a:solidFill>
                  <a:srgbClr val="000000"/>
                </a:solidFill>
                <a:effectLst/>
                <a:latin typeface="Consolas" panose="020B0609020204030204" pitchFamily="49" charset="0"/>
              </a:rPr>
              <a:t>.out.println</a:t>
            </a:r>
            <a:r>
              <a:rPr lang="en-US" sz="3600" b="0" dirty="0">
                <a:solidFill>
                  <a:srgbClr val="000000"/>
                </a:solidFill>
                <a:effectLst/>
                <a:latin typeface="Consolas" panose="020B0609020204030204" pitchFamily="49" charset="0"/>
              </a:rPr>
              <a:t>(</a:t>
            </a:r>
            <a:r>
              <a:rPr lang="en-US" sz="3600" b="0" dirty="0">
                <a:solidFill>
                  <a:srgbClr val="A31515"/>
                </a:solidFill>
                <a:effectLst/>
                <a:latin typeface="Consolas" panose="020B0609020204030204" pitchFamily="49" charset="0"/>
              </a:rPr>
              <a:t>"The area can not be painted"</a:t>
            </a:r>
            <a:r>
              <a:rPr lang="en-US" sz="3600" b="0" dirty="0">
                <a:solidFill>
                  <a:srgbClr val="000000"/>
                </a:solidFill>
                <a:effectLst/>
                <a:latin typeface="Consolas" panose="020B0609020204030204" pitchFamily="49" charset="0"/>
              </a:rPr>
              <a:t>);</a:t>
            </a:r>
          </a:p>
          <a:p>
            <a:pPr algn="l"/>
            <a:r>
              <a:rPr lang="en-US" sz="3600" b="0" dirty="0">
                <a:solidFill>
                  <a:srgbClr val="000000"/>
                </a:solidFill>
                <a:effectLst/>
                <a:latin typeface="Consolas" panose="020B0609020204030204" pitchFamily="49" charset="0"/>
              </a:rPr>
              <a:t>        }</a:t>
            </a:r>
          </a:p>
        </p:txBody>
      </p:sp>
      <p:sp>
        <p:nvSpPr>
          <p:cNvPr id="5" name="Rechteck: abgerundete Ecken 4">
            <a:extLst>
              <a:ext uri="{FF2B5EF4-FFF2-40B4-BE49-F238E27FC236}">
                <a16:creationId xmlns:a16="http://schemas.microsoft.com/office/drawing/2014/main" id="{EF6D0FC2-7B13-2AFC-4F82-A757F3FBD317}"/>
              </a:ext>
            </a:extLst>
          </p:cNvPr>
          <p:cNvSpPr/>
          <p:nvPr/>
        </p:nvSpPr>
        <p:spPr>
          <a:xfrm>
            <a:off x="0" y="4340836"/>
            <a:ext cx="13401812" cy="3877985"/>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hteck: abgerundete Ecken 6">
            <a:extLst>
              <a:ext uri="{FF2B5EF4-FFF2-40B4-BE49-F238E27FC236}">
                <a16:creationId xmlns:a16="http://schemas.microsoft.com/office/drawing/2014/main" id="{10E1282F-379C-4CCB-5D47-0FB2977EEB3F}"/>
              </a:ext>
            </a:extLst>
          </p:cNvPr>
          <p:cNvSpPr/>
          <p:nvPr/>
        </p:nvSpPr>
        <p:spPr>
          <a:xfrm>
            <a:off x="0" y="8400926"/>
            <a:ext cx="13401812" cy="4524314"/>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Foliennummernplatzhalter 8">
            <a:extLst>
              <a:ext uri="{FF2B5EF4-FFF2-40B4-BE49-F238E27FC236}">
                <a16:creationId xmlns:a16="http://schemas.microsoft.com/office/drawing/2014/main" id="{56A3AAF4-1657-E746-C059-6D5FAE69A229}"/>
              </a:ext>
            </a:extLst>
          </p:cNvPr>
          <p:cNvSpPr>
            <a:spLocks noGrp="1"/>
          </p:cNvSpPr>
          <p:nvPr>
            <p:ph type="sldNum" sz="quarter" idx="2"/>
          </p:nvPr>
        </p:nvSpPr>
        <p:spPr/>
        <p:txBody>
          <a:bodyPr/>
          <a:lstStyle/>
          <a:p>
            <a:fld id="{86CB4B4D-7CA3-9044-876B-883B54F8677D}" type="slidenum">
              <a:rPr lang="en-GB" smtClean="0"/>
              <a:t>21</a:t>
            </a:fld>
            <a:endParaRPr lang="en-GB"/>
          </a:p>
        </p:txBody>
      </p:sp>
    </p:spTree>
    <p:extLst>
      <p:ext uri="{BB962C8B-B14F-4D97-AF65-F5344CB8AC3E}">
        <p14:creationId xmlns:p14="http://schemas.microsoft.com/office/powerpoint/2010/main" val="220869751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26B505-682F-D057-543C-C65B55330379}"/>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1B1FD623-4495-80D2-1621-9C5799623C05}"/>
              </a:ext>
            </a:extLst>
          </p:cNvPr>
          <p:cNvSpPr>
            <a:spLocks noGrp="1"/>
          </p:cNvSpPr>
          <p:nvPr>
            <p:ph type="body" sz="quarter" idx="21"/>
          </p:nvPr>
        </p:nvSpPr>
        <p:spPr/>
        <p:txBody>
          <a:bodyPr/>
          <a:lstStyle/>
          <a:p>
            <a:r>
              <a:rPr lang="de-DE" dirty="0"/>
              <a:t>Control </a:t>
            </a:r>
            <a:r>
              <a:rPr lang="de-DE" dirty="0" err="1"/>
              <a:t>structures</a:t>
            </a:r>
            <a:r>
              <a:rPr lang="de-DE" dirty="0"/>
              <a:t> - </a:t>
            </a:r>
            <a:r>
              <a:rPr lang="de-DE" dirty="0" err="1"/>
              <a:t>loops</a:t>
            </a:r>
            <a:endParaRPr lang="de-DE" dirty="0"/>
          </a:p>
        </p:txBody>
      </p:sp>
      <p:sp>
        <p:nvSpPr>
          <p:cNvPr id="6" name="Textfeld 5">
            <a:extLst>
              <a:ext uri="{FF2B5EF4-FFF2-40B4-BE49-F238E27FC236}">
                <a16:creationId xmlns:a16="http://schemas.microsoft.com/office/drawing/2014/main" id="{C13F752D-4B70-A13B-725A-90DFFA72B41A}"/>
              </a:ext>
            </a:extLst>
          </p:cNvPr>
          <p:cNvSpPr txBox="1"/>
          <p:nvPr/>
        </p:nvSpPr>
        <p:spPr>
          <a:xfrm>
            <a:off x="2286000" y="4060778"/>
            <a:ext cx="10254593" cy="3046988"/>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de-DE" sz="4800" b="0" dirty="0">
                <a:solidFill>
                  <a:srgbClr val="0000FF"/>
                </a:solidFill>
                <a:effectLst/>
                <a:latin typeface="Consolas" panose="020B0609020204030204" pitchFamily="49" charset="0"/>
              </a:rPr>
              <a:t>integer</a:t>
            </a:r>
            <a:r>
              <a:rPr lang="de-DE" sz="4800" b="0" dirty="0">
                <a:solidFill>
                  <a:srgbClr val="000000"/>
                </a:solidFill>
                <a:effectLst/>
                <a:latin typeface="Consolas" panose="020B0609020204030204" pitchFamily="49" charset="0"/>
              </a:rPr>
              <a:t> :: </a:t>
            </a:r>
            <a:r>
              <a:rPr lang="de-DE" sz="4800" dirty="0">
                <a:solidFill>
                  <a:srgbClr val="000000"/>
                </a:solidFill>
                <a:latin typeface="Consolas" panose="020B0609020204030204" pitchFamily="49" charset="0"/>
              </a:rPr>
              <a:t>i</a:t>
            </a:r>
          </a:p>
          <a:p>
            <a:pPr algn="l"/>
            <a:r>
              <a:rPr lang="de-DE" sz="4800" b="0" dirty="0">
                <a:solidFill>
                  <a:srgbClr val="0000FF"/>
                </a:solidFill>
                <a:effectLst/>
                <a:latin typeface="Consolas" panose="020B0609020204030204" pitchFamily="49" charset="0"/>
              </a:rPr>
              <a:t>do</a:t>
            </a:r>
            <a:r>
              <a:rPr lang="de-DE" sz="4800" b="0" dirty="0">
                <a:solidFill>
                  <a:srgbClr val="000000"/>
                </a:solidFill>
                <a:effectLst/>
                <a:latin typeface="Consolas" panose="020B0609020204030204" pitchFamily="49" charset="0"/>
              </a:rPr>
              <a:t> i=</a:t>
            </a:r>
            <a:r>
              <a:rPr lang="de-DE" sz="4800" b="0" dirty="0">
                <a:solidFill>
                  <a:srgbClr val="098658"/>
                </a:solidFill>
                <a:effectLst/>
                <a:latin typeface="Consolas" panose="020B0609020204030204" pitchFamily="49" charset="0"/>
              </a:rPr>
              <a:t>1</a:t>
            </a:r>
            <a:r>
              <a:rPr lang="de-DE" sz="4800" b="0" dirty="0">
                <a:solidFill>
                  <a:srgbClr val="000000"/>
                </a:solidFill>
                <a:effectLst/>
                <a:latin typeface="Consolas" panose="020B0609020204030204" pitchFamily="49" charset="0"/>
              </a:rPr>
              <a:t>,</a:t>
            </a:r>
            <a:r>
              <a:rPr lang="de-DE" sz="4800" b="0" dirty="0">
                <a:solidFill>
                  <a:srgbClr val="098658"/>
                </a:solidFill>
                <a:effectLst/>
                <a:latin typeface="Consolas" panose="020B0609020204030204" pitchFamily="49" charset="0"/>
              </a:rPr>
              <a:t>10</a:t>
            </a:r>
            <a:endParaRPr lang="de-DE" sz="4800" dirty="0">
              <a:solidFill>
                <a:srgbClr val="000000"/>
              </a:solidFill>
              <a:latin typeface="Consolas" panose="020B0609020204030204" pitchFamily="49" charset="0"/>
            </a:endParaRPr>
          </a:p>
          <a:p>
            <a:pPr algn="l"/>
            <a:r>
              <a:rPr lang="de-DE" sz="4800" dirty="0">
                <a:solidFill>
                  <a:srgbClr val="000000"/>
                </a:solidFill>
                <a:latin typeface="Consolas" panose="020B0609020204030204" pitchFamily="49" charset="0"/>
              </a:rPr>
              <a:t>    </a:t>
            </a:r>
            <a:r>
              <a:rPr lang="de-DE" sz="4800" b="0" dirty="0" err="1">
                <a:solidFill>
                  <a:srgbClr val="0000FF"/>
                </a:solidFill>
                <a:effectLst/>
                <a:latin typeface="Consolas" panose="020B0609020204030204" pitchFamily="49" charset="0"/>
              </a:rPr>
              <a:t>print</a:t>
            </a:r>
            <a:r>
              <a:rPr lang="de-DE" sz="4800" b="0" dirty="0">
                <a:solidFill>
                  <a:srgbClr val="000000"/>
                </a:solidFill>
                <a:effectLst/>
                <a:latin typeface="Consolas" panose="020B0609020204030204" pitchFamily="49" charset="0"/>
              </a:rPr>
              <a:t> *, i</a:t>
            </a:r>
          </a:p>
          <a:p>
            <a:pPr algn="l"/>
            <a:r>
              <a:rPr lang="de-DE" sz="4800" b="0" dirty="0">
                <a:solidFill>
                  <a:srgbClr val="0000FF"/>
                </a:solidFill>
                <a:effectLst/>
                <a:latin typeface="Consolas" panose="020B0609020204030204" pitchFamily="49" charset="0"/>
              </a:rPr>
              <a:t>end do</a:t>
            </a:r>
            <a:endParaRPr lang="de-DE" sz="4800" b="0" dirty="0">
              <a:solidFill>
                <a:srgbClr val="000000"/>
              </a:solidFill>
              <a:effectLst/>
              <a:latin typeface="Consolas" panose="020B0609020204030204" pitchFamily="49" charset="0"/>
            </a:endParaRPr>
          </a:p>
        </p:txBody>
      </p:sp>
      <p:sp>
        <p:nvSpPr>
          <p:cNvPr id="8" name="Textfeld 7">
            <a:extLst>
              <a:ext uri="{FF2B5EF4-FFF2-40B4-BE49-F238E27FC236}">
                <a16:creationId xmlns:a16="http://schemas.microsoft.com/office/drawing/2014/main" id="{59E96D27-6E01-AB39-F6C2-A076789DB3CA}"/>
              </a:ext>
            </a:extLst>
          </p:cNvPr>
          <p:cNvSpPr txBox="1"/>
          <p:nvPr/>
        </p:nvSpPr>
        <p:spPr>
          <a:xfrm>
            <a:off x="2286000" y="8641509"/>
            <a:ext cx="10254593" cy="2308324"/>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nn-NO" sz="4800" b="0" dirty="0">
                <a:solidFill>
                  <a:srgbClr val="000000"/>
                </a:solidFill>
                <a:effectLst/>
                <a:latin typeface="Consolas" panose="020B0609020204030204" pitchFamily="49" charset="0"/>
              </a:rPr>
              <a:t>for(</a:t>
            </a:r>
            <a:r>
              <a:rPr lang="nn-NO" sz="4800" b="0" dirty="0">
                <a:solidFill>
                  <a:srgbClr val="0000FF"/>
                </a:solidFill>
                <a:effectLst/>
                <a:latin typeface="Consolas" panose="020B0609020204030204" pitchFamily="49" charset="0"/>
              </a:rPr>
              <a:t>int</a:t>
            </a:r>
            <a:r>
              <a:rPr lang="nn-NO" sz="4800" b="0" dirty="0">
                <a:solidFill>
                  <a:srgbClr val="000000"/>
                </a:solidFill>
                <a:effectLst/>
                <a:latin typeface="Consolas" panose="020B0609020204030204" pitchFamily="49" charset="0"/>
              </a:rPr>
              <a:t> i = </a:t>
            </a:r>
            <a:r>
              <a:rPr lang="nn-NO" sz="4800" b="0" dirty="0">
                <a:solidFill>
                  <a:srgbClr val="808080"/>
                </a:solidFill>
                <a:effectLst/>
                <a:latin typeface="Consolas" panose="020B0609020204030204" pitchFamily="49" charset="0"/>
              </a:rPr>
              <a:t>1</a:t>
            </a:r>
            <a:r>
              <a:rPr lang="nn-NO" sz="4800" b="0" dirty="0">
                <a:solidFill>
                  <a:srgbClr val="000000"/>
                </a:solidFill>
                <a:effectLst/>
                <a:latin typeface="Consolas" panose="020B0609020204030204" pitchFamily="49" charset="0"/>
              </a:rPr>
              <a:t>; </a:t>
            </a:r>
            <a:r>
              <a:rPr lang="nn-NO" sz="4800" b="0" dirty="0">
                <a:solidFill>
                  <a:srgbClr val="808080"/>
                </a:solidFill>
                <a:effectLst/>
                <a:latin typeface="Consolas" panose="020B0609020204030204" pitchFamily="49" charset="0"/>
              </a:rPr>
              <a:t>i</a:t>
            </a:r>
            <a:r>
              <a:rPr lang="nn-NO" sz="4800" b="0" dirty="0">
                <a:solidFill>
                  <a:srgbClr val="000000"/>
                </a:solidFill>
                <a:effectLst/>
                <a:latin typeface="Consolas" panose="020B0609020204030204" pitchFamily="49" charset="0"/>
              </a:rPr>
              <a:t> &lt;= 10; </a:t>
            </a:r>
            <a:r>
              <a:rPr lang="nn-NO" sz="4800" b="0" dirty="0">
                <a:solidFill>
                  <a:srgbClr val="0000FF"/>
                </a:solidFill>
                <a:effectLst/>
                <a:latin typeface="Consolas" panose="020B0609020204030204" pitchFamily="49" charset="0"/>
              </a:rPr>
              <a:t>i</a:t>
            </a:r>
            <a:r>
              <a:rPr lang="nn-NO" sz="4800" b="0" dirty="0">
                <a:solidFill>
                  <a:srgbClr val="000000"/>
                </a:solidFill>
                <a:effectLst/>
                <a:latin typeface="Consolas" panose="020B0609020204030204" pitchFamily="49" charset="0"/>
              </a:rPr>
              <a:t>++) {</a:t>
            </a:r>
          </a:p>
          <a:p>
            <a:pPr algn="l"/>
            <a:r>
              <a:rPr lang="nn-NO" sz="4800" b="0" dirty="0">
                <a:solidFill>
                  <a:srgbClr val="000000"/>
                </a:solidFill>
                <a:effectLst/>
                <a:latin typeface="Consolas" panose="020B0609020204030204" pitchFamily="49" charset="0"/>
              </a:rPr>
              <a:t>    </a:t>
            </a:r>
            <a:r>
              <a:rPr lang="nn-NO" sz="4800" b="0" dirty="0">
                <a:solidFill>
                  <a:srgbClr val="2B91AF"/>
                </a:solidFill>
                <a:effectLst/>
                <a:latin typeface="Consolas" panose="020B0609020204030204" pitchFamily="49" charset="0"/>
              </a:rPr>
              <a:t>System</a:t>
            </a:r>
            <a:r>
              <a:rPr lang="nn-NO" sz="4800" b="0" dirty="0">
                <a:solidFill>
                  <a:srgbClr val="000000"/>
                </a:solidFill>
                <a:effectLst/>
                <a:latin typeface="Consolas" panose="020B0609020204030204" pitchFamily="49" charset="0"/>
              </a:rPr>
              <a:t>.out.println(i);</a:t>
            </a:r>
          </a:p>
          <a:p>
            <a:pPr algn="l"/>
            <a:r>
              <a:rPr lang="nn-NO" sz="4800" b="0" dirty="0">
                <a:solidFill>
                  <a:srgbClr val="000000"/>
                </a:solidFill>
                <a:effectLst/>
                <a:latin typeface="Consolas" panose="020B0609020204030204" pitchFamily="49" charset="0"/>
              </a:rPr>
              <a:t>}</a:t>
            </a:r>
          </a:p>
        </p:txBody>
      </p:sp>
      <p:sp>
        <p:nvSpPr>
          <p:cNvPr id="12" name="Textfeld 11">
            <a:extLst>
              <a:ext uri="{FF2B5EF4-FFF2-40B4-BE49-F238E27FC236}">
                <a16:creationId xmlns:a16="http://schemas.microsoft.com/office/drawing/2014/main" id="{B416D64F-F86D-D041-3CB7-8FFDCE6A24B6}"/>
              </a:ext>
            </a:extLst>
          </p:cNvPr>
          <p:cNvSpPr txBox="1"/>
          <p:nvPr/>
        </p:nvSpPr>
        <p:spPr>
          <a:xfrm>
            <a:off x="13066547" y="8641509"/>
            <a:ext cx="10110953" cy="3785652"/>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de-DE" sz="4800" b="0" dirty="0" err="1">
                <a:solidFill>
                  <a:srgbClr val="0000FF"/>
                </a:solidFill>
                <a:effectLst/>
                <a:latin typeface="Consolas" panose="020B0609020204030204" pitchFamily="49" charset="0"/>
              </a:rPr>
              <a:t>int</a:t>
            </a:r>
            <a:r>
              <a:rPr lang="de-DE" sz="4800" b="0" dirty="0">
                <a:solidFill>
                  <a:srgbClr val="000000"/>
                </a:solidFill>
                <a:effectLst/>
                <a:latin typeface="Consolas" panose="020B0609020204030204" pitchFamily="49" charset="0"/>
              </a:rPr>
              <a:t> n = </a:t>
            </a:r>
            <a:r>
              <a:rPr lang="de-DE" sz="4800" b="0" dirty="0">
                <a:solidFill>
                  <a:srgbClr val="098658"/>
                </a:solidFill>
                <a:effectLst/>
                <a:latin typeface="Consolas" panose="020B0609020204030204" pitchFamily="49" charset="0"/>
              </a:rPr>
              <a:t>2</a:t>
            </a:r>
            <a:r>
              <a:rPr lang="de-DE" sz="4800" b="0" dirty="0">
                <a:solidFill>
                  <a:srgbClr val="000000"/>
                </a:solidFill>
                <a:effectLst/>
                <a:latin typeface="Consolas" panose="020B0609020204030204" pitchFamily="49" charset="0"/>
              </a:rPr>
              <a:t>;</a:t>
            </a:r>
          </a:p>
          <a:p>
            <a:pPr algn="l"/>
            <a:r>
              <a:rPr lang="de-DE" sz="4800" b="0" dirty="0" err="1">
                <a:solidFill>
                  <a:srgbClr val="0000FF"/>
                </a:solidFill>
                <a:effectLst/>
                <a:latin typeface="Consolas" panose="020B0609020204030204" pitchFamily="49" charset="0"/>
              </a:rPr>
              <a:t>while</a:t>
            </a:r>
            <a:r>
              <a:rPr lang="de-DE" sz="4800" b="0" dirty="0">
                <a:solidFill>
                  <a:srgbClr val="000000"/>
                </a:solidFill>
                <a:effectLst/>
                <a:latin typeface="Consolas" panose="020B0609020204030204" pitchFamily="49" charset="0"/>
              </a:rPr>
              <a:t> (n &lt;= </a:t>
            </a:r>
            <a:r>
              <a:rPr lang="de-DE" sz="4800" b="0" dirty="0">
                <a:solidFill>
                  <a:srgbClr val="098658"/>
                </a:solidFill>
                <a:effectLst/>
                <a:latin typeface="Consolas" panose="020B0609020204030204" pitchFamily="49" charset="0"/>
              </a:rPr>
              <a:t>100</a:t>
            </a:r>
            <a:r>
              <a:rPr lang="de-DE" sz="4800" b="0" dirty="0">
                <a:solidFill>
                  <a:srgbClr val="000000"/>
                </a:solidFill>
                <a:effectLst/>
                <a:latin typeface="Consolas" panose="020B0609020204030204" pitchFamily="49" charset="0"/>
              </a:rPr>
              <a:t>) {</a:t>
            </a:r>
          </a:p>
          <a:p>
            <a:pPr algn="l"/>
            <a:r>
              <a:rPr lang="de-DE" sz="4800" b="0" dirty="0">
                <a:solidFill>
                  <a:srgbClr val="000000"/>
                </a:solidFill>
                <a:effectLst/>
                <a:latin typeface="Consolas" panose="020B0609020204030204" pitchFamily="49" charset="0"/>
              </a:rPr>
              <a:t>    </a:t>
            </a:r>
            <a:r>
              <a:rPr lang="de-DE" sz="4800" b="0" dirty="0" err="1">
                <a:solidFill>
                  <a:srgbClr val="2B91AF"/>
                </a:solidFill>
                <a:effectLst/>
                <a:latin typeface="Consolas" panose="020B0609020204030204" pitchFamily="49" charset="0"/>
              </a:rPr>
              <a:t>System</a:t>
            </a:r>
            <a:r>
              <a:rPr lang="de-DE" sz="4800" b="0" dirty="0" err="1">
                <a:solidFill>
                  <a:srgbClr val="000000"/>
                </a:solidFill>
                <a:effectLst/>
                <a:latin typeface="Consolas" panose="020B0609020204030204" pitchFamily="49" charset="0"/>
              </a:rPr>
              <a:t>.out.println</a:t>
            </a:r>
            <a:r>
              <a:rPr lang="de-DE" sz="4800" b="0" dirty="0">
                <a:solidFill>
                  <a:srgbClr val="000000"/>
                </a:solidFill>
                <a:effectLst/>
                <a:latin typeface="Consolas" panose="020B0609020204030204" pitchFamily="49" charset="0"/>
              </a:rPr>
              <a:t>(n);</a:t>
            </a:r>
          </a:p>
          <a:p>
            <a:pPr algn="l"/>
            <a:r>
              <a:rPr lang="de-DE" sz="4800" b="0" dirty="0">
                <a:solidFill>
                  <a:srgbClr val="000000"/>
                </a:solidFill>
                <a:effectLst/>
                <a:latin typeface="Consolas" panose="020B0609020204030204" pitchFamily="49" charset="0"/>
              </a:rPr>
              <a:t>    n = (</a:t>
            </a:r>
            <a:r>
              <a:rPr lang="de-DE" sz="4800" b="0" dirty="0" err="1">
                <a:solidFill>
                  <a:srgbClr val="0000FF"/>
                </a:solidFill>
                <a:effectLst/>
                <a:latin typeface="Consolas" panose="020B0609020204030204" pitchFamily="49" charset="0"/>
              </a:rPr>
              <a:t>int</a:t>
            </a:r>
            <a:r>
              <a:rPr lang="de-DE" sz="4800" b="0" dirty="0">
                <a:solidFill>
                  <a:srgbClr val="000000"/>
                </a:solidFill>
                <a:effectLst/>
                <a:latin typeface="Consolas" panose="020B0609020204030204" pitchFamily="49" charset="0"/>
              </a:rPr>
              <a:t>) </a:t>
            </a:r>
            <a:r>
              <a:rPr lang="de-DE" sz="4800" b="0" dirty="0" err="1">
                <a:solidFill>
                  <a:srgbClr val="2B91AF"/>
                </a:solidFill>
                <a:effectLst/>
                <a:latin typeface="Consolas" panose="020B0609020204030204" pitchFamily="49" charset="0"/>
              </a:rPr>
              <a:t>Math</a:t>
            </a:r>
            <a:r>
              <a:rPr lang="de-DE" sz="4800" b="0" dirty="0" err="1">
                <a:solidFill>
                  <a:srgbClr val="000000"/>
                </a:solidFill>
                <a:effectLst/>
                <a:latin typeface="Consolas" panose="020B0609020204030204" pitchFamily="49" charset="0"/>
              </a:rPr>
              <a:t>.pow</a:t>
            </a:r>
            <a:r>
              <a:rPr lang="de-DE" sz="4800" b="0" dirty="0">
                <a:solidFill>
                  <a:srgbClr val="000000"/>
                </a:solidFill>
                <a:effectLst/>
                <a:latin typeface="Consolas" panose="020B0609020204030204" pitchFamily="49" charset="0"/>
              </a:rPr>
              <a:t>(n, </a:t>
            </a:r>
            <a:r>
              <a:rPr lang="de-DE" sz="4800" b="0" dirty="0">
                <a:solidFill>
                  <a:srgbClr val="098658"/>
                </a:solidFill>
                <a:effectLst/>
                <a:latin typeface="Consolas" panose="020B0609020204030204" pitchFamily="49" charset="0"/>
              </a:rPr>
              <a:t>2</a:t>
            </a:r>
            <a:r>
              <a:rPr lang="de-DE" sz="4800" b="0" dirty="0">
                <a:solidFill>
                  <a:srgbClr val="000000"/>
                </a:solidFill>
                <a:effectLst/>
                <a:latin typeface="Consolas" panose="020B0609020204030204" pitchFamily="49" charset="0"/>
              </a:rPr>
              <a:t>);</a:t>
            </a:r>
          </a:p>
          <a:p>
            <a:pPr algn="l"/>
            <a:r>
              <a:rPr lang="de-DE" sz="4800" b="0" dirty="0">
                <a:solidFill>
                  <a:srgbClr val="000000"/>
                </a:solidFill>
                <a:effectLst/>
                <a:latin typeface="Consolas" panose="020B0609020204030204" pitchFamily="49" charset="0"/>
              </a:rPr>
              <a:t>}</a:t>
            </a:r>
          </a:p>
        </p:txBody>
      </p:sp>
      <p:sp>
        <p:nvSpPr>
          <p:cNvPr id="14" name="Textfeld 13">
            <a:extLst>
              <a:ext uri="{FF2B5EF4-FFF2-40B4-BE49-F238E27FC236}">
                <a16:creationId xmlns:a16="http://schemas.microsoft.com/office/drawing/2014/main" id="{A0855F4E-82F9-3870-B6D2-90D033704484}"/>
              </a:ext>
            </a:extLst>
          </p:cNvPr>
          <p:cNvSpPr txBox="1"/>
          <p:nvPr/>
        </p:nvSpPr>
        <p:spPr>
          <a:xfrm>
            <a:off x="13066547" y="4060778"/>
            <a:ext cx="10110953" cy="3785652"/>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pt-BR" sz="4800" b="0" dirty="0">
                <a:solidFill>
                  <a:srgbClr val="0000FF"/>
                </a:solidFill>
                <a:effectLst/>
                <a:latin typeface="Consolas" panose="020B0609020204030204" pitchFamily="49" charset="0"/>
              </a:rPr>
              <a:t>integer</a:t>
            </a:r>
            <a:r>
              <a:rPr lang="pt-BR" sz="4800" b="0" dirty="0">
                <a:solidFill>
                  <a:srgbClr val="000000"/>
                </a:solidFill>
                <a:effectLst/>
                <a:latin typeface="Consolas" panose="020B0609020204030204" pitchFamily="49" charset="0"/>
              </a:rPr>
              <a:t> :: n = </a:t>
            </a:r>
            <a:r>
              <a:rPr lang="pt-BR" sz="4800" b="0" dirty="0">
                <a:solidFill>
                  <a:srgbClr val="098658"/>
                </a:solidFill>
                <a:effectLst/>
                <a:latin typeface="Consolas" panose="020B0609020204030204" pitchFamily="49" charset="0"/>
              </a:rPr>
              <a:t>2</a:t>
            </a:r>
            <a:endParaRPr lang="pt-BR" sz="4800" b="0" dirty="0">
              <a:solidFill>
                <a:srgbClr val="000000"/>
              </a:solidFill>
              <a:effectLst/>
              <a:latin typeface="Consolas" panose="020B0609020204030204" pitchFamily="49" charset="0"/>
            </a:endParaRPr>
          </a:p>
          <a:p>
            <a:pPr algn="l"/>
            <a:r>
              <a:rPr lang="pt-BR" sz="4800" b="0" dirty="0">
                <a:solidFill>
                  <a:srgbClr val="0000FF"/>
                </a:solidFill>
                <a:effectLst/>
                <a:latin typeface="Consolas" panose="020B0609020204030204" pitchFamily="49" charset="0"/>
              </a:rPr>
              <a:t>do</a:t>
            </a:r>
            <a:r>
              <a:rPr lang="pt-BR" sz="4800" b="0" dirty="0">
                <a:solidFill>
                  <a:srgbClr val="000000"/>
                </a:solidFill>
                <a:effectLst/>
                <a:latin typeface="Consolas" panose="020B0609020204030204" pitchFamily="49" charset="0"/>
              </a:rPr>
              <a:t> </a:t>
            </a:r>
            <a:r>
              <a:rPr lang="pt-BR" sz="4800" b="0" dirty="0">
                <a:solidFill>
                  <a:srgbClr val="0000FF"/>
                </a:solidFill>
                <a:effectLst/>
                <a:latin typeface="Consolas" panose="020B0609020204030204" pitchFamily="49" charset="0"/>
              </a:rPr>
              <a:t>while</a:t>
            </a:r>
            <a:r>
              <a:rPr lang="pt-BR" sz="4800" b="0" dirty="0">
                <a:solidFill>
                  <a:srgbClr val="000000"/>
                </a:solidFill>
                <a:effectLst/>
                <a:latin typeface="Consolas" panose="020B0609020204030204" pitchFamily="49" charset="0"/>
              </a:rPr>
              <a:t> (n</a:t>
            </a:r>
            <a:r>
              <a:rPr lang="pt-BR" sz="4800" b="0" dirty="0">
                <a:solidFill>
                  <a:srgbClr val="0000FF"/>
                </a:solidFill>
                <a:effectLst/>
                <a:latin typeface="Consolas" panose="020B0609020204030204" pitchFamily="49" charset="0"/>
              </a:rPr>
              <a:t> .LE.</a:t>
            </a:r>
            <a:r>
              <a:rPr lang="pt-BR" sz="4800" b="0" dirty="0">
                <a:solidFill>
                  <a:srgbClr val="000000"/>
                </a:solidFill>
                <a:effectLst/>
                <a:latin typeface="Consolas" panose="020B0609020204030204" pitchFamily="49" charset="0"/>
              </a:rPr>
              <a:t> </a:t>
            </a:r>
            <a:r>
              <a:rPr lang="pt-BR" sz="4800" b="0" dirty="0">
                <a:solidFill>
                  <a:srgbClr val="098658"/>
                </a:solidFill>
                <a:effectLst/>
                <a:latin typeface="Consolas" panose="020B0609020204030204" pitchFamily="49" charset="0"/>
              </a:rPr>
              <a:t>100</a:t>
            </a:r>
            <a:r>
              <a:rPr lang="pt-BR" sz="4800" b="0" dirty="0">
                <a:solidFill>
                  <a:srgbClr val="000000"/>
                </a:solidFill>
                <a:effectLst/>
                <a:latin typeface="Consolas" panose="020B0609020204030204" pitchFamily="49" charset="0"/>
              </a:rPr>
              <a:t>)</a:t>
            </a:r>
          </a:p>
          <a:p>
            <a:pPr algn="l"/>
            <a:r>
              <a:rPr lang="pt-BR" sz="4800" b="0" dirty="0">
                <a:solidFill>
                  <a:srgbClr val="000000"/>
                </a:solidFill>
                <a:effectLst/>
                <a:latin typeface="Consolas" panose="020B0609020204030204" pitchFamily="49" charset="0"/>
              </a:rPr>
              <a:t>    </a:t>
            </a:r>
            <a:r>
              <a:rPr lang="pt-BR" sz="4800" b="0" dirty="0">
                <a:solidFill>
                  <a:srgbClr val="0000FF"/>
                </a:solidFill>
                <a:effectLst/>
                <a:latin typeface="Consolas" panose="020B0609020204030204" pitchFamily="49" charset="0"/>
              </a:rPr>
              <a:t>print</a:t>
            </a:r>
            <a:r>
              <a:rPr lang="pt-BR" sz="4800" b="0" dirty="0">
                <a:solidFill>
                  <a:srgbClr val="000000"/>
                </a:solidFill>
                <a:effectLst/>
                <a:latin typeface="Consolas" panose="020B0609020204030204" pitchFamily="49" charset="0"/>
              </a:rPr>
              <a:t> *, n</a:t>
            </a:r>
          </a:p>
          <a:p>
            <a:pPr algn="l"/>
            <a:r>
              <a:rPr lang="pt-BR" sz="4800" b="0" dirty="0">
                <a:solidFill>
                  <a:srgbClr val="000000"/>
                </a:solidFill>
                <a:effectLst/>
                <a:latin typeface="Consolas" panose="020B0609020204030204" pitchFamily="49" charset="0"/>
              </a:rPr>
              <a:t>    n = n ** </a:t>
            </a:r>
            <a:r>
              <a:rPr lang="pt-BR" sz="4800" b="0" dirty="0">
                <a:solidFill>
                  <a:srgbClr val="098658"/>
                </a:solidFill>
                <a:effectLst/>
                <a:latin typeface="Consolas" panose="020B0609020204030204" pitchFamily="49" charset="0"/>
              </a:rPr>
              <a:t>2</a:t>
            </a:r>
          </a:p>
          <a:p>
            <a:pPr algn="l"/>
            <a:r>
              <a:rPr lang="pt-BR" sz="4800" b="0" dirty="0">
                <a:solidFill>
                  <a:srgbClr val="0000FF"/>
                </a:solidFill>
                <a:effectLst/>
                <a:latin typeface="Consolas" panose="020B0609020204030204" pitchFamily="49" charset="0"/>
              </a:rPr>
              <a:t>end do</a:t>
            </a:r>
            <a:endParaRPr lang="pt-BR" sz="4800" b="0" dirty="0">
              <a:solidFill>
                <a:srgbClr val="000000"/>
              </a:solidFill>
              <a:effectLst/>
              <a:latin typeface="Consolas" panose="020B0609020204030204" pitchFamily="49" charset="0"/>
            </a:endParaRPr>
          </a:p>
        </p:txBody>
      </p:sp>
      <p:sp>
        <p:nvSpPr>
          <p:cNvPr id="15" name="Rechteck 14">
            <a:extLst>
              <a:ext uri="{FF2B5EF4-FFF2-40B4-BE49-F238E27FC236}">
                <a16:creationId xmlns:a16="http://schemas.microsoft.com/office/drawing/2014/main" id="{1553EF07-5E2E-29B5-7F73-81C8F1034B01}"/>
              </a:ext>
            </a:extLst>
          </p:cNvPr>
          <p:cNvSpPr/>
          <p:nvPr/>
        </p:nvSpPr>
        <p:spPr>
          <a:xfrm>
            <a:off x="9980910" y="4060777"/>
            <a:ext cx="2416046" cy="923330"/>
          </a:xfrm>
          <a:prstGeom prst="rect">
            <a:avLst/>
          </a:prstGeom>
          <a:noFill/>
        </p:spPr>
        <p:txBody>
          <a:bodyPr wrap="none" lIns="91440" tIns="45720" rIns="91440" bIns="45720">
            <a:spAutoFit/>
          </a:bodyPr>
          <a:lstStyle/>
          <a:p>
            <a:pPr algn="ctr"/>
            <a:r>
              <a:rPr lang="de-DE" sz="5400" dirty="0">
                <a:ln w="0"/>
                <a:solidFill>
                  <a:srgbClr val="000000"/>
                </a:solidFill>
              </a:rPr>
              <a:t>Fortran</a:t>
            </a:r>
            <a:endParaRPr lang="de-DE" sz="5400" b="0" cap="none" spc="0" dirty="0">
              <a:ln w="0"/>
              <a:solidFill>
                <a:srgbClr val="000000"/>
              </a:solidFill>
              <a:effectLst/>
            </a:endParaRPr>
          </a:p>
        </p:txBody>
      </p:sp>
      <p:sp>
        <p:nvSpPr>
          <p:cNvPr id="16" name="Rechteck 15">
            <a:extLst>
              <a:ext uri="{FF2B5EF4-FFF2-40B4-BE49-F238E27FC236}">
                <a16:creationId xmlns:a16="http://schemas.microsoft.com/office/drawing/2014/main" id="{D8EBE933-4B17-F77A-962E-380B5AADC48E}"/>
              </a:ext>
            </a:extLst>
          </p:cNvPr>
          <p:cNvSpPr/>
          <p:nvPr/>
        </p:nvSpPr>
        <p:spPr>
          <a:xfrm>
            <a:off x="20761452" y="4033880"/>
            <a:ext cx="2416047" cy="923330"/>
          </a:xfrm>
          <a:prstGeom prst="rect">
            <a:avLst/>
          </a:prstGeom>
          <a:noFill/>
        </p:spPr>
        <p:txBody>
          <a:bodyPr wrap="none" lIns="91440" tIns="45720" rIns="91440" bIns="45720">
            <a:spAutoFit/>
          </a:bodyPr>
          <a:lstStyle/>
          <a:p>
            <a:r>
              <a:rPr lang="de-DE" sz="5400" dirty="0">
                <a:ln w="0"/>
                <a:solidFill>
                  <a:srgbClr val="000000"/>
                </a:solidFill>
              </a:rPr>
              <a:t>Fortran</a:t>
            </a:r>
            <a:endParaRPr lang="de-DE" sz="5400" b="0" cap="none" spc="0" dirty="0">
              <a:ln w="0"/>
              <a:solidFill>
                <a:srgbClr val="000000"/>
              </a:solidFill>
              <a:effectLst/>
            </a:endParaRPr>
          </a:p>
        </p:txBody>
      </p:sp>
      <p:sp>
        <p:nvSpPr>
          <p:cNvPr id="17" name="Rechteck 16">
            <a:extLst>
              <a:ext uri="{FF2B5EF4-FFF2-40B4-BE49-F238E27FC236}">
                <a16:creationId xmlns:a16="http://schemas.microsoft.com/office/drawing/2014/main" id="{27EF9E8A-D5B1-46B8-C60E-915EF7CB478D}"/>
              </a:ext>
            </a:extLst>
          </p:cNvPr>
          <p:cNvSpPr/>
          <p:nvPr/>
        </p:nvSpPr>
        <p:spPr>
          <a:xfrm>
            <a:off x="10893985" y="9956279"/>
            <a:ext cx="1646605" cy="923330"/>
          </a:xfrm>
          <a:prstGeom prst="rect">
            <a:avLst/>
          </a:prstGeom>
          <a:noFill/>
        </p:spPr>
        <p:txBody>
          <a:bodyPr wrap="none" lIns="91440" tIns="45720" rIns="91440" bIns="45720">
            <a:spAutoFit/>
          </a:bodyPr>
          <a:lstStyle/>
          <a:p>
            <a:r>
              <a:rPr lang="de-DE" sz="5400" dirty="0">
                <a:ln w="0"/>
                <a:solidFill>
                  <a:srgbClr val="000000"/>
                </a:solidFill>
              </a:rPr>
              <a:t>Java</a:t>
            </a:r>
            <a:endParaRPr lang="de-DE" sz="5400" b="0" cap="none" spc="0" dirty="0">
              <a:ln w="0"/>
              <a:solidFill>
                <a:srgbClr val="000000"/>
              </a:solidFill>
              <a:effectLst>
                <a:reflection blurRad="6350" stA="53000" endA="300" endPos="35500" dir="5400000" sy="-90000" algn="bl" rotWithShape="0"/>
              </a:effectLst>
            </a:endParaRPr>
          </a:p>
        </p:txBody>
      </p:sp>
      <p:sp>
        <p:nvSpPr>
          <p:cNvPr id="18" name="Rechteck 17">
            <a:extLst>
              <a:ext uri="{FF2B5EF4-FFF2-40B4-BE49-F238E27FC236}">
                <a16:creationId xmlns:a16="http://schemas.microsoft.com/office/drawing/2014/main" id="{4C99F1ED-8D07-6EA0-E880-B35B2BE88331}"/>
              </a:ext>
            </a:extLst>
          </p:cNvPr>
          <p:cNvSpPr/>
          <p:nvPr/>
        </p:nvSpPr>
        <p:spPr>
          <a:xfrm>
            <a:off x="21530893" y="8641509"/>
            <a:ext cx="1646605" cy="923330"/>
          </a:xfrm>
          <a:prstGeom prst="rect">
            <a:avLst/>
          </a:prstGeom>
          <a:noFill/>
        </p:spPr>
        <p:txBody>
          <a:bodyPr wrap="none" lIns="91440" tIns="45720" rIns="91440" bIns="45720">
            <a:spAutoFit/>
          </a:bodyPr>
          <a:lstStyle/>
          <a:p>
            <a:r>
              <a:rPr lang="de-DE" sz="5400" dirty="0">
                <a:ln w="0"/>
                <a:solidFill>
                  <a:srgbClr val="000000"/>
                </a:solidFill>
              </a:rPr>
              <a:t>Java</a:t>
            </a:r>
            <a:endParaRPr lang="de-DE" sz="5400" dirty="0">
              <a:ln w="0"/>
              <a:solidFill>
                <a:srgbClr val="000000"/>
              </a:solidFill>
              <a:effectLst>
                <a:reflection blurRad="6350" stA="53000" endA="300" endPos="35500" dir="5400000" sy="-90000" algn="bl" rotWithShape="0"/>
              </a:effectLst>
            </a:endParaRPr>
          </a:p>
        </p:txBody>
      </p:sp>
      <p:sp>
        <p:nvSpPr>
          <p:cNvPr id="4" name="Rechteck: abgerundete Ecken 3">
            <a:extLst>
              <a:ext uri="{FF2B5EF4-FFF2-40B4-BE49-F238E27FC236}">
                <a16:creationId xmlns:a16="http://schemas.microsoft.com/office/drawing/2014/main" id="{F93FA6E0-C01B-5875-C4A2-4B9BF80B8CDF}"/>
              </a:ext>
            </a:extLst>
          </p:cNvPr>
          <p:cNvSpPr/>
          <p:nvPr/>
        </p:nvSpPr>
        <p:spPr>
          <a:xfrm>
            <a:off x="2286000" y="4046406"/>
            <a:ext cx="10110953" cy="3046988"/>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5" name="Rechteck: abgerundete Ecken 4">
            <a:extLst>
              <a:ext uri="{FF2B5EF4-FFF2-40B4-BE49-F238E27FC236}">
                <a16:creationId xmlns:a16="http://schemas.microsoft.com/office/drawing/2014/main" id="{B3D780D9-4CF9-18BF-71F9-3C57F4EAC8B8}"/>
              </a:ext>
            </a:extLst>
          </p:cNvPr>
          <p:cNvSpPr/>
          <p:nvPr/>
        </p:nvSpPr>
        <p:spPr>
          <a:xfrm>
            <a:off x="2286000" y="8641508"/>
            <a:ext cx="10239477" cy="2701529"/>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hteck: abgerundete Ecken 6">
            <a:extLst>
              <a:ext uri="{FF2B5EF4-FFF2-40B4-BE49-F238E27FC236}">
                <a16:creationId xmlns:a16="http://schemas.microsoft.com/office/drawing/2014/main" id="{7816E9BA-C53D-772F-0888-C2AA6AB3FB1F}"/>
              </a:ext>
            </a:extLst>
          </p:cNvPr>
          <p:cNvSpPr/>
          <p:nvPr/>
        </p:nvSpPr>
        <p:spPr>
          <a:xfrm>
            <a:off x="13066547" y="4043256"/>
            <a:ext cx="10254593" cy="3803173"/>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Rechteck: abgerundete Ecken 8">
            <a:extLst>
              <a:ext uri="{FF2B5EF4-FFF2-40B4-BE49-F238E27FC236}">
                <a16:creationId xmlns:a16="http://schemas.microsoft.com/office/drawing/2014/main" id="{D7D2D589-29CA-4BFE-7742-C609A7EE07E3}"/>
              </a:ext>
            </a:extLst>
          </p:cNvPr>
          <p:cNvSpPr/>
          <p:nvPr/>
        </p:nvSpPr>
        <p:spPr>
          <a:xfrm>
            <a:off x="13066547" y="8639789"/>
            <a:ext cx="10254593" cy="3803172"/>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0" name="Foliennummernplatzhalter 9">
            <a:extLst>
              <a:ext uri="{FF2B5EF4-FFF2-40B4-BE49-F238E27FC236}">
                <a16:creationId xmlns:a16="http://schemas.microsoft.com/office/drawing/2014/main" id="{C780D918-D5AE-0D06-C797-FC96BC4D69C6}"/>
              </a:ext>
            </a:extLst>
          </p:cNvPr>
          <p:cNvSpPr>
            <a:spLocks noGrp="1"/>
          </p:cNvSpPr>
          <p:nvPr>
            <p:ph type="sldNum" sz="quarter" idx="2"/>
          </p:nvPr>
        </p:nvSpPr>
        <p:spPr/>
        <p:txBody>
          <a:bodyPr/>
          <a:lstStyle/>
          <a:p>
            <a:fld id="{86CB4B4D-7CA3-9044-876B-883B54F8677D}" type="slidenum">
              <a:rPr lang="en-GB" smtClean="0"/>
              <a:t>22</a:t>
            </a:fld>
            <a:endParaRPr lang="en-GB"/>
          </a:p>
        </p:txBody>
      </p:sp>
    </p:spTree>
    <p:extLst>
      <p:ext uri="{BB962C8B-B14F-4D97-AF65-F5344CB8AC3E}">
        <p14:creationId xmlns:p14="http://schemas.microsoft.com/office/powerpoint/2010/main" val="27157887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4" grpId="0" animBg="1"/>
      <p:bldP spid="16" grpId="0"/>
      <p:bldP spid="17" grpId="0"/>
      <p:bldP spid="18" grpId="0"/>
      <p:bldP spid="5" grpId="0" animBg="1"/>
      <p:bldP spid="7"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F8D81C-5D58-2A5B-81A7-50116B583273}"/>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F55EB50B-DDA2-52B2-F1B2-039EDE440EA4}"/>
              </a:ext>
            </a:extLst>
          </p:cNvPr>
          <p:cNvSpPr>
            <a:spLocks noGrp="1"/>
          </p:cNvSpPr>
          <p:nvPr>
            <p:ph type="body" sz="quarter" idx="21"/>
          </p:nvPr>
        </p:nvSpPr>
        <p:spPr/>
        <p:txBody>
          <a:bodyPr>
            <a:normAutofit/>
          </a:bodyPr>
          <a:lstStyle/>
          <a:p>
            <a:r>
              <a:rPr lang="de-DE" dirty="0" err="1"/>
              <a:t>Paintingproblem</a:t>
            </a:r>
            <a:endParaRPr lang="de-DE" dirty="0"/>
          </a:p>
        </p:txBody>
      </p:sp>
      <p:sp>
        <p:nvSpPr>
          <p:cNvPr id="8" name="Textfeld 7">
            <a:extLst>
              <a:ext uri="{FF2B5EF4-FFF2-40B4-BE49-F238E27FC236}">
                <a16:creationId xmlns:a16="http://schemas.microsoft.com/office/drawing/2014/main" id="{69517466-67B5-12A5-E385-60B6A56BA36D}"/>
              </a:ext>
            </a:extLst>
          </p:cNvPr>
          <p:cNvSpPr txBox="1"/>
          <p:nvPr/>
        </p:nvSpPr>
        <p:spPr>
          <a:xfrm>
            <a:off x="1206499" y="3307742"/>
            <a:ext cx="21970999" cy="10495181"/>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de-DE" sz="2600" b="0" dirty="0" err="1">
                <a:solidFill>
                  <a:srgbClr val="0000FF"/>
                </a:solidFill>
                <a:effectLst/>
                <a:latin typeface="Consolas" panose="020B0609020204030204" pitchFamily="49" charset="0"/>
              </a:rPr>
              <a:t>program</a:t>
            </a:r>
            <a:r>
              <a:rPr lang="de-DE" sz="2600" b="0" dirty="0">
                <a:solidFill>
                  <a:srgbClr val="000000"/>
                </a:solidFill>
                <a:effectLst/>
                <a:latin typeface="Consolas" panose="020B0609020204030204" pitchFamily="49" charset="0"/>
              </a:rPr>
              <a:t> </a:t>
            </a:r>
            <a:r>
              <a:rPr lang="de-DE" sz="2600" b="0" dirty="0" err="1">
                <a:solidFill>
                  <a:srgbClr val="000000"/>
                </a:solidFill>
                <a:effectLst/>
                <a:latin typeface="Consolas" panose="020B0609020204030204" pitchFamily="49" charset="0"/>
              </a:rPr>
              <a:t>painting</a:t>
            </a:r>
            <a:r>
              <a:rPr lang="de-DE" sz="2600" b="0" dirty="0">
                <a:solidFill>
                  <a:srgbClr val="000000"/>
                </a:solidFill>
                <a:effectLst/>
                <a:latin typeface="Consolas" panose="020B0609020204030204" pitchFamily="49" charset="0"/>
              </a:rPr>
              <a:t> </a:t>
            </a:r>
          </a:p>
          <a:p>
            <a:pPr algn="l"/>
            <a:r>
              <a:rPr lang="de-DE" sz="2600" b="0" dirty="0">
                <a:solidFill>
                  <a:srgbClr val="000000"/>
                </a:solidFill>
                <a:effectLst/>
                <a:latin typeface="Consolas" panose="020B0609020204030204" pitchFamily="49" charset="0"/>
              </a:rPr>
              <a:t>    </a:t>
            </a:r>
            <a:r>
              <a:rPr lang="de-DE" sz="2600" b="0" dirty="0" err="1">
                <a:solidFill>
                  <a:srgbClr val="0000FF"/>
                </a:solidFill>
                <a:effectLst/>
                <a:latin typeface="Consolas" panose="020B0609020204030204" pitchFamily="49" charset="0"/>
              </a:rPr>
              <a:t>implicit</a:t>
            </a:r>
            <a:r>
              <a:rPr lang="de-DE" sz="2600" b="0" dirty="0">
                <a:solidFill>
                  <a:srgbClr val="000000"/>
                </a:solidFill>
                <a:effectLst/>
                <a:latin typeface="Consolas" panose="020B0609020204030204" pitchFamily="49" charset="0"/>
              </a:rPr>
              <a:t> </a:t>
            </a:r>
            <a:r>
              <a:rPr lang="de-DE" sz="2600" b="0" dirty="0" err="1">
                <a:solidFill>
                  <a:srgbClr val="0000FF"/>
                </a:solidFill>
                <a:effectLst/>
                <a:latin typeface="Consolas" panose="020B0609020204030204" pitchFamily="49" charset="0"/>
              </a:rPr>
              <a:t>none</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000FF"/>
                </a:solidFill>
                <a:effectLst/>
                <a:latin typeface="Consolas" panose="020B0609020204030204" pitchFamily="49" charset="0"/>
              </a:rPr>
              <a:t>real</a:t>
            </a:r>
            <a:r>
              <a:rPr lang="de-DE" sz="2600" b="0" dirty="0">
                <a:solidFill>
                  <a:srgbClr val="000000"/>
                </a:solidFill>
                <a:effectLst/>
                <a:latin typeface="Consolas" panose="020B0609020204030204" pitchFamily="49" charset="0"/>
              </a:rPr>
              <a:t> :: r, </a:t>
            </a:r>
            <a:r>
              <a:rPr lang="de-DE" sz="2600" b="0" dirty="0" err="1">
                <a:solidFill>
                  <a:srgbClr val="000000"/>
                </a:solidFill>
                <a:effectLst/>
                <a:latin typeface="Consolas" panose="020B0609020204030204" pitchFamily="49" charset="0"/>
              </a:rPr>
              <a:t>pi</a:t>
            </a:r>
            <a:r>
              <a:rPr lang="de-DE" sz="2600" b="0" dirty="0">
                <a:solidFill>
                  <a:srgbClr val="000000"/>
                </a:solidFill>
                <a:effectLst/>
                <a:latin typeface="Consolas" panose="020B0609020204030204" pitchFamily="49" charset="0"/>
              </a:rPr>
              <a:t>, </a:t>
            </a:r>
            <a:r>
              <a:rPr lang="de-DE" sz="2600" b="0" dirty="0" err="1">
                <a:solidFill>
                  <a:srgbClr val="000000"/>
                </a:solidFill>
                <a:effectLst/>
                <a:latin typeface="Consolas" panose="020B0609020204030204" pitchFamily="49" charset="0"/>
              </a:rPr>
              <a:t>area</a:t>
            </a:r>
            <a:r>
              <a:rPr lang="de-DE" sz="2600" b="0" dirty="0">
                <a:solidFill>
                  <a:srgbClr val="000000"/>
                </a:solidFill>
                <a:effectLst/>
                <a:latin typeface="Consolas" panose="020B0609020204030204" pitchFamily="49" charset="0"/>
              </a:rPr>
              <a:t>, </a:t>
            </a:r>
            <a:r>
              <a:rPr lang="de-DE" sz="2600" b="0" dirty="0" err="1">
                <a:solidFill>
                  <a:srgbClr val="000000"/>
                </a:solidFill>
                <a:effectLst/>
                <a:latin typeface="Consolas" panose="020B0609020204030204" pitchFamily="49" charset="0"/>
              </a:rPr>
              <a:t>paint</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err="1">
                <a:solidFill>
                  <a:srgbClr val="0000FF"/>
                </a:solidFill>
                <a:effectLst/>
                <a:latin typeface="Consolas" panose="020B0609020204030204" pitchFamily="49" charset="0"/>
              </a:rPr>
              <a:t>parameter</a:t>
            </a:r>
            <a:r>
              <a:rPr lang="de-DE" sz="2600" b="0" dirty="0">
                <a:solidFill>
                  <a:srgbClr val="000000"/>
                </a:solidFill>
                <a:effectLst/>
                <a:latin typeface="Consolas" panose="020B0609020204030204" pitchFamily="49" charset="0"/>
              </a:rPr>
              <a:t> (</a:t>
            </a:r>
            <a:r>
              <a:rPr lang="de-DE" sz="2600" b="0" dirty="0" err="1">
                <a:solidFill>
                  <a:srgbClr val="000000"/>
                </a:solidFill>
                <a:effectLst/>
                <a:latin typeface="Consolas" panose="020B0609020204030204" pitchFamily="49" charset="0"/>
              </a:rPr>
              <a:t>pi</a:t>
            </a:r>
            <a:r>
              <a:rPr lang="de-DE" sz="2600" b="0" dirty="0">
                <a:solidFill>
                  <a:srgbClr val="000000"/>
                </a:solidFill>
                <a:effectLst/>
                <a:latin typeface="Consolas" panose="020B0609020204030204" pitchFamily="49" charset="0"/>
              </a:rPr>
              <a:t> = </a:t>
            </a:r>
            <a:r>
              <a:rPr lang="de-DE" sz="2600" b="0" dirty="0">
                <a:solidFill>
                  <a:srgbClr val="098658"/>
                </a:solidFill>
                <a:effectLst/>
                <a:latin typeface="Consolas" panose="020B0609020204030204" pitchFamily="49" charset="0"/>
              </a:rPr>
              <a:t>3.141592653589793238462643383279502884197169399375105820974944592307816406286208998628034825342</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117067982148086513282306647093844609550582231725359408128481117450284102701938521105559644622948954930381964428</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810975665933446128475648233786783165271201909145648566923460348610454326648213393607260249141273724587006606315</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588174881520920962829254091715364367892590360011330530548820466521384146951941511609433057270365759591953092186</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117381932611793105118548074462379962749567351885752724891227938183011949129833673362440656643086021394946395224</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737190702179860943702770539217176293176752384674818467669405132000568127145263560827785771342757789609173637178</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721468440901224953430146549585371050792279689258923542019956112129021960864034418159813629774771309960518707211</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3499999983729780499</a:t>
            </a:r>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5105973173281609631859502445945534690830264252230825334468503526104287554687311595628638823</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537875937519577818577805321712268066130019278766111959092164201989380952572010654858632788659361533818279682303</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019520353018529689957736225994138912497217752834791315155748572424541506959508295331168617278558890750983817546</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374649393192550604009277016711390098488240128583616035637076601047101819429555961989467678374494482553797747268</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471040475346462080466842590694912933136770289891521047521620569660240580381501935112533824300355876402474964732</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639141992726042699227967823547816360093417216412199245863150302861829745557067498385054945885869269956909272107</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975093029553211653449872027559602364806654991198818347977535663698074265425278625518184175746728909777727938000</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816470600161452491921732172147723501414419735685481613611573525521334757418494684385233239073941433345477624168</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625189835694855620992192221842725502542568876717904946016534668049886272327917860857843838279679766814541009538</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837863609506800642251252051173929848960841284886269456042419652850222106611863067442786220391949450471237137869</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609563643719172874677646575739624138908658326459958133904780275900994657640789512694683983525957098258226205224</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894077267194782684826014769909026401363944374553050682034962524517493996514314298091906592509372216964615157098</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583874105978859597729754989301617539284681382686838689427741559918559252459539594310499725246808459872736446958</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486538367362226260991246080512438843904512441365497627807977156914359977001296160894416948685558484063534220722</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258284886481584560285060168427394522674676788952521385225499546667278239864565961163548862305774564980355936345</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681743241125150760694794510965960940252288797108931456691368672287489405601015033086179286809208747609178249385</a:t>
            </a:r>
            <a:r>
              <a:rPr lang="de-DE" sz="2600" b="0" dirty="0">
                <a:solidFill>
                  <a:srgbClr val="000000"/>
                </a:solidFill>
                <a:effectLst/>
                <a:latin typeface="Consolas" panose="020B0609020204030204" pitchFamily="49" charset="0"/>
              </a:rPr>
              <a:t>   </a:t>
            </a:r>
          </a:p>
        </p:txBody>
      </p:sp>
      <p:sp>
        <p:nvSpPr>
          <p:cNvPr id="4" name="Rechteck: abgerundete Ecken 3">
            <a:extLst>
              <a:ext uri="{FF2B5EF4-FFF2-40B4-BE49-F238E27FC236}">
                <a16:creationId xmlns:a16="http://schemas.microsoft.com/office/drawing/2014/main" id="{07354B5C-D354-64A7-EE55-C5CE1E4843AD}"/>
              </a:ext>
            </a:extLst>
          </p:cNvPr>
          <p:cNvSpPr/>
          <p:nvPr/>
        </p:nvSpPr>
        <p:spPr>
          <a:xfrm>
            <a:off x="845456" y="3307743"/>
            <a:ext cx="21971001" cy="10408257"/>
          </a:xfrm>
          <a:prstGeom prst="roundRect">
            <a:avLst>
              <a:gd name="adj" fmla="val 7828"/>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5" name="Foliennummernplatzhalter 4">
            <a:extLst>
              <a:ext uri="{FF2B5EF4-FFF2-40B4-BE49-F238E27FC236}">
                <a16:creationId xmlns:a16="http://schemas.microsoft.com/office/drawing/2014/main" id="{C60D88F3-22B0-E7F2-F3AC-D4074FE95722}"/>
              </a:ext>
            </a:extLst>
          </p:cNvPr>
          <p:cNvSpPr>
            <a:spLocks noGrp="1"/>
          </p:cNvSpPr>
          <p:nvPr>
            <p:ph type="sldNum" sz="quarter" idx="2"/>
          </p:nvPr>
        </p:nvSpPr>
        <p:spPr/>
        <p:txBody>
          <a:bodyPr/>
          <a:lstStyle/>
          <a:p>
            <a:fld id="{86CB4B4D-7CA3-9044-876B-883B54F8677D}" type="slidenum">
              <a:rPr lang="en-GB" smtClean="0"/>
              <a:t>23</a:t>
            </a:fld>
            <a:endParaRPr lang="en-GB"/>
          </a:p>
        </p:txBody>
      </p:sp>
    </p:spTree>
    <p:extLst>
      <p:ext uri="{BB962C8B-B14F-4D97-AF65-F5344CB8AC3E}">
        <p14:creationId xmlns:p14="http://schemas.microsoft.com/office/powerpoint/2010/main" val="270156907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F8D81C-5D58-2A5B-81A7-50116B583273}"/>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F55EB50B-DDA2-52B2-F1B2-039EDE440EA4}"/>
              </a:ext>
            </a:extLst>
          </p:cNvPr>
          <p:cNvSpPr>
            <a:spLocks noGrp="1"/>
          </p:cNvSpPr>
          <p:nvPr>
            <p:ph type="body" sz="quarter" idx="21"/>
          </p:nvPr>
        </p:nvSpPr>
        <p:spPr/>
        <p:txBody>
          <a:bodyPr>
            <a:normAutofit/>
          </a:bodyPr>
          <a:lstStyle/>
          <a:p>
            <a:r>
              <a:rPr lang="de-DE" dirty="0" err="1"/>
              <a:t>Paintingproblem</a:t>
            </a:r>
            <a:endParaRPr lang="de-DE" dirty="0"/>
          </a:p>
        </p:txBody>
      </p:sp>
      <p:sp>
        <p:nvSpPr>
          <p:cNvPr id="5" name="Textfeld 4">
            <a:extLst>
              <a:ext uri="{FF2B5EF4-FFF2-40B4-BE49-F238E27FC236}">
                <a16:creationId xmlns:a16="http://schemas.microsoft.com/office/drawing/2014/main" id="{C1E1B569-86EA-5522-3BE1-58B3CA905325}"/>
              </a:ext>
            </a:extLst>
          </p:cNvPr>
          <p:cNvSpPr txBox="1"/>
          <p:nvPr/>
        </p:nvSpPr>
        <p:spPr>
          <a:xfrm>
            <a:off x="1206500" y="3307742"/>
            <a:ext cx="12389184" cy="8463855"/>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200" b="0" dirty="0">
                <a:solidFill>
                  <a:srgbClr val="0000FF"/>
                </a:solidFill>
                <a:effectLst/>
                <a:latin typeface="Consolas" panose="020B0609020204030204" pitchFamily="49" charset="0"/>
              </a:rPr>
              <a:t>program</a:t>
            </a:r>
            <a:r>
              <a:rPr lang="en-US" sz="3200" b="0" dirty="0">
                <a:solidFill>
                  <a:srgbClr val="000000"/>
                </a:solidFill>
                <a:effectLst/>
                <a:latin typeface="Consolas" panose="020B0609020204030204" pitchFamily="49" charset="0"/>
              </a:rPr>
              <a:t> painting </a:t>
            </a: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implicit</a:t>
            </a:r>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none</a:t>
            </a:r>
            <a:endParaRPr lang="en-US" sz="3200" b="0" dirty="0">
              <a:solidFill>
                <a:srgbClr val="000000"/>
              </a:solidFill>
              <a:effectLst/>
              <a:latin typeface="Consolas" panose="020B0609020204030204" pitchFamily="49" charset="0"/>
            </a:endParaRP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real</a:t>
            </a:r>
            <a:r>
              <a:rPr lang="en-US" sz="3200" b="0" dirty="0">
                <a:solidFill>
                  <a:srgbClr val="000000"/>
                </a:solidFill>
                <a:effectLst/>
                <a:latin typeface="Consolas" panose="020B0609020204030204" pitchFamily="49" charset="0"/>
              </a:rPr>
              <a:t> :: r, pi, area, paint</a:t>
            </a: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parameter</a:t>
            </a:r>
            <a:r>
              <a:rPr lang="en-US" sz="3200" b="0" dirty="0">
                <a:solidFill>
                  <a:srgbClr val="000000"/>
                </a:solidFill>
                <a:effectLst/>
                <a:latin typeface="Consolas" panose="020B0609020204030204" pitchFamily="49" charset="0"/>
              </a:rPr>
              <a:t> (pi = </a:t>
            </a:r>
            <a:r>
              <a:rPr lang="en-US" sz="3200" b="0" dirty="0">
                <a:solidFill>
                  <a:srgbClr val="098658"/>
                </a:solidFill>
                <a:effectLst/>
                <a:latin typeface="Consolas" panose="020B0609020204030204" pitchFamily="49" charset="0"/>
              </a:rPr>
              <a:t>3.1415926535897932384626433832795</a:t>
            </a:r>
            <a:r>
              <a:rPr lang="en-US" sz="3200" b="0" dirty="0">
                <a:solidFill>
                  <a:srgbClr val="000000"/>
                </a:solidFill>
                <a:effectLst/>
                <a:latin typeface="Consolas" panose="020B0609020204030204" pitchFamily="49" charset="0"/>
              </a:rPr>
              <a:t>)</a:t>
            </a: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print</a:t>
            </a:r>
            <a:r>
              <a:rPr lang="en-US" sz="3200" b="0" dirty="0">
                <a:solidFill>
                  <a:srgbClr val="000000"/>
                </a:solidFill>
                <a:effectLst/>
                <a:latin typeface="Consolas" panose="020B0609020204030204" pitchFamily="49" charset="0"/>
              </a:rPr>
              <a:t> *, </a:t>
            </a:r>
            <a:r>
              <a:rPr lang="en-US" sz="3200" b="0" dirty="0">
                <a:solidFill>
                  <a:srgbClr val="A31515"/>
                </a:solidFill>
                <a:effectLst/>
                <a:latin typeface="Consolas" panose="020B0609020204030204" pitchFamily="49" charset="0"/>
              </a:rPr>
              <a:t>'Enter radius of circle'</a:t>
            </a:r>
            <a:endParaRPr lang="en-US" sz="3200" b="0" dirty="0">
              <a:solidFill>
                <a:srgbClr val="000000"/>
              </a:solidFill>
              <a:effectLst/>
              <a:latin typeface="Consolas" panose="020B0609020204030204" pitchFamily="49" charset="0"/>
            </a:endParaRP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read</a:t>
            </a:r>
            <a:r>
              <a:rPr lang="en-US" sz="3200" b="0" dirty="0">
                <a:solidFill>
                  <a:srgbClr val="000000"/>
                </a:solidFill>
                <a:effectLst/>
                <a:latin typeface="Consolas" panose="020B0609020204030204" pitchFamily="49" charset="0"/>
              </a:rPr>
              <a:t> *, r</a:t>
            </a:r>
            <a:br>
              <a:rPr lang="en-US" sz="3200" b="0" dirty="0">
                <a:solidFill>
                  <a:srgbClr val="000000"/>
                </a:solidFill>
                <a:effectLst/>
                <a:latin typeface="Consolas" panose="020B0609020204030204" pitchFamily="49" charset="0"/>
              </a:rPr>
            </a:br>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print</a:t>
            </a:r>
            <a:r>
              <a:rPr lang="en-US" sz="3200" b="0" dirty="0">
                <a:solidFill>
                  <a:srgbClr val="000000"/>
                </a:solidFill>
                <a:effectLst/>
                <a:latin typeface="Consolas" panose="020B0609020204030204" pitchFamily="49" charset="0"/>
              </a:rPr>
              <a:t> *, </a:t>
            </a:r>
            <a:r>
              <a:rPr lang="en-US" sz="3200" b="0" dirty="0">
                <a:solidFill>
                  <a:srgbClr val="A31515"/>
                </a:solidFill>
                <a:effectLst/>
                <a:latin typeface="Consolas" panose="020B0609020204030204" pitchFamily="49" charset="0"/>
              </a:rPr>
              <a:t>'Enter Area that can be covered in paint'</a:t>
            </a:r>
            <a:endParaRPr lang="en-US" sz="3200" b="0" dirty="0">
              <a:solidFill>
                <a:srgbClr val="000000"/>
              </a:solidFill>
              <a:effectLst/>
              <a:latin typeface="Consolas" panose="020B0609020204030204" pitchFamily="49" charset="0"/>
            </a:endParaRP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read</a:t>
            </a:r>
            <a:r>
              <a:rPr lang="en-US" sz="3200" b="0" dirty="0">
                <a:solidFill>
                  <a:srgbClr val="000000"/>
                </a:solidFill>
                <a:effectLst/>
                <a:latin typeface="Consolas" panose="020B0609020204030204" pitchFamily="49" charset="0"/>
              </a:rPr>
              <a:t> *, paint</a:t>
            </a:r>
          </a:p>
          <a:p>
            <a:pPr algn="l"/>
            <a:r>
              <a:rPr lang="en-US" sz="3200" b="0" dirty="0">
                <a:solidFill>
                  <a:srgbClr val="000000"/>
                </a:solidFill>
                <a:effectLst/>
                <a:latin typeface="Consolas" panose="020B0609020204030204" pitchFamily="49" charset="0"/>
              </a:rPr>
              <a:t>    </a:t>
            </a:r>
          </a:p>
          <a:p>
            <a:pPr algn="l"/>
            <a:r>
              <a:rPr lang="en-US" sz="3200" b="0" dirty="0">
                <a:solidFill>
                  <a:srgbClr val="000000"/>
                </a:solidFill>
                <a:effectLst/>
                <a:latin typeface="Consolas" panose="020B0609020204030204" pitchFamily="49" charset="0"/>
              </a:rPr>
              <a:t>    area = pi * r**</a:t>
            </a:r>
            <a:r>
              <a:rPr lang="en-US" sz="3200" b="0" dirty="0">
                <a:solidFill>
                  <a:srgbClr val="098658"/>
                </a:solidFill>
                <a:effectLst/>
                <a:latin typeface="Consolas" panose="020B0609020204030204" pitchFamily="49" charset="0"/>
              </a:rPr>
              <a:t>2</a:t>
            </a:r>
            <a:endParaRPr lang="en-US" sz="3200" b="0" dirty="0">
              <a:solidFill>
                <a:srgbClr val="000000"/>
              </a:solidFill>
              <a:effectLst/>
              <a:latin typeface="Consolas" panose="020B0609020204030204" pitchFamily="49" charset="0"/>
            </a:endParaRPr>
          </a:p>
          <a:p>
            <a:pPr algn="l"/>
            <a:r>
              <a:rPr lang="en-US" sz="3200" b="0" dirty="0">
                <a:solidFill>
                  <a:srgbClr val="000000"/>
                </a:solidFill>
                <a:effectLst/>
                <a:latin typeface="Consolas" panose="020B0609020204030204" pitchFamily="49" charset="0"/>
              </a:rPr>
              <a:t>    </a:t>
            </a: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if</a:t>
            </a:r>
            <a:r>
              <a:rPr lang="en-US" sz="3200" b="0" dirty="0">
                <a:solidFill>
                  <a:srgbClr val="000000"/>
                </a:solidFill>
                <a:effectLst/>
                <a:latin typeface="Consolas" panose="020B0609020204030204" pitchFamily="49" charset="0"/>
              </a:rPr>
              <a:t> ( area</a:t>
            </a:r>
            <a:r>
              <a:rPr lang="en-US" sz="3200" b="0" dirty="0">
                <a:solidFill>
                  <a:srgbClr val="0000FF"/>
                </a:solidFill>
                <a:effectLst/>
                <a:latin typeface="Consolas" panose="020B0609020204030204" pitchFamily="49" charset="0"/>
              </a:rPr>
              <a:t> .LE.</a:t>
            </a:r>
            <a:r>
              <a:rPr lang="en-US" sz="3200" b="0" dirty="0">
                <a:solidFill>
                  <a:srgbClr val="000000"/>
                </a:solidFill>
                <a:effectLst/>
                <a:latin typeface="Consolas" panose="020B0609020204030204" pitchFamily="49" charset="0"/>
              </a:rPr>
              <a:t> paint) </a:t>
            </a:r>
            <a:r>
              <a:rPr lang="en-US" sz="3200" b="0" dirty="0">
                <a:solidFill>
                  <a:srgbClr val="0000FF"/>
                </a:solidFill>
                <a:effectLst/>
                <a:latin typeface="Consolas" panose="020B0609020204030204" pitchFamily="49" charset="0"/>
              </a:rPr>
              <a:t>then</a:t>
            </a:r>
            <a:endParaRPr lang="en-US" sz="3200" b="0" dirty="0">
              <a:solidFill>
                <a:srgbClr val="000000"/>
              </a:solidFill>
              <a:effectLst/>
              <a:latin typeface="Consolas" panose="020B0609020204030204" pitchFamily="49" charset="0"/>
            </a:endParaRP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print</a:t>
            </a:r>
            <a:r>
              <a:rPr lang="en-US" sz="3200" b="0" dirty="0">
                <a:solidFill>
                  <a:srgbClr val="000000"/>
                </a:solidFill>
                <a:effectLst/>
                <a:latin typeface="Consolas" panose="020B0609020204030204" pitchFamily="49" charset="0"/>
              </a:rPr>
              <a:t> *, </a:t>
            </a:r>
            <a:r>
              <a:rPr lang="en-US" sz="3200" b="0" dirty="0">
                <a:solidFill>
                  <a:srgbClr val="A31515"/>
                </a:solidFill>
                <a:effectLst/>
                <a:latin typeface="Consolas" panose="020B0609020204030204" pitchFamily="49" charset="0"/>
              </a:rPr>
              <a:t>'The circle can be painted'</a:t>
            </a:r>
            <a:endParaRPr lang="en-US" sz="3200" b="0" dirty="0">
              <a:solidFill>
                <a:srgbClr val="000000"/>
              </a:solidFill>
              <a:effectLst/>
              <a:latin typeface="Consolas" panose="020B0609020204030204" pitchFamily="49" charset="0"/>
            </a:endParaRP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else</a:t>
            </a:r>
            <a:endParaRPr lang="en-US" sz="3200" b="0" dirty="0">
              <a:solidFill>
                <a:srgbClr val="000000"/>
              </a:solidFill>
              <a:effectLst/>
              <a:latin typeface="Consolas" panose="020B0609020204030204" pitchFamily="49" charset="0"/>
            </a:endParaRP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print</a:t>
            </a:r>
            <a:r>
              <a:rPr lang="en-US" sz="3200" b="0" dirty="0">
                <a:solidFill>
                  <a:srgbClr val="000000"/>
                </a:solidFill>
                <a:effectLst/>
                <a:latin typeface="Consolas" panose="020B0609020204030204" pitchFamily="49" charset="0"/>
              </a:rPr>
              <a:t> *, </a:t>
            </a:r>
            <a:r>
              <a:rPr lang="en-US" sz="3200" b="0" dirty="0">
                <a:solidFill>
                  <a:srgbClr val="A31515"/>
                </a:solidFill>
                <a:effectLst/>
                <a:latin typeface="Consolas" panose="020B0609020204030204" pitchFamily="49" charset="0"/>
              </a:rPr>
              <a:t>'The circle cannot be painted'</a:t>
            </a:r>
            <a:endParaRPr lang="en-US" sz="3200" b="0" dirty="0">
              <a:solidFill>
                <a:srgbClr val="000000"/>
              </a:solidFill>
              <a:effectLst/>
              <a:latin typeface="Consolas" panose="020B0609020204030204" pitchFamily="49" charset="0"/>
            </a:endParaRP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end if</a:t>
            </a:r>
            <a:endParaRPr lang="en-US" sz="3200" b="0" dirty="0">
              <a:solidFill>
                <a:srgbClr val="000000"/>
              </a:solidFill>
              <a:effectLst/>
              <a:latin typeface="Consolas" panose="020B0609020204030204" pitchFamily="49" charset="0"/>
            </a:endParaRPr>
          </a:p>
          <a:p>
            <a:pPr algn="l"/>
            <a:r>
              <a:rPr lang="en-US" sz="3200" b="0" dirty="0">
                <a:solidFill>
                  <a:srgbClr val="0000FF"/>
                </a:solidFill>
                <a:effectLst/>
                <a:latin typeface="Consolas" panose="020B0609020204030204" pitchFamily="49" charset="0"/>
              </a:rPr>
              <a:t>end program</a:t>
            </a:r>
            <a:r>
              <a:rPr lang="en-US" sz="3200" b="0" dirty="0">
                <a:solidFill>
                  <a:srgbClr val="000000"/>
                </a:solidFill>
                <a:effectLst/>
                <a:latin typeface="Consolas" panose="020B0609020204030204" pitchFamily="49" charset="0"/>
              </a:rPr>
              <a:t> painting</a:t>
            </a:r>
          </a:p>
        </p:txBody>
      </p:sp>
      <p:sp>
        <p:nvSpPr>
          <p:cNvPr id="4" name="Rechteck: abgerundete Ecken 3">
            <a:extLst>
              <a:ext uri="{FF2B5EF4-FFF2-40B4-BE49-F238E27FC236}">
                <a16:creationId xmlns:a16="http://schemas.microsoft.com/office/drawing/2014/main" id="{AE01A3E9-5E40-2D7E-0782-87E7D0D3BC7E}"/>
              </a:ext>
            </a:extLst>
          </p:cNvPr>
          <p:cNvSpPr/>
          <p:nvPr/>
        </p:nvSpPr>
        <p:spPr>
          <a:xfrm>
            <a:off x="500742" y="3307742"/>
            <a:ext cx="13094941" cy="8463854"/>
          </a:xfrm>
          <a:prstGeom prst="roundRect">
            <a:avLst>
              <a:gd name="adj" fmla="val 14095"/>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6" name="Textfeld 5">
            <a:extLst>
              <a:ext uri="{FF2B5EF4-FFF2-40B4-BE49-F238E27FC236}">
                <a16:creationId xmlns:a16="http://schemas.microsoft.com/office/drawing/2014/main" id="{1FD30A52-2476-9A9B-9131-E54C88F24D46}"/>
              </a:ext>
            </a:extLst>
          </p:cNvPr>
          <p:cNvSpPr txBox="1"/>
          <p:nvPr/>
        </p:nvSpPr>
        <p:spPr>
          <a:xfrm>
            <a:off x="14301441" y="3307742"/>
            <a:ext cx="8444258" cy="3980577"/>
          </a:xfrm>
          <a:prstGeom prst="rect">
            <a:avLst/>
          </a:prstGeom>
          <a:no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de-DE" sz="3600" b="1" i="0" u="none" strike="noStrike" cap="none" spc="0" normalizeH="0" baseline="0" dirty="0">
                <a:ln>
                  <a:noFill/>
                </a:ln>
                <a:solidFill>
                  <a:srgbClr val="5E5E5E"/>
                </a:solidFill>
                <a:effectLst/>
                <a:uFillTx/>
                <a:latin typeface="+mn-lt"/>
                <a:ea typeface="+mn-ea"/>
                <a:cs typeface="+mn-cs"/>
                <a:sym typeface="Helvetica Neue"/>
              </a:rPr>
              <a:t>Output: </a:t>
            </a:r>
          </a:p>
          <a:p>
            <a:pPr marL="0" marR="0" indent="0" algn="l" defTabSz="2438338" rtl="0" fontAlgn="auto" latinLnBrk="0" hangingPunct="0">
              <a:lnSpc>
                <a:spcPct val="100000"/>
              </a:lnSpc>
              <a:spcBef>
                <a:spcPts val="0"/>
              </a:spcBef>
              <a:spcAft>
                <a:spcPts val="0"/>
              </a:spcAft>
              <a:buClrTx/>
              <a:buSzTx/>
              <a:buFontTx/>
              <a:buNone/>
              <a:tabLst/>
            </a:pPr>
            <a:endParaRPr lang="de-DE" sz="3600" dirty="0"/>
          </a:p>
          <a:p>
            <a:pPr marL="0" marR="0" indent="0" algn="l" defTabSz="2438338" rtl="0" fontAlgn="auto" latinLnBrk="0" hangingPunct="0">
              <a:lnSpc>
                <a:spcPct val="100000"/>
              </a:lnSpc>
              <a:spcBef>
                <a:spcPts val="0"/>
              </a:spcBef>
              <a:spcAft>
                <a:spcPts val="0"/>
              </a:spcAft>
              <a:buClrTx/>
              <a:buSzTx/>
              <a:buFontTx/>
              <a:buNone/>
              <a:tabLst/>
            </a:pPr>
            <a:r>
              <a:rPr lang="de-DE" sz="3600" dirty="0"/>
              <a:t>Enter </a:t>
            </a:r>
            <a:r>
              <a:rPr lang="de-DE" sz="3600" dirty="0" err="1"/>
              <a:t>radius</a:t>
            </a:r>
            <a:r>
              <a:rPr lang="de-DE" sz="3600" dirty="0"/>
              <a:t> </a:t>
            </a:r>
            <a:r>
              <a:rPr lang="de-DE" sz="3600" dirty="0" err="1"/>
              <a:t>of</a:t>
            </a:r>
            <a:r>
              <a:rPr lang="de-DE" sz="3600" dirty="0"/>
              <a:t> </a:t>
            </a:r>
            <a:r>
              <a:rPr lang="de-DE" sz="3600" dirty="0" err="1"/>
              <a:t>circle</a:t>
            </a:r>
            <a:endParaRPr lang="de-DE" sz="3600" dirty="0"/>
          </a:p>
          <a:p>
            <a:pPr marL="0" marR="0" indent="0" algn="l" defTabSz="2438338" rtl="0" fontAlgn="auto" latinLnBrk="0" hangingPunct="0">
              <a:lnSpc>
                <a:spcPct val="100000"/>
              </a:lnSpc>
              <a:spcBef>
                <a:spcPts val="0"/>
              </a:spcBef>
              <a:spcAft>
                <a:spcPts val="0"/>
              </a:spcAft>
              <a:buClrTx/>
              <a:buSzTx/>
              <a:buFontTx/>
              <a:buNone/>
              <a:tabLst/>
            </a:pPr>
            <a:r>
              <a:rPr lang="de-DE" sz="3600" dirty="0"/>
              <a:t>5</a:t>
            </a:r>
          </a:p>
          <a:p>
            <a:pPr algn="l"/>
            <a:r>
              <a:rPr lang="de-DE" sz="3600" dirty="0"/>
              <a:t>Enter Area </a:t>
            </a:r>
            <a:r>
              <a:rPr lang="de-DE" sz="3600" dirty="0" err="1"/>
              <a:t>that</a:t>
            </a:r>
            <a:r>
              <a:rPr lang="de-DE" sz="3600" dirty="0"/>
              <a:t> </a:t>
            </a:r>
            <a:r>
              <a:rPr lang="de-DE" sz="3600" dirty="0" err="1"/>
              <a:t>can</a:t>
            </a:r>
            <a:r>
              <a:rPr lang="de-DE" sz="3600" dirty="0"/>
              <a:t> </a:t>
            </a:r>
            <a:r>
              <a:rPr lang="de-DE" sz="3600" dirty="0" err="1"/>
              <a:t>be</a:t>
            </a:r>
            <a:r>
              <a:rPr lang="de-DE" sz="3600" dirty="0"/>
              <a:t> </a:t>
            </a:r>
            <a:r>
              <a:rPr lang="de-DE" sz="3600" dirty="0" err="1"/>
              <a:t>covered</a:t>
            </a:r>
            <a:r>
              <a:rPr lang="de-DE" sz="3600" dirty="0"/>
              <a:t> in </a:t>
            </a:r>
            <a:r>
              <a:rPr lang="de-DE" sz="3600" dirty="0" err="1"/>
              <a:t>paint</a:t>
            </a:r>
            <a:endParaRPr lang="de-DE" sz="3600" dirty="0"/>
          </a:p>
          <a:p>
            <a:pPr marL="0" marR="0" indent="0" algn="l" defTabSz="2438338" rtl="0" fontAlgn="auto" latinLnBrk="0" hangingPunct="0">
              <a:lnSpc>
                <a:spcPct val="100000"/>
              </a:lnSpc>
              <a:spcBef>
                <a:spcPts val="0"/>
              </a:spcBef>
              <a:spcAft>
                <a:spcPts val="0"/>
              </a:spcAft>
              <a:buClrTx/>
              <a:buSzTx/>
              <a:buFontTx/>
              <a:buNone/>
              <a:tabLst/>
            </a:pPr>
            <a:r>
              <a:rPr kumimoji="0" lang="de-DE" sz="3600" b="0" i="0" u="none" strike="noStrike" cap="none" spc="0" normalizeH="0" baseline="0" dirty="0">
                <a:ln>
                  <a:noFill/>
                </a:ln>
                <a:solidFill>
                  <a:srgbClr val="5E5E5E"/>
                </a:solidFill>
                <a:effectLst/>
                <a:uFillTx/>
                <a:latin typeface="+mn-lt"/>
                <a:ea typeface="+mn-ea"/>
                <a:cs typeface="+mn-cs"/>
                <a:sym typeface="Helvetica Neue"/>
              </a:rPr>
              <a:t>78</a:t>
            </a:r>
          </a:p>
          <a:p>
            <a:pPr marL="0" marR="0" indent="0" algn="l" defTabSz="2438338" rtl="0" fontAlgn="auto" latinLnBrk="0" hangingPunct="0">
              <a:lnSpc>
                <a:spcPct val="100000"/>
              </a:lnSpc>
              <a:spcBef>
                <a:spcPts val="0"/>
              </a:spcBef>
              <a:spcAft>
                <a:spcPts val="0"/>
              </a:spcAft>
              <a:buClrTx/>
              <a:buSzTx/>
              <a:buFontTx/>
              <a:buNone/>
              <a:tabLst/>
            </a:pPr>
            <a:r>
              <a:rPr kumimoji="0" lang="de-DE" sz="3600" b="0" i="0" u="none" strike="noStrike" cap="none" spc="0" normalizeH="0" baseline="0" dirty="0">
                <a:ln>
                  <a:noFill/>
                </a:ln>
                <a:solidFill>
                  <a:srgbClr val="5E5E5E"/>
                </a:solidFill>
                <a:effectLst/>
                <a:uFillTx/>
                <a:latin typeface="+mn-lt"/>
                <a:ea typeface="+mn-ea"/>
                <a:cs typeface="+mn-cs"/>
                <a:sym typeface="Helvetica Neue"/>
              </a:rPr>
              <a:t>The </a:t>
            </a:r>
            <a:r>
              <a:rPr kumimoji="0" lang="de-DE" sz="3600" b="0" i="0" u="none" strike="noStrike" cap="none" spc="0" normalizeH="0" baseline="0" dirty="0" err="1">
                <a:ln>
                  <a:noFill/>
                </a:ln>
                <a:solidFill>
                  <a:srgbClr val="5E5E5E"/>
                </a:solidFill>
                <a:effectLst/>
                <a:uFillTx/>
                <a:latin typeface="+mn-lt"/>
                <a:ea typeface="+mn-ea"/>
                <a:cs typeface="+mn-cs"/>
                <a:sym typeface="Helvetica Neue"/>
              </a:rPr>
              <a:t>circle</a:t>
            </a:r>
            <a:r>
              <a:rPr kumimoji="0" lang="de-DE" sz="3600" b="0" i="0" u="none" strike="noStrike" cap="none" spc="0" normalizeH="0" dirty="0">
                <a:ln>
                  <a:noFill/>
                </a:ln>
                <a:solidFill>
                  <a:srgbClr val="5E5E5E"/>
                </a:solidFill>
                <a:effectLst/>
                <a:uFillTx/>
                <a:latin typeface="+mn-lt"/>
                <a:ea typeface="+mn-ea"/>
                <a:cs typeface="+mn-cs"/>
                <a:sym typeface="Helvetica Neue"/>
              </a:rPr>
              <a:t> </a:t>
            </a:r>
            <a:r>
              <a:rPr kumimoji="0" lang="de-DE" sz="3600" b="0" i="0" u="none" strike="noStrike" cap="none" spc="0" normalizeH="0" dirty="0" err="1">
                <a:ln>
                  <a:noFill/>
                </a:ln>
                <a:solidFill>
                  <a:srgbClr val="5E5E5E"/>
                </a:solidFill>
                <a:effectLst/>
                <a:uFillTx/>
                <a:latin typeface="+mn-lt"/>
                <a:ea typeface="+mn-ea"/>
                <a:cs typeface="+mn-cs"/>
                <a:sym typeface="Helvetica Neue"/>
              </a:rPr>
              <a:t>cannot</a:t>
            </a:r>
            <a:r>
              <a:rPr kumimoji="0" lang="de-DE" sz="3600" b="0" i="0" u="none" strike="noStrike" cap="none" spc="0" normalizeH="0" baseline="0" dirty="0">
                <a:ln>
                  <a:noFill/>
                </a:ln>
                <a:solidFill>
                  <a:srgbClr val="5E5E5E"/>
                </a:solidFill>
                <a:effectLst/>
                <a:uFillTx/>
                <a:latin typeface="+mn-lt"/>
                <a:ea typeface="+mn-ea"/>
                <a:cs typeface="+mn-cs"/>
                <a:sym typeface="Helvetica Neue"/>
              </a:rPr>
              <a:t> </a:t>
            </a:r>
            <a:r>
              <a:rPr kumimoji="0" lang="de-DE" sz="3600" b="0" i="0" u="none" strike="noStrike" cap="none" spc="0" normalizeH="0" baseline="0" dirty="0" err="1">
                <a:ln>
                  <a:noFill/>
                </a:ln>
                <a:solidFill>
                  <a:srgbClr val="5E5E5E"/>
                </a:solidFill>
                <a:effectLst/>
                <a:uFillTx/>
                <a:latin typeface="+mn-lt"/>
                <a:ea typeface="+mn-ea"/>
                <a:cs typeface="+mn-cs"/>
                <a:sym typeface="Helvetica Neue"/>
              </a:rPr>
              <a:t>be</a:t>
            </a:r>
            <a:r>
              <a:rPr kumimoji="0" lang="de-DE" sz="3600" b="0" i="0" u="none" strike="noStrike" cap="none" spc="0" normalizeH="0" baseline="0" dirty="0">
                <a:ln>
                  <a:noFill/>
                </a:ln>
                <a:solidFill>
                  <a:srgbClr val="5E5E5E"/>
                </a:solidFill>
                <a:effectLst/>
                <a:uFillTx/>
                <a:latin typeface="+mn-lt"/>
                <a:ea typeface="+mn-ea"/>
                <a:cs typeface="+mn-cs"/>
                <a:sym typeface="Helvetica Neue"/>
              </a:rPr>
              <a:t> </a:t>
            </a:r>
            <a:r>
              <a:rPr kumimoji="0" lang="de-DE" sz="3600" b="0" i="0" u="none" strike="noStrike" cap="none" spc="0" normalizeH="0" baseline="0" dirty="0" err="1">
                <a:ln>
                  <a:noFill/>
                </a:ln>
                <a:solidFill>
                  <a:srgbClr val="5E5E5E"/>
                </a:solidFill>
                <a:effectLst/>
                <a:uFillTx/>
                <a:latin typeface="+mn-lt"/>
                <a:ea typeface="+mn-ea"/>
                <a:cs typeface="+mn-cs"/>
                <a:sym typeface="Helvetica Neue"/>
              </a:rPr>
              <a:t>painted</a:t>
            </a:r>
            <a:r>
              <a:rPr kumimoji="0" lang="de-DE" sz="3600" b="0" i="0" u="none" strike="noStrike" cap="none" spc="0" normalizeH="0" baseline="0" dirty="0">
                <a:ln>
                  <a:noFill/>
                </a:ln>
                <a:solidFill>
                  <a:srgbClr val="5E5E5E"/>
                </a:solidFill>
                <a:effectLst/>
                <a:uFillTx/>
                <a:latin typeface="+mn-lt"/>
                <a:ea typeface="+mn-ea"/>
                <a:cs typeface="+mn-cs"/>
                <a:sym typeface="Helvetica Neue"/>
              </a:rPr>
              <a:t>!</a:t>
            </a:r>
          </a:p>
        </p:txBody>
      </p:sp>
      <p:sp>
        <p:nvSpPr>
          <p:cNvPr id="9" name="Textfeld 8">
            <a:extLst>
              <a:ext uri="{FF2B5EF4-FFF2-40B4-BE49-F238E27FC236}">
                <a16:creationId xmlns:a16="http://schemas.microsoft.com/office/drawing/2014/main" id="{E23930E6-030D-5BA0-53C8-694EC1D1C89D}"/>
              </a:ext>
            </a:extLst>
          </p:cNvPr>
          <p:cNvSpPr txBox="1"/>
          <p:nvPr/>
        </p:nvSpPr>
        <p:spPr>
          <a:xfrm>
            <a:off x="14301440" y="7791019"/>
            <a:ext cx="8444259" cy="3980577"/>
          </a:xfrm>
          <a:prstGeom prst="rect">
            <a:avLst/>
          </a:prstGeom>
          <a:no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de-DE" sz="3600" b="1" i="0" u="none" strike="noStrike" cap="none" spc="0" normalizeH="0" baseline="0" dirty="0">
                <a:ln>
                  <a:noFill/>
                </a:ln>
                <a:solidFill>
                  <a:srgbClr val="5E5E5E"/>
                </a:solidFill>
                <a:effectLst/>
                <a:uFillTx/>
                <a:latin typeface="+mn-lt"/>
                <a:ea typeface="+mn-ea"/>
                <a:cs typeface="+mn-cs"/>
                <a:sym typeface="Helvetica Neue"/>
              </a:rPr>
              <a:t>Output: </a:t>
            </a:r>
          </a:p>
          <a:p>
            <a:pPr marL="0" marR="0" indent="0" algn="l" defTabSz="2438338" rtl="0" fontAlgn="auto" latinLnBrk="0" hangingPunct="0">
              <a:lnSpc>
                <a:spcPct val="100000"/>
              </a:lnSpc>
              <a:spcBef>
                <a:spcPts val="0"/>
              </a:spcBef>
              <a:spcAft>
                <a:spcPts val="0"/>
              </a:spcAft>
              <a:buClrTx/>
              <a:buSzTx/>
              <a:buFontTx/>
              <a:buNone/>
              <a:tabLst/>
            </a:pPr>
            <a:endParaRPr lang="de-DE" sz="3600" dirty="0"/>
          </a:p>
          <a:p>
            <a:pPr marL="0" marR="0" indent="0" algn="l" defTabSz="2438338" rtl="0" fontAlgn="auto" latinLnBrk="0" hangingPunct="0">
              <a:lnSpc>
                <a:spcPct val="100000"/>
              </a:lnSpc>
              <a:spcBef>
                <a:spcPts val="0"/>
              </a:spcBef>
              <a:spcAft>
                <a:spcPts val="0"/>
              </a:spcAft>
              <a:buClrTx/>
              <a:buSzTx/>
              <a:buFontTx/>
              <a:buNone/>
              <a:tabLst/>
            </a:pPr>
            <a:r>
              <a:rPr lang="de-DE" sz="3600" dirty="0"/>
              <a:t>Enter </a:t>
            </a:r>
            <a:r>
              <a:rPr lang="de-DE" sz="3600" dirty="0" err="1"/>
              <a:t>radius</a:t>
            </a:r>
            <a:r>
              <a:rPr lang="de-DE" sz="3600" dirty="0"/>
              <a:t> </a:t>
            </a:r>
            <a:r>
              <a:rPr lang="de-DE" sz="3600" dirty="0" err="1"/>
              <a:t>of</a:t>
            </a:r>
            <a:r>
              <a:rPr lang="de-DE" sz="3600" dirty="0"/>
              <a:t> </a:t>
            </a:r>
            <a:r>
              <a:rPr lang="de-DE" sz="3600" dirty="0" err="1"/>
              <a:t>circle</a:t>
            </a:r>
            <a:endParaRPr lang="de-DE" sz="3600" dirty="0"/>
          </a:p>
          <a:p>
            <a:pPr marL="0" marR="0" indent="0" algn="l" defTabSz="2438338" rtl="0" fontAlgn="auto" latinLnBrk="0" hangingPunct="0">
              <a:lnSpc>
                <a:spcPct val="100000"/>
              </a:lnSpc>
              <a:spcBef>
                <a:spcPts val="0"/>
              </a:spcBef>
              <a:spcAft>
                <a:spcPts val="0"/>
              </a:spcAft>
              <a:buClrTx/>
              <a:buSzTx/>
              <a:buFontTx/>
              <a:buNone/>
              <a:tabLst/>
            </a:pPr>
            <a:r>
              <a:rPr lang="de-DE" sz="3600" dirty="0"/>
              <a:t>5</a:t>
            </a:r>
          </a:p>
          <a:p>
            <a:pPr marL="0" marR="0" indent="0" algn="l" defTabSz="2438338" rtl="0" fontAlgn="auto" latinLnBrk="0" hangingPunct="0">
              <a:lnSpc>
                <a:spcPct val="100000"/>
              </a:lnSpc>
              <a:spcBef>
                <a:spcPts val="0"/>
              </a:spcBef>
              <a:spcAft>
                <a:spcPts val="0"/>
              </a:spcAft>
              <a:buClrTx/>
              <a:buSzTx/>
              <a:buFontTx/>
              <a:buNone/>
              <a:tabLst/>
            </a:pPr>
            <a:r>
              <a:rPr lang="de-DE" sz="3600" dirty="0"/>
              <a:t>Enter Area </a:t>
            </a:r>
            <a:r>
              <a:rPr lang="de-DE" sz="3600" dirty="0" err="1"/>
              <a:t>that</a:t>
            </a:r>
            <a:r>
              <a:rPr lang="de-DE" sz="3600" dirty="0"/>
              <a:t> </a:t>
            </a:r>
            <a:r>
              <a:rPr lang="de-DE" sz="3600" dirty="0" err="1"/>
              <a:t>can</a:t>
            </a:r>
            <a:r>
              <a:rPr lang="de-DE" sz="3600" dirty="0"/>
              <a:t> </a:t>
            </a:r>
            <a:r>
              <a:rPr lang="de-DE" sz="3600" dirty="0" err="1"/>
              <a:t>be</a:t>
            </a:r>
            <a:r>
              <a:rPr lang="de-DE" sz="3600" dirty="0"/>
              <a:t> </a:t>
            </a:r>
            <a:r>
              <a:rPr lang="de-DE" sz="3600" dirty="0" err="1"/>
              <a:t>covered</a:t>
            </a:r>
            <a:r>
              <a:rPr lang="de-DE" sz="3600" dirty="0"/>
              <a:t> in </a:t>
            </a:r>
            <a:r>
              <a:rPr lang="de-DE" sz="3600" dirty="0" err="1"/>
              <a:t>paint</a:t>
            </a:r>
            <a:endParaRPr lang="de-DE" sz="3600" dirty="0"/>
          </a:p>
          <a:p>
            <a:pPr marL="0" marR="0" indent="0" algn="l" defTabSz="2438338" rtl="0" fontAlgn="auto" latinLnBrk="0" hangingPunct="0">
              <a:lnSpc>
                <a:spcPct val="100000"/>
              </a:lnSpc>
              <a:spcBef>
                <a:spcPts val="0"/>
              </a:spcBef>
              <a:spcAft>
                <a:spcPts val="0"/>
              </a:spcAft>
              <a:buClrTx/>
              <a:buSzTx/>
              <a:buFontTx/>
              <a:buNone/>
              <a:tabLst/>
            </a:pPr>
            <a:r>
              <a:rPr kumimoji="0" lang="de-DE" sz="3600" b="0" i="0" u="none" strike="noStrike" cap="none" spc="0" normalizeH="0" baseline="0" dirty="0">
                <a:ln>
                  <a:noFill/>
                </a:ln>
                <a:solidFill>
                  <a:srgbClr val="5E5E5E"/>
                </a:solidFill>
                <a:effectLst/>
                <a:uFillTx/>
                <a:latin typeface="+mn-lt"/>
                <a:ea typeface="+mn-ea"/>
                <a:cs typeface="+mn-cs"/>
                <a:sym typeface="Helvetica Neue"/>
              </a:rPr>
              <a:t>79</a:t>
            </a:r>
          </a:p>
          <a:p>
            <a:pPr marL="0" marR="0" indent="0" algn="l" defTabSz="2438338" rtl="0" fontAlgn="auto" latinLnBrk="0" hangingPunct="0">
              <a:lnSpc>
                <a:spcPct val="100000"/>
              </a:lnSpc>
              <a:spcBef>
                <a:spcPts val="0"/>
              </a:spcBef>
              <a:spcAft>
                <a:spcPts val="0"/>
              </a:spcAft>
              <a:buClrTx/>
              <a:buSzTx/>
              <a:buFontTx/>
              <a:buNone/>
              <a:tabLst/>
            </a:pPr>
            <a:r>
              <a:rPr kumimoji="0" lang="de-DE" sz="3600" b="0" i="0" u="none" strike="noStrike" cap="none" spc="0" normalizeH="0" baseline="0" dirty="0">
                <a:ln>
                  <a:noFill/>
                </a:ln>
                <a:solidFill>
                  <a:srgbClr val="5E5E5E"/>
                </a:solidFill>
                <a:effectLst/>
                <a:uFillTx/>
                <a:latin typeface="+mn-lt"/>
                <a:ea typeface="+mn-ea"/>
                <a:cs typeface="+mn-cs"/>
                <a:sym typeface="Helvetica Neue"/>
              </a:rPr>
              <a:t>The </a:t>
            </a:r>
            <a:r>
              <a:rPr kumimoji="0" lang="de-DE" sz="3600" b="0" i="0" u="none" strike="noStrike" cap="none" spc="0" normalizeH="0" baseline="0" dirty="0" err="1">
                <a:ln>
                  <a:noFill/>
                </a:ln>
                <a:solidFill>
                  <a:srgbClr val="5E5E5E"/>
                </a:solidFill>
                <a:effectLst/>
                <a:uFillTx/>
                <a:latin typeface="+mn-lt"/>
                <a:ea typeface="+mn-ea"/>
                <a:cs typeface="+mn-cs"/>
                <a:sym typeface="Helvetica Neue"/>
              </a:rPr>
              <a:t>circle</a:t>
            </a:r>
            <a:r>
              <a:rPr kumimoji="0" lang="de-DE" sz="3600" b="0" i="0" u="none" strike="noStrike" cap="none" spc="0" normalizeH="0" baseline="0" dirty="0">
                <a:ln>
                  <a:noFill/>
                </a:ln>
                <a:solidFill>
                  <a:srgbClr val="5E5E5E"/>
                </a:solidFill>
                <a:effectLst/>
                <a:uFillTx/>
                <a:latin typeface="+mn-lt"/>
                <a:ea typeface="+mn-ea"/>
                <a:cs typeface="+mn-cs"/>
                <a:sym typeface="Helvetica Neue"/>
              </a:rPr>
              <a:t> </a:t>
            </a:r>
            <a:r>
              <a:rPr lang="de-DE" sz="3600" dirty="0" err="1"/>
              <a:t>can</a:t>
            </a:r>
            <a:r>
              <a:rPr kumimoji="0" lang="de-DE" sz="3600" b="0" i="0" u="none" strike="noStrike" cap="none" spc="0" normalizeH="0" baseline="0" dirty="0">
                <a:ln>
                  <a:noFill/>
                </a:ln>
                <a:solidFill>
                  <a:srgbClr val="5E5E5E"/>
                </a:solidFill>
                <a:effectLst/>
                <a:uFillTx/>
                <a:latin typeface="+mn-lt"/>
                <a:ea typeface="+mn-ea"/>
                <a:cs typeface="+mn-cs"/>
                <a:sym typeface="Helvetica Neue"/>
              </a:rPr>
              <a:t> </a:t>
            </a:r>
            <a:r>
              <a:rPr kumimoji="0" lang="de-DE" sz="3600" b="0" i="0" u="none" strike="noStrike" cap="none" spc="0" normalizeH="0" baseline="0" dirty="0" err="1">
                <a:ln>
                  <a:noFill/>
                </a:ln>
                <a:solidFill>
                  <a:srgbClr val="5E5E5E"/>
                </a:solidFill>
                <a:effectLst/>
                <a:uFillTx/>
                <a:latin typeface="+mn-lt"/>
                <a:ea typeface="+mn-ea"/>
                <a:cs typeface="+mn-cs"/>
                <a:sym typeface="Helvetica Neue"/>
              </a:rPr>
              <a:t>be</a:t>
            </a:r>
            <a:r>
              <a:rPr kumimoji="0" lang="de-DE" sz="3600" b="0" i="0" u="none" strike="noStrike" cap="none" spc="0" normalizeH="0" baseline="0" dirty="0">
                <a:ln>
                  <a:noFill/>
                </a:ln>
                <a:solidFill>
                  <a:srgbClr val="5E5E5E"/>
                </a:solidFill>
                <a:effectLst/>
                <a:uFillTx/>
                <a:latin typeface="+mn-lt"/>
                <a:ea typeface="+mn-ea"/>
                <a:cs typeface="+mn-cs"/>
                <a:sym typeface="Helvetica Neue"/>
              </a:rPr>
              <a:t> </a:t>
            </a:r>
            <a:r>
              <a:rPr kumimoji="0" lang="de-DE" sz="3600" b="0" i="0" u="none" strike="noStrike" cap="none" spc="0" normalizeH="0" baseline="0" dirty="0" err="1">
                <a:ln>
                  <a:noFill/>
                </a:ln>
                <a:solidFill>
                  <a:srgbClr val="5E5E5E"/>
                </a:solidFill>
                <a:effectLst/>
                <a:uFillTx/>
                <a:latin typeface="+mn-lt"/>
                <a:ea typeface="+mn-ea"/>
                <a:cs typeface="+mn-cs"/>
                <a:sym typeface="Helvetica Neue"/>
              </a:rPr>
              <a:t>painted</a:t>
            </a:r>
            <a:endParaRPr kumimoji="0" lang="de-DE" sz="36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0" name="Foliennummernplatzhalter 9">
            <a:extLst>
              <a:ext uri="{FF2B5EF4-FFF2-40B4-BE49-F238E27FC236}">
                <a16:creationId xmlns:a16="http://schemas.microsoft.com/office/drawing/2014/main" id="{ACE61392-A488-BD14-987E-11CEB1DD4EBC}"/>
              </a:ext>
            </a:extLst>
          </p:cNvPr>
          <p:cNvSpPr>
            <a:spLocks noGrp="1"/>
          </p:cNvSpPr>
          <p:nvPr>
            <p:ph type="sldNum" sz="quarter" idx="2"/>
          </p:nvPr>
        </p:nvSpPr>
        <p:spPr/>
        <p:txBody>
          <a:bodyPr/>
          <a:lstStyle/>
          <a:p>
            <a:fld id="{86CB4B4D-7CA3-9044-876B-883B54F8677D}" type="slidenum">
              <a:rPr lang="en-GB" smtClean="0"/>
              <a:t>24</a:t>
            </a:fld>
            <a:endParaRPr lang="en-GB"/>
          </a:p>
        </p:txBody>
      </p:sp>
    </p:spTree>
    <p:extLst>
      <p:ext uri="{BB962C8B-B14F-4D97-AF65-F5344CB8AC3E}">
        <p14:creationId xmlns:p14="http://schemas.microsoft.com/office/powerpoint/2010/main" val="17076699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fade">
                                      <p:cBhvr>
                                        <p:cTn id="18" dur="500"/>
                                        <p:tgtEl>
                                          <p:spTgt spid="5">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fade">
                                      <p:cBhvr>
                                        <p:cTn id="21" dur="500"/>
                                        <p:tgtEl>
                                          <p:spTgt spid="5">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8" end="8"/>
                                            </p:txEl>
                                          </p:spTgt>
                                        </p:tgtEl>
                                        <p:attrNameLst>
                                          <p:attrName>style.visibility</p:attrName>
                                        </p:attrNameLst>
                                      </p:cBhvr>
                                      <p:to>
                                        <p:strVal val="visible"/>
                                      </p:to>
                                    </p:set>
                                    <p:animEffect transition="in" filter="fade">
                                      <p:cBhvr>
                                        <p:cTn id="26" dur="500"/>
                                        <p:tgtEl>
                                          <p:spTgt spid="5">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animEffect transition="in" filter="fade">
                                      <p:cBhvr>
                                        <p:cTn id="31" dur="500"/>
                                        <p:tgtEl>
                                          <p:spTgt spid="5">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2" end="12"/>
                                            </p:txEl>
                                          </p:spTgt>
                                        </p:tgtEl>
                                        <p:attrNameLst>
                                          <p:attrName>style.visibility</p:attrName>
                                        </p:attrNameLst>
                                      </p:cBhvr>
                                      <p:to>
                                        <p:strVal val="visible"/>
                                      </p:to>
                                    </p:set>
                                    <p:animEffect transition="in" filter="fade">
                                      <p:cBhvr>
                                        <p:cTn id="34" dur="500"/>
                                        <p:tgtEl>
                                          <p:spTgt spid="5">
                                            <p:txEl>
                                              <p:pRg st="12" end="1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1" end="11"/>
                                            </p:txEl>
                                          </p:spTgt>
                                        </p:tgtEl>
                                        <p:attrNameLst>
                                          <p:attrName>style.visibility</p:attrName>
                                        </p:attrNameLst>
                                      </p:cBhvr>
                                      <p:to>
                                        <p:strVal val="visible"/>
                                      </p:to>
                                    </p:set>
                                    <p:animEffect transition="in" filter="fade">
                                      <p:cBhvr>
                                        <p:cTn id="42" dur="500"/>
                                        <p:tgtEl>
                                          <p:spTgt spid="5">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animEffect transition="in" filter="fade">
                                      <p:cBhvr>
                                        <p:cTn id="45" dur="500"/>
                                        <p:tgtEl>
                                          <p:spTgt spid="5">
                                            <p:txEl>
                                              <p:pRg st="13" end="1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AC58DE-E873-EAF0-6602-1225CCB56D50}"/>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D15836AE-5231-99B2-E0EA-F8CE4E473AE3}"/>
              </a:ext>
            </a:extLst>
          </p:cNvPr>
          <p:cNvSpPr>
            <a:spLocks noGrp="1"/>
          </p:cNvSpPr>
          <p:nvPr>
            <p:ph type="body" sz="quarter" idx="21"/>
          </p:nvPr>
        </p:nvSpPr>
        <p:spPr/>
        <p:txBody>
          <a:bodyPr/>
          <a:lstStyle/>
          <a:p>
            <a:r>
              <a:rPr lang="de-DE" dirty="0" err="1"/>
              <a:t>Paintingproblem</a:t>
            </a:r>
            <a:endParaRPr lang="de-DE" dirty="0"/>
          </a:p>
        </p:txBody>
      </p:sp>
      <p:sp>
        <p:nvSpPr>
          <p:cNvPr id="6" name="Textfeld 5">
            <a:extLst>
              <a:ext uri="{FF2B5EF4-FFF2-40B4-BE49-F238E27FC236}">
                <a16:creationId xmlns:a16="http://schemas.microsoft.com/office/drawing/2014/main" id="{FE707BFF-D253-2136-29B5-8B2F1DFBE3F2}"/>
              </a:ext>
            </a:extLst>
          </p:cNvPr>
          <p:cNvSpPr txBox="1"/>
          <p:nvPr/>
        </p:nvSpPr>
        <p:spPr>
          <a:xfrm>
            <a:off x="1206500" y="3677073"/>
            <a:ext cx="10985500" cy="4154984"/>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de-DE" b="0" dirty="0" err="1">
                <a:solidFill>
                  <a:srgbClr val="0000FF"/>
                </a:solidFill>
                <a:effectLst/>
                <a:latin typeface="Consolas" panose="020B0609020204030204" pitchFamily="49" charset="0"/>
              </a:rPr>
              <a:t>import</a:t>
            </a:r>
            <a:r>
              <a:rPr lang="de-DE" b="0" dirty="0">
                <a:solidFill>
                  <a:srgbClr val="000000"/>
                </a:solidFill>
                <a:effectLst/>
                <a:latin typeface="Consolas" panose="020B0609020204030204" pitchFamily="49" charset="0"/>
              </a:rPr>
              <a:t> </a:t>
            </a:r>
            <a:r>
              <a:rPr lang="de-DE" b="0" dirty="0" err="1">
                <a:solidFill>
                  <a:srgbClr val="000000"/>
                </a:solidFill>
                <a:effectLst/>
                <a:latin typeface="Consolas" panose="020B0609020204030204" pitchFamily="49" charset="0"/>
              </a:rPr>
              <a:t>java.util.</a:t>
            </a:r>
            <a:r>
              <a:rPr lang="de-DE" b="0" dirty="0" err="1">
                <a:solidFill>
                  <a:srgbClr val="2B91AF"/>
                </a:solidFill>
                <a:effectLst/>
                <a:latin typeface="Consolas" panose="020B0609020204030204" pitchFamily="49" charset="0"/>
              </a:rPr>
              <a:t>Scanner</a:t>
            </a:r>
            <a:r>
              <a:rPr lang="de-DE" b="0" dirty="0">
                <a:solidFill>
                  <a:srgbClr val="000000"/>
                </a:solidFill>
                <a:effectLst/>
                <a:latin typeface="Consolas" panose="020B0609020204030204" pitchFamily="49" charset="0"/>
              </a:rPr>
              <a:t>;</a:t>
            </a:r>
          </a:p>
          <a:p>
            <a:pPr algn="l"/>
            <a:br>
              <a:rPr lang="de-DE" b="0" dirty="0">
                <a:solidFill>
                  <a:srgbClr val="000000"/>
                </a:solidFill>
                <a:effectLst/>
                <a:latin typeface="Consolas" panose="020B0609020204030204" pitchFamily="49" charset="0"/>
              </a:rPr>
            </a:br>
            <a:r>
              <a:rPr lang="de-DE" b="0" dirty="0" err="1">
                <a:solidFill>
                  <a:srgbClr val="0000FF"/>
                </a:solidFill>
                <a:effectLst/>
                <a:latin typeface="Consolas" panose="020B0609020204030204" pitchFamily="49" charset="0"/>
              </a:rPr>
              <a:t>public</a:t>
            </a:r>
            <a:r>
              <a:rPr lang="de-DE" b="0" dirty="0">
                <a:solidFill>
                  <a:srgbClr val="000000"/>
                </a:solidFill>
                <a:effectLst/>
                <a:latin typeface="Consolas" panose="020B0609020204030204" pitchFamily="49" charset="0"/>
              </a:rPr>
              <a:t> </a:t>
            </a:r>
            <a:r>
              <a:rPr lang="de-DE" b="0" dirty="0" err="1">
                <a:solidFill>
                  <a:srgbClr val="0000FF"/>
                </a:solidFill>
                <a:effectLst/>
                <a:latin typeface="Consolas" panose="020B0609020204030204" pitchFamily="49" charset="0"/>
              </a:rPr>
              <a:t>class</a:t>
            </a:r>
            <a:r>
              <a:rPr lang="de-DE" b="0" dirty="0">
                <a:solidFill>
                  <a:srgbClr val="000000"/>
                </a:solidFill>
                <a:effectLst/>
                <a:latin typeface="Consolas" panose="020B0609020204030204" pitchFamily="49" charset="0"/>
              </a:rPr>
              <a:t> </a:t>
            </a:r>
            <a:r>
              <a:rPr lang="de-DE" b="0" dirty="0" err="1">
                <a:solidFill>
                  <a:srgbClr val="2B91AF"/>
                </a:solidFill>
                <a:effectLst/>
                <a:latin typeface="Consolas" panose="020B0609020204030204" pitchFamily="49" charset="0"/>
              </a:rPr>
              <a:t>Paintingproblem</a:t>
            </a:r>
            <a:r>
              <a:rPr lang="de-DE" b="0" dirty="0">
                <a:solidFill>
                  <a:srgbClr val="000000"/>
                </a:solidFill>
                <a:effectLst/>
                <a:latin typeface="Consolas" panose="020B0609020204030204" pitchFamily="49" charset="0"/>
              </a:rPr>
              <a:t>{</a:t>
            </a:r>
          </a:p>
          <a:p>
            <a:pPr algn="l"/>
            <a:br>
              <a:rPr lang="de-DE" b="0" dirty="0">
                <a:solidFill>
                  <a:srgbClr val="000000"/>
                </a:solidFill>
                <a:effectLst/>
                <a:latin typeface="Consolas" panose="020B0609020204030204" pitchFamily="49" charset="0"/>
              </a:rPr>
            </a:br>
            <a:r>
              <a:rPr lang="de-DE" b="0" dirty="0">
                <a:solidFill>
                  <a:srgbClr val="000000"/>
                </a:solidFill>
                <a:effectLst/>
                <a:latin typeface="Consolas" panose="020B0609020204030204" pitchFamily="49" charset="0"/>
              </a:rPr>
              <a:t>    </a:t>
            </a:r>
            <a:r>
              <a:rPr lang="de-DE" b="0" dirty="0" err="1">
                <a:solidFill>
                  <a:srgbClr val="0000FF"/>
                </a:solidFill>
                <a:effectLst/>
                <a:latin typeface="Consolas" panose="020B0609020204030204" pitchFamily="49" charset="0"/>
              </a:rPr>
              <a:t>public</a:t>
            </a:r>
            <a:r>
              <a:rPr lang="de-DE" b="0" dirty="0">
                <a:solidFill>
                  <a:srgbClr val="000000"/>
                </a:solidFill>
                <a:effectLst/>
                <a:latin typeface="Consolas" panose="020B0609020204030204" pitchFamily="49" charset="0"/>
              </a:rPr>
              <a:t> </a:t>
            </a:r>
            <a:r>
              <a:rPr lang="de-DE" b="0" dirty="0" err="1">
                <a:solidFill>
                  <a:srgbClr val="000000"/>
                </a:solidFill>
                <a:effectLst/>
                <a:latin typeface="Consolas" panose="020B0609020204030204" pitchFamily="49" charset="0"/>
              </a:rPr>
              <a:t>Paintingproblem</a:t>
            </a:r>
            <a:r>
              <a:rPr lang="de-DE" b="0" dirty="0">
                <a:solidFill>
                  <a:srgbClr val="000000"/>
                </a:solidFill>
                <a:effectLst/>
                <a:latin typeface="Consolas" panose="020B0609020204030204" pitchFamily="49" charset="0"/>
              </a:rPr>
              <a:t>() {</a:t>
            </a:r>
          </a:p>
          <a:p>
            <a:pPr algn="l"/>
            <a:r>
              <a:rPr lang="de-DE" b="0" dirty="0">
                <a:solidFill>
                  <a:srgbClr val="000000"/>
                </a:solidFill>
                <a:effectLst/>
                <a:latin typeface="Consolas" panose="020B0609020204030204" pitchFamily="49" charset="0"/>
              </a:rPr>
              <a:t>        </a:t>
            </a:r>
            <a:r>
              <a:rPr lang="de-DE" b="0" dirty="0">
                <a:solidFill>
                  <a:srgbClr val="2B91AF"/>
                </a:solidFill>
                <a:effectLst/>
                <a:latin typeface="Consolas" panose="020B0609020204030204" pitchFamily="49" charset="0"/>
              </a:rPr>
              <a:t>Scanner</a:t>
            </a:r>
            <a:r>
              <a:rPr lang="de-DE" b="0" dirty="0">
                <a:solidFill>
                  <a:srgbClr val="000000"/>
                </a:solidFill>
                <a:effectLst/>
                <a:latin typeface="Consolas" panose="020B0609020204030204" pitchFamily="49" charset="0"/>
              </a:rPr>
              <a:t> </a:t>
            </a:r>
            <a:r>
              <a:rPr lang="de-DE" b="0" dirty="0" err="1">
                <a:solidFill>
                  <a:srgbClr val="000000"/>
                </a:solidFill>
                <a:effectLst/>
                <a:latin typeface="Consolas" panose="020B0609020204030204" pitchFamily="49" charset="0"/>
              </a:rPr>
              <a:t>scanner</a:t>
            </a:r>
            <a:r>
              <a:rPr lang="de-DE" b="0" dirty="0">
                <a:solidFill>
                  <a:srgbClr val="000000"/>
                </a:solidFill>
                <a:effectLst/>
                <a:latin typeface="Consolas" panose="020B0609020204030204" pitchFamily="49" charset="0"/>
              </a:rPr>
              <a:t> = </a:t>
            </a:r>
            <a:r>
              <a:rPr lang="de-DE" b="0" dirty="0" err="1">
                <a:solidFill>
                  <a:srgbClr val="0000FF"/>
                </a:solidFill>
                <a:effectLst/>
                <a:latin typeface="Consolas" panose="020B0609020204030204" pitchFamily="49" charset="0"/>
              </a:rPr>
              <a:t>new</a:t>
            </a:r>
            <a:r>
              <a:rPr lang="de-DE" b="0" dirty="0">
                <a:solidFill>
                  <a:srgbClr val="000000"/>
                </a:solidFill>
                <a:effectLst/>
                <a:latin typeface="Consolas" panose="020B0609020204030204" pitchFamily="49" charset="0"/>
              </a:rPr>
              <a:t> Scanner(</a:t>
            </a:r>
            <a:r>
              <a:rPr lang="de-DE" b="0" dirty="0">
                <a:solidFill>
                  <a:srgbClr val="2B91AF"/>
                </a:solidFill>
                <a:effectLst/>
                <a:latin typeface="Consolas" panose="020B0609020204030204" pitchFamily="49" charset="0"/>
              </a:rPr>
              <a:t>System</a:t>
            </a:r>
            <a:r>
              <a:rPr lang="de-DE" b="0" dirty="0">
                <a:solidFill>
                  <a:srgbClr val="000000"/>
                </a:solidFill>
                <a:effectLst/>
                <a:latin typeface="Consolas" panose="020B0609020204030204" pitchFamily="49" charset="0"/>
              </a:rPr>
              <a:t>.in);</a:t>
            </a:r>
          </a:p>
          <a:p>
            <a:pPr algn="l"/>
            <a:r>
              <a:rPr lang="de-DE" b="0" dirty="0">
                <a:solidFill>
                  <a:srgbClr val="000000"/>
                </a:solidFill>
                <a:effectLst/>
                <a:latin typeface="Consolas" panose="020B0609020204030204" pitchFamily="49" charset="0"/>
              </a:rPr>
              <a:t>        </a:t>
            </a:r>
            <a:r>
              <a:rPr lang="de-DE" b="0" dirty="0" err="1">
                <a:solidFill>
                  <a:srgbClr val="2B91AF"/>
                </a:solidFill>
                <a:effectLst/>
                <a:latin typeface="Consolas" panose="020B0609020204030204" pitchFamily="49" charset="0"/>
              </a:rPr>
              <a:t>System</a:t>
            </a:r>
            <a:r>
              <a:rPr lang="de-DE" b="0" dirty="0" err="1">
                <a:solidFill>
                  <a:srgbClr val="000000"/>
                </a:solidFill>
                <a:effectLst/>
                <a:latin typeface="Consolas" panose="020B0609020204030204" pitchFamily="49" charset="0"/>
              </a:rPr>
              <a:t>.out.println</a:t>
            </a:r>
            <a:r>
              <a:rPr lang="de-DE" b="0" dirty="0">
                <a:solidFill>
                  <a:srgbClr val="000000"/>
                </a:solidFill>
                <a:effectLst/>
                <a:latin typeface="Consolas" panose="020B0609020204030204" pitchFamily="49" charset="0"/>
              </a:rPr>
              <a:t>(</a:t>
            </a:r>
            <a:r>
              <a:rPr lang="de-DE" b="0" dirty="0">
                <a:solidFill>
                  <a:srgbClr val="A31515"/>
                </a:solidFill>
                <a:effectLst/>
                <a:latin typeface="Consolas" panose="020B0609020204030204" pitchFamily="49" charset="0"/>
              </a:rPr>
              <a:t>"Enter </a:t>
            </a:r>
            <a:r>
              <a:rPr lang="de-DE" b="0" dirty="0" err="1">
                <a:solidFill>
                  <a:srgbClr val="A31515"/>
                </a:solidFill>
                <a:effectLst/>
                <a:latin typeface="Consolas" panose="020B0609020204030204" pitchFamily="49" charset="0"/>
              </a:rPr>
              <a:t>the</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radius</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of</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the</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circle</a:t>
            </a:r>
            <a:r>
              <a:rPr lang="de-DE" b="0" dirty="0">
                <a:solidFill>
                  <a:srgbClr val="A31515"/>
                </a:solidFill>
                <a:effectLst/>
                <a:latin typeface="Consolas" panose="020B0609020204030204" pitchFamily="49" charset="0"/>
              </a:rPr>
              <a:t>: "</a:t>
            </a:r>
            <a:r>
              <a:rPr lang="de-DE" b="0" dirty="0">
                <a:solidFill>
                  <a:srgbClr val="000000"/>
                </a:solidFill>
                <a:effectLst/>
                <a:latin typeface="Consolas" panose="020B0609020204030204" pitchFamily="49" charset="0"/>
              </a:rPr>
              <a:t>);</a:t>
            </a:r>
          </a:p>
          <a:p>
            <a:pPr algn="l"/>
            <a:r>
              <a:rPr lang="de-DE" b="0" dirty="0">
                <a:solidFill>
                  <a:srgbClr val="000000"/>
                </a:solidFill>
                <a:effectLst/>
                <a:latin typeface="Consolas" panose="020B0609020204030204" pitchFamily="49" charset="0"/>
              </a:rPr>
              <a:t>        </a:t>
            </a:r>
            <a:r>
              <a:rPr lang="de-DE" b="0" dirty="0">
                <a:solidFill>
                  <a:srgbClr val="0000FF"/>
                </a:solidFill>
                <a:effectLst/>
                <a:latin typeface="Consolas" panose="020B0609020204030204" pitchFamily="49" charset="0"/>
              </a:rPr>
              <a:t>double</a:t>
            </a:r>
            <a:r>
              <a:rPr lang="de-DE" b="0" dirty="0">
                <a:solidFill>
                  <a:srgbClr val="000000"/>
                </a:solidFill>
                <a:effectLst/>
                <a:latin typeface="Consolas" panose="020B0609020204030204" pitchFamily="49" charset="0"/>
              </a:rPr>
              <a:t> </a:t>
            </a:r>
            <a:r>
              <a:rPr lang="de-DE" b="0" dirty="0" err="1">
                <a:solidFill>
                  <a:srgbClr val="000000"/>
                </a:solidFill>
                <a:effectLst/>
                <a:latin typeface="Consolas" panose="020B0609020204030204" pitchFamily="49" charset="0"/>
              </a:rPr>
              <a:t>radius</a:t>
            </a:r>
            <a:r>
              <a:rPr lang="de-DE" b="0" dirty="0">
                <a:solidFill>
                  <a:srgbClr val="000000"/>
                </a:solidFill>
                <a:effectLst/>
                <a:latin typeface="Consolas" panose="020B0609020204030204" pitchFamily="49" charset="0"/>
              </a:rPr>
              <a:t> = </a:t>
            </a:r>
            <a:r>
              <a:rPr lang="de-DE" b="0" dirty="0" err="1">
                <a:solidFill>
                  <a:srgbClr val="000000"/>
                </a:solidFill>
                <a:effectLst/>
                <a:latin typeface="Consolas" panose="020B0609020204030204" pitchFamily="49" charset="0"/>
              </a:rPr>
              <a:t>scanner.nextDouble</a:t>
            </a:r>
            <a:r>
              <a:rPr lang="de-DE" b="0" dirty="0">
                <a:solidFill>
                  <a:srgbClr val="000000"/>
                </a:solidFill>
                <a:effectLst/>
                <a:latin typeface="Consolas" panose="020B0609020204030204" pitchFamily="49" charset="0"/>
              </a:rPr>
              <a:t>();</a:t>
            </a:r>
          </a:p>
          <a:p>
            <a:pPr algn="l"/>
            <a:r>
              <a:rPr lang="de-DE" b="0" dirty="0">
                <a:solidFill>
                  <a:srgbClr val="000000"/>
                </a:solidFill>
                <a:effectLst/>
                <a:latin typeface="Consolas" panose="020B0609020204030204" pitchFamily="49" charset="0"/>
              </a:rPr>
              <a:t>        </a:t>
            </a:r>
            <a:r>
              <a:rPr lang="de-DE" b="0" dirty="0" err="1">
                <a:solidFill>
                  <a:srgbClr val="2B91AF"/>
                </a:solidFill>
                <a:effectLst/>
                <a:latin typeface="Consolas" panose="020B0609020204030204" pitchFamily="49" charset="0"/>
              </a:rPr>
              <a:t>System</a:t>
            </a:r>
            <a:r>
              <a:rPr lang="de-DE" b="0" dirty="0" err="1">
                <a:solidFill>
                  <a:srgbClr val="000000"/>
                </a:solidFill>
                <a:effectLst/>
                <a:latin typeface="Consolas" panose="020B0609020204030204" pitchFamily="49" charset="0"/>
              </a:rPr>
              <a:t>.out.println</a:t>
            </a:r>
            <a:r>
              <a:rPr lang="de-DE" b="0" dirty="0">
                <a:solidFill>
                  <a:srgbClr val="000000"/>
                </a:solidFill>
                <a:effectLst/>
                <a:latin typeface="Consolas" panose="020B0609020204030204" pitchFamily="49" charset="0"/>
              </a:rPr>
              <a:t>(</a:t>
            </a:r>
            <a:r>
              <a:rPr lang="de-DE" b="0" dirty="0">
                <a:solidFill>
                  <a:srgbClr val="A31515"/>
                </a:solidFill>
                <a:effectLst/>
                <a:latin typeface="Consolas" panose="020B0609020204030204" pitchFamily="49" charset="0"/>
              </a:rPr>
              <a:t>"Enter </a:t>
            </a:r>
            <a:r>
              <a:rPr lang="de-DE" b="0" dirty="0" err="1">
                <a:solidFill>
                  <a:srgbClr val="A31515"/>
                </a:solidFill>
                <a:effectLst/>
                <a:latin typeface="Consolas" panose="020B0609020204030204" pitchFamily="49" charset="0"/>
              </a:rPr>
              <a:t>the</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amount</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of</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paint</a:t>
            </a:r>
            <a:r>
              <a:rPr lang="de-DE" b="0" dirty="0">
                <a:solidFill>
                  <a:srgbClr val="A31515"/>
                </a:solidFill>
                <a:effectLst/>
                <a:latin typeface="Consolas" panose="020B0609020204030204" pitchFamily="49" charset="0"/>
              </a:rPr>
              <a:t>: "</a:t>
            </a:r>
            <a:r>
              <a:rPr lang="de-DE" b="0" dirty="0">
                <a:solidFill>
                  <a:srgbClr val="000000"/>
                </a:solidFill>
                <a:effectLst/>
                <a:latin typeface="Consolas" panose="020B0609020204030204" pitchFamily="49" charset="0"/>
              </a:rPr>
              <a:t>);</a:t>
            </a:r>
          </a:p>
          <a:p>
            <a:pPr algn="l"/>
            <a:r>
              <a:rPr lang="de-DE" b="0" dirty="0">
                <a:solidFill>
                  <a:srgbClr val="000000"/>
                </a:solidFill>
                <a:effectLst/>
                <a:latin typeface="Consolas" panose="020B0609020204030204" pitchFamily="49" charset="0"/>
              </a:rPr>
              <a:t>        </a:t>
            </a:r>
            <a:r>
              <a:rPr lang="de-DE" b="0" dirty="0">
                <a:solidFill>
                  <a:srgbClr val="0000FF"/>
                </a:solidFill>
                <a:effectLst/>
                <a:latin typeface="Consolas" panose="020B0609020204030204" pitchFamily="49" charset="0"/>
              </a:rPr>
              <a:t>double</a:t>
            </a:r>
            <a:r>
              <a:rPr lang="de-DE" b="0" dirty="0">
                <a:solidFill>
                  <a:srgbClr val="000000"/>
                </a:solidFill>
                <a:effectLst/>
                <a:latin typeface="Consolas" panose="020B0609020204030204" pitchFamily="49" charset="0"/>
              </a:rPr>
              <a:t> </a:t>
            </a:r>
            <a:r>
              <a:rPr lang="de-DE" b="0" dirty="0" err="1">
                <a:solidFill>
                  <a:srgbClr val="000000"/>
                </a:solidFill>
                <a:effectLst/>
                <a:latin typeface="Consolas" panose="020B0609020204030204" pitchFamily="49" charset="0"/>
              </a:rPr>
              <a:t>paint</a:t>
            </a:r>
            <a:r>
              <a:rPr lang="de-DE" b="0" dirty="0">
                <a:solidFill>
                  <a:srgbClr val="000000"/>
                </a:solidFill>
                <a:effectLst/>
                <a:latin typeface="Consolas" panose="020B0609020204030204" pitchFamily="49" charset="0"/>
              </a:rPr>
              <a:t> = </a:t>
            </a:r>
            <a:r>
              <a:rPr lang="de-DE" b="0" dirty="0" err="1">
                <a:solidFill>
                  <a:srgbClr val="000000"/>
                </a:solidFill>
                <a:effectLst/>
                <a:latin typeface="Consolas" panose="020B0609020204030204" pitchFamily="49" charset="0"/>
              </a:rPr>
              <a:t>scanner.nextDouble</a:t>
            </a:r>
            <a:r>
              <a:rPr lang="de-DE" b="0" dirty="0">
                <a:solidFill>
                  <a:srgbClr val="000000"/>
                </a:solidFill>
                <a:effectLst/>
                <a:latin typeface="Consolas" panose="020B0609020204030204" pitchFamily="49" charset="0"/>
              </a:rPr>
              <a:t>();</a:t>
            </a:r>
          </a:p>
          <a:p>
            <a:pPr algn="l"/>
            <a:r>
              <a:rPr lang="de-DE" b="0" dirty="0">
                <a:solidFill>
                  <a:srgbClr val="000000"/>
                </a:solidFill>
                <a:effectLst/>
                <a:latin typeface="Consolas" panose="020B0609020204030204" pitchFamily="49" charset="0"/>
              </a:rPr>
              <a:t>        </a:t>
            </a:r>
            <a:r>
              <a:rPr lang="de-DE" b="0" dirty="0">
                <a:solidFill>
                  <a:srgbClr val="0000FF"/>
                </a:solidFill>
                <a:effectLst/>
                <a:latin typeface="Consolas" panose="020B0609020204030204" pitchFamily="49" charset="0"/>
              </a:rPr>
              <a:t>double</a:t>
            </a:r>
            <a:r>
              <a:rPr lang="de-DE" b="0" dirty="0">
                <a:solidFill>
                  <a:srgbClr val="000000"/>
                </a:solidFill>
                <a:effectLst/>
                <a:latin typeface="Consolas" panose="020B0609020204030204" pitchFamily="49" charset="0"/>
              </a:rPr>
              <a:t> </a:t>
            </a:r>
            <a:r>
              <a:rPr lang="de-DE" b="0" dirty="0" err="1">
                <a:solidFill>
                  <a:srgbClr val="000000"/>
                </a:solidFill>
                <a:effectLst/>
                <a:latin typeface="Consolas" panose="020B0609020204030204" pitchFamily="49" charset="0"/>
              </a:rPr>
              <a:t>area</a:t>
            </a:r>
            <a:r>
              <a:rPr lang="de-DE" b="0" dirty="0">
                <a:solidFill>
                  <a:srgbClr val="000000"/>
                </a:solidFill>
                <a:effectLst/>
                <a:latin typeface="Consolas" panose="020B0609020204030204" pitchFamily="49" charset="0"/>
              </a:rPr>
              <a:t> = </a:t>
            </a:r>
            <a:r>
              <a:rPr lang="de-DE" b="0" dirty="0" err="1">
                <a:solidFill>
                  <a:srgbClr val="2B91AF"/>
                </a:solidFill>
                <a:effectLst/>
                <a:latin typeface="Consolas" panose="020B0609020204030204" pitchFamily="49" charset="0"/>
              </a:rPr>
              <a:t>Math</a:t>
            </a:r>
            <a:r>
              <a:rPr lang="de-DE" b="0" dirty="0" err="1">
                <a:solidFill>
                  <a:srgbClr val="000000"/>
                </a:solidFill>
                <a:effectLst/>
                <a:latin typeface="Consolas" panose="020B0609020204030204" pitchFamily="49" charset="0"/>
              </a:rPr>
              <a:t>.PI</a:t>
            </a:r>
            <a:r>
              <a:rPr lang="de-DE" b="0" dirty="0">
                <a:solidFill>
                  <a:srgbClr val="000000"/>
                </a:solidFill>
                <a:effectLst/>
                <a:latin typeface="Consolas" panose="020B0609020204030204" pitchFamily="49" charset="0"/>
              </a:rPr>
              <a:t> * </a:t>
            </a:r>
            <a:r>
              <a:rPr lang="de-DE" b="0" dirty="0" err="1">
                <a:solidFill>
                  <a:srgbClr val="2B91AF"/>
                </a:solidFill>
                <a:effectLst/>
                <a:latin typeface="Consolas" panose="020B0609020204030204" pitchFamily="49" charset="0"/>
              </a:rPr>
              <a:t>Math</a:t>
            </a:r>
            <a:r>
              <a:rPr lang="de-DE" b="0" dirty="0" err="1">
                <a:solidFill>
                  <a:srgbClr val="000000"/>
                </a:solidFill>
                <a:effectLst/>
                <a:latin typeface="Consolas" panose="020B0609020204030204" pitchFamily="49" charset="0"/>
              </a:rPr>
              <a:t>.pow</a:t>
            </a:r>
            <a:r>
              <a:rPr lang="de-DE" b="0" dirty="0">
                <a:solidFill>
                  <a:srgbClr val="000000"/>
                </a:solidFill>
                <a:effectLst/>
                <a:latin typeface="Consolas" panose="020B0609020204030204" pitchFamily="49" charset="0"/>
              </a:rPr>
              <a:t>(</a:t>
            </a:r>
            <a:r>
              <a:rPr lang="de-DE" b="0" dirty="0" err="1">
                <a:solidFill>
                  <a:srgbClr val="000000"/>
                </a:solidFill>
                <a:effectLst/>
                <a:latin typeface="Consolas" panose="020B0609020204030204" pitchFamily="49" charset="0"/>
              </a:rPr>
              <a:t>radius</a:t>
            </a:r>
            <a:r>
              <a:rPr lang="de-DE" b="0" dirty="0">
                <a:solidFill>
                  <a:srgbClr val="000000"/>
                </a:solidFill>
                <a:effectLst/>
                <a:latin typeface="Consolas" panose="020B0609020204030204" pitchFamily="49" charset="0"/>
              </a:rPr>
              <a:t>, </a:t>
            </a:r>
            <a:r>
              <a:rPr lang="de-DE" b="0" dirty="0">
                <a:solidFill>
                  <a:srgbClr val="098658"/>
                </a:solidFill>
                <a:effectLst/>
                <a:latin typeface="Consolas" panose="020B0609020204030204" pitchFamily="49" charset="0"/>
              </a:rPr>
              <a:t>2</a:t>
            </a:r>
            <a:r>
              <a:rPr lang="de-DE" b="0" dirty="0">
                <a:solidFill>
                  <a:srgbClr val="000000"/>
                </a:solidFill>
                <a:effectLst/>
                <a:latin typeface="Consolas" panose="020B0609020204030204" pitchFamily="49" charset="0"/>
              </a:rPr>
              <a:t>);</a:t>
            </a:r>
          </a:p>
        </p:txBody>
      </p:sp>
      <p:sp>
        <p:nvSpPr>
          <p:cNvPr id="8" name="Textfeld 7">
            <a:extLst>
              <a:ext uri="{FF2B5EF4-FFF2-40B4-BE49-F238E27FC236}">
                <a16:creationId xmlns:a16="http://schemas.microsoft.com/office/drawing/2014/main" id="{BE58B390-3D42-CBFD-ED1F-54D1DE4E6894}"/>
              </a:ext>
            </a:extLst>
          </p:cNvPr>
          <p:cNvSpPr txBox="1"/>
          <p:nvPr/>
        </p:nvSpPr>
        <p:spPr>
          <a:xfrm>
            <a:off x="12192000" y="3677073"/>
            <a:ext cx="10985500" cy="4893647"/>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de-DE" b="0" dirty="0" err="1">
                <a:solidFill>
                  <a:srgbClr val="0000FF"/>
                </a:solidFill>
                <a:effectLst/>
                <a:latin typeface="Consolas" panose="020B0609020204030204" pitchFamily="49" charset="0"/>
              </a:rPr>
              <a:t>if</a:t>
            </a:r>
            <a:r>
              <a:rPr lang="de-DE" b="0" dirty="0">
                <a:solidFill>
                  <a:srgbClr val="000000"/>
                </a:solidFill>
                <a:effectLst/>
                <a:latin typeface="Consolas" panose="020B0609020204030204" pitchFamily="49" charset="0"/>
              </a:rPr>
              <a:t> (</a:t>
            </a:r>
            <a:r>
              <a:rPr lang="de-DE" b="0" dirty="0" err="1">
                <a:solidFill>
                  <a:srgbClr val="000000"/>
                </a:solidFill>
                <a:effectLst/>
                <a:latin typeface="Consolas" panose="020B0609020204030204" pitchFamily="49" charset="0"/>
              </a:rPr>
              <a:t>paint</a:t>
            </a:r>
            <a:r>
              <a:rPr lang="de-DE" b="0" dirty="0">
                <a:solidFill>
                  <a:srgbClr val="000000"/>
                </a:solidFill>
                <a:effectLst/>
                <a:latin typeface="Consolas" panose="020B0609020204030204" pitchFamily="49" charset="0"/>
              </a:rPr>
              <a:t> &gt;= </a:t>
            </a:r>
            <a:r>
              <a:rPr lang="de-DE" b="0" dirty="0" err="1">
                <a:solidFill>
                  <a:srgbClr val="000000"/>
                </a:solidFill>
                <a:effectLst/>
                <a:latin typeface="Consolas" panose="020B0609020204030204" pitchFamily="49" charset="0"/>
              </a:rPr>
              <a:t>area</a:t>
            </a:r>
            <a:r>
              <a:rPr lang="de-DE" b="0" dirty="0">
                <a:solidFill>
                  <a:srgbClr val="000000"/>
                </a:solidFill>
                <a:effectLst/>
                <a:latin typeface="Consolas" panose="020B0609020204030204" pitchFamily="49" charset="0"/>
              </a:rPr>
              <a:t>) {</a:t>
            </a:r>
          </a:p>
          <a:p>
            <a:pPr algn="l"/>
            <a:r>
              <a:rPr lang="de-DE" b="0" dirty="0">
                <a:solidFill>
                  <a:srgbClr val="000000"/>
                </a:solidFill>
                <a:effectLst/>
                <a:latin typeface="Consolas" panose="020B0609020204030204" pitchFamily="49" charset="0"/>
              </a:rPr>
              <a:t>            </a:t>
            </a:r>
            <a:r>
              <a:rPr lang="de-DE" b="0" dirty="0" err="1">
                <a:solidFill>
                  <a:srgbClr val="2B91AF"/>
                </a:solidFill>
                <a:effectLst/>
                <a:latin typeface="Consolas" panose="020B0609020204030204" pitchFamily="49" charset="0"/>
              </a:rPr>
              <a:t>System</a:t>
            </a:r>
            <a:r>
              <a:rPr lang="de-DE" b="0" dirty="0" err="1">
                <a:solidFill>
                  <a:srgbClr val="000000"/>
                </a:solidFill>
                <a:effectLst/>
                <a:latin typeface="Consolas" panose="020B0609020204030204" pitchFamily="49" charset="0"/>
              </a:rPr>
              <a:t>.out.println</a:t>
            </a:r>
            <a:r>
              <a:rPr lang="de-DE" b="0" dirty="0">
                <a:solidFill>
                  <a:srgbClr val="000000"/>
                </a:solidFill>
                <a:effectLst/>
                <a:latin typeface="Consolas" panose="020B0609020204030204" pitchFamily="49" charset="0"/>
              </a:rPr>
              <a:t>(</a:t>
            </a:r>
            <a:r>
              <a:rPr lang="de-DE" b="0" dirty="0">
                <a:solidFill>
                  <a:srgbClr val="A31515"/>
                </a:solidFill>
                <a:effectLst/>
                <a:latin typeface="Consolas" panose="020B0609020204030204" pitchFamily="49" charset="0"/>
              </a:rPr>
              <a:t>"The </a:t>
            </a:r>
            <a:r>
              <a:rPr lang="de-DE" b="0" dirty="0" err="1">
                <a:solidFill>
                  <a:srgbClr val="A31515"/>
                </a:solidFill>
                <a:effectLst/>
                <a:latin typeface="Consolas" panose="020B0609020204030204" pitchFamily="49" charset="0"/>
              </a:rPr>
              <a:t>area</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can</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be</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painted</a:t>
            </a:r>
            <a:r>
              <a:rPr lang="de-DE" b="0" dirty="0">
                <a:solidFill>
                  <a:srgbClr val="A31515"/>
                </a:solidFill>
                <a:effectLst/>
                <a:latin typeface="Consolas" panose="020B0609020204030204" pitchFamily="49" charset="0"/>
              </a:rPr>
              <a:t>"</a:t>
            </a:r>
            <a:r>
              <a:rPr lang="de-DE" b="0" dirty="0">
                <a:solidFill>
                  <a:srgbClr val="000000"/>
                </a:solidFill>
                <a:effectLst/>
                <a:latin typeface="Consolas" panose="020B0609020204030204" pitchFamily="49" charset="0"/>
              </a:rPr>
              <a:t>);</a:t>
            </a:r>
          </a:p>
          <a:p>
            <a:pPr algn="l"/>
            <a:r>
              <a:rPr lang="de-DE" b="0" dirty="0">
                <a:solidFill>
                  <a:srgbClr val="000000"/>
                </a:solidFill>
                <a:effectLst/>
                <a:latin typeface="Consolas" panose="020B0609020204030204" pitchFamily="49" charset="0"/>
              </a:rPr>
              <a:t>        } </a:t>
            </a:r>
            <a:r>
              <a:rPr lang="de-DE" b="0" dirty="0" err="1">
                <a:solidFill>
                  <a:srgbClr val="0000FF"/>
                </a:solidFill>
                <a:effectLst/>
                <a:latin typeface="Consolas" panose="020B0609020204030204" pitchFamily="49" charset="0"/>
              </a:rPr>
              <a:t>else</a:t>
            </a:r>
            <a:r>
              <a:rPr lang="de-DE" b="0" dirty="0">
                <a:solidFill>
                  <a:srgbClr val="000000"/>
                </a:solidFill>
                <a:effectLst/>
                <a:latin typeface="Consolas" panose="020B0609020204030204" pitchFamily="49" charset="0"/>
              </a:rPr>
              <a:t> {</a:t>
            </a:r>
          </a:p>
          <a:p>
            <a:pPr algn="l"/>
            <a:r>
              <a:rPr lang="de-DE" b="0" dirty="0">
                <a:solidFill>
                  <a:srgbClr val="000000"/>
                </a:solidFill>
                <a:effectLst/>
                <a:latin typeface="Consolas" panose="020B0609020204030204" pitchFamily="49" charset="0"/>
              </a:rPr>
              <a:t>            </a:t>
            </a:r>
            <a:r>
              <a:rPr lang="de-DE" b="0" dirty="0" err="1">
                <a:solidFill>
                  <a:srgbClr val="2B91AF"/>
                </a:solidFill>
                <a:effectLst/>
                <a:latin typeface="Consolas" panose="020B0609020204030204" pitchFamily="49" charset="0"/>
              </a:rPr>
              <a:t>System</a:t>
            </a:r>
            <a:r>
              <a:rPr lang="de-DE" b="0" dirty="0" err="1">
                <a:solidFill>
                  <a:srgbClr val="000000"/>
                </a:solidFill>
                <a:effectLst/>
                <a:latin typeface="Consolas" panose="020B0609020204030204" pitchFamily="49" charset="0"/>
              </a:rPr>
              <a:t>.out.println</a:t>
            </a:r>
            <a:r>
              <a:rPr lang="de-DE" b="0" dirty="0">
                <a:solidFill>
                  <a:srgbClr val="000000"/>
                </a:solidFill>
                <a:effectLst/>
                <a:latin typeface="Consolas" panose="020B0609020204030204" pitchFamily="49" charset="0"/>
              </a:rPr>
              <a:t>(</a:t>
            </a:r>
            <a:r>
              <a:rPr lang="de-DE" b="0" dirty="0">
                <a:solidFill>
                  <a:srgbClr val="A31515"/>
                </a:solidFill>
                <a:effectLst/>
                <a:latin typeface="Consolas" panose="020B0609020204030204" pitchFamily="49" charset="0"/>
              </a:rPr>
              <a:t>"The </a:t>
            </a:r>
            <a:r>
              <a:rPr lang="de-DE" b="0" dirty="0" err="1">
                <a:solidFill>
                  <a:srgbClr val="A31515"/>
                </a:solidFill>
                <a:effectLst/>
                <a:latin typeface="Consolas" panose="020B0609020204030204" pitchFamily="49" charset="0"/>
              </a:rPr>
              <a:t>area</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can</a:t>
            </a:r>
            <a:r>
              <a:rPr lang="de-DE" b="0" dirty="0">
                <a:solidFill>
                  <a:srgbClr val="A31515"/>
                </a:solidFill>
                <a:effectLst/>
                <a:latin typeface="Consolas" panose="020B0609020204030204" pitchFamily="49" charset="0"/>
              </a:rPr>
              <a:t> not </a:t>
            </a:r>
            <a:r>
              <a:rPr lang="de-DE" b="0" dirty="0" err="1">
                <a:solidFill>
                  <a:srgbClr val="A31515"/>
                </a:solidFill>
                <a:effectLst/>
                <a:latin typeface="Consolas" panose="020B0609020204030204" pitchFamily="49" charset="0"/>
              </a:rPr>
              <a:t>be</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painted</a:t>
            </a:r>
            <a:r>
              <a:rPr lang="de-DE" b="0" dirty="0">
                <a:solidFill>
                  <a:srgbClr val="A31515"/>
                </a:solidFill>
                <a:effectLst/>
                <a:latin typeface="Consolas" panose="020B0609020204030204" pitchFamily="49" charset="0"/>
              </a:rPr>
              <a:t>"</a:t>
            </a:r>
            <a:r>
              <a:rPr lang="de-DE" b="0" dirty="0">
                <a:solidFill>
                  <a:srgbClr val="000000"/>
                </a:solidFill>
                <a:effectLst/>
                <a:latin typeface="Consolas" panose="020B0609020204030204" pitchFamily="49" charset="0"/>
              </a:rPr>
              <a:t>);</a:t>
            </a:r>
          </a:p>
          <a:p>
            <a:pPr algn="l"/>
            <a:r>
              <a:rPr lang="de-DE" b="0" dirty="0">
                <a:solidFill>
                  <a:srgbClr val="000000"/>
                </a:solidFill>
                <a:effectLst/>
                <a:latin typeface="Consolas" panose="020B0609020204030204" pitchFamily="49" charset="0"/>
              </a:rPr>
              <a:t>        }</a:t>
            </a:r>
          </a:p>
          <a:p>
            <a:pPr algn="l"/>
            <a:endParaRPr lang="de-DE" b="0" dirty="0">
              <a:solidFill>
                <a:srgbClr val="000000"/>
              </a:solidFill>
              <a:effectLst/>
              <a:latin typeface="Consolas" panose="020B0609020204030204" pitchFamily="49" charset="0"/>
            </a:endParaRPr>
          </a:p>
          <a:p>
            <a:pPr algn="l"/>
            <a:r>
              <a:rPr lang="de-DE" b="0" dirty="0" err="1">
                <a:solidFill>
                  <a:srgbClr val="000000"/>
                </a:solidFill>
                <a:effectLst/>
                <a:latin typeface="Consolas" panose="020B0609020204030204" pitchFamily="49" charset="0"/>
              </a:rPr>
              <a:t>scanner.close</a:t>
            </a:r>
            <a:r>
              <a:rPr lang="de-DE" b="0" dirty="0">
                <a:solidFill>
                  <a:srgbClr val="000000"/>
                </a:solidFill>
                <a:effectLst/>
                <a:latin typeface="Consolas" panose="020B0609020204030204" pitchFamily="49" charset="0"/>
              </a:rPr>
              <a:t>();</a:t>
            </a:r>
          </a:p>
          <a:p>
            <a:pPr algn="l"/>
            <a:r>
              <a:rPr lang="de-DE" b="0" dirty="0">
                <a:solidFill>
                  <a:srgbClr val="000000"/>
                </a:solidFill>
                <a:effectLst/>
                <a:latin typeface="Consolas" panose="020B0609020204030204" pitchFamily="49" charset="0"/>
              </a:rPr>
              <a:t>    }</a:t>
            </a:r>
          </a:p>
          <a:p>
            <a:pPr algn="l"/>
            <a:br>
              <a:rPr lang="de-DE" b="0" dirty="0">
                <a:solidFill>
                  <a:srgbClr val="000000"/>
                </a:solidFill>
                <a:effectLst/>
                <a:latin typeface="Consolas" panose="020B0609020204030204" pitchFamily="49" charset="0"/>
              </a:rPr>
            </a:br>
            <a:r>
              <a:rPr lang="de-DE" b="0" dirty="0">
                <a:solidFill>
                  <a:srgbClr val="000000"/>
                </a:solidFill>
                <a:effectLst/>
                <a:latin typeface="Consolas" panose="020B0609020204030204" pitchFamily="49" charset="0"/>
              </a:rPr>
              <a:t>    </a:t>
            </a:r>
            <a:r>
              <a:rPr lang="de-DE" b="0" dirty="0" err="1">
                <a:solidFill>
                  <a:srgbClr val="0000FF"/>
                </a:solidFill>
                <a:effectLst/>
                <a:latin typeface="Consolas" panose="020B0609020204030204" pitchFamily="49" charset="0"/>
              </a:rPr>
              <a:t>public</a:t>
            </a:r>
            <a:r>
              <a:rPr lang="de-DE" b="0" dirty="0">
                <a:solidFill>
                  <a:srgbClr val="000000"/>
                </a:solidFill>
                <a:effectLst/>
                <a:latin typeface="Consolas" panose="020B0609020204030204" pitchFamily="49" charset="0"/>
              </a:rPr>
              <a:t> </a:t>
            </a:r>
            <a:r>
              <a:rPr lang="de-DE" b="0" dirty="0" err="1">
                <a:solidFill>
                  <a:srgbClr val="0000FF"/>
                </a:solidFill>
                <a:effectLst/>
                <a:latin typeface="Consolas" panose="020B0609020204030204" pitchFamily="49" charset="0"/>
              </a:rPr>
              <a:t>static</a:t>
            </a:r>
            <a:r>
              <a:rPr lang="de-DE" b="0" dirty="0">
                <a:solidFill>
                  <a:srgbClr val="000000"/>
                </a:solidFill>
                <a:effectLst/>
                <a:latin typeface="Consolas" panose="020B0609020204030204" pitchFamily="49" charset="0"/>
              </a:rPr>
              <a:t> </a:t>
            </a:r>
            <a:r>
              <a:rPr lang="de-DE" b="0" dirty="0" err="1">
                <a:solidFill>
                  <a:srgbClr val="0000FF"/>
                </a:solidFill>
                <a:effectLst/>
                <a:latin typeface="Consolas" panose="020B0609020204030204" pitchFamily="49" charset="0"/>
              </a:rPr>
              <a:t>void</a:t>
            </a:r>
            <a:r>
              <a:rPr lang="de-DE" b="0" dirty="0">
                <a:solidFill>
                  <a:srgbClr val="000000"/>
                </a:solidFill>
                <a:effectLst/>
                <a:latin typeface="Consolas" panose="020B0609020204030204" pitchFamily="49" charset="0"/>
              </a:rPr>
              <a:t> </a:t>
            </a:r>
            <a:r>
              <a:rPr lang="de-DE" b="0" dirty="0" err="1">
                <a:solidFill>
                  <a:srgbClr val="000000"/>
                </a:solidFill>
                <a:effectLst/>
                <a:latin typeface="Consolas" panose="020B0609020204030204" pitchFamily="49" charset="0"/>
              </a:rPr>
              <a:t>main</a:t>
            </a:r>
            <a:r>
              <a:rPr lang="de-DE" b="0" dirty="0">
                <a:solidFill>
                  <a:srgbClr val="000000"/>
                </a:solidFill>
                <a:effectLst/>
                <a:latin typeface="Consolas" panose="020B0609020204030204" pitchFamily="49" charset="0"/>
              </a:rPr>
              <a:t>(</a:t>
            </a:r>
            <a:r>
              <a:rPr lang="de-DE" b="0" dirty="0">
                <a:solidFill>
                  <a:srgbClr val="2B91AF"/>
                </a:solidFill>
                <a:effectLst/>
                <a:latin typeface="Consolas" panose="020B0609020204030204" pitchFamily="49" charset="0"/>
              </a:rPr>
              <a:t>String</a:t>
            </a:r>
            <a:r>
              <a:rPr lang="de-DE" b="0" dirty="0">
                <a:solidFill>
                  <a:srgbClr val="000000"/>
                </a:solidFill>
                <a:effectLst/>
                <a:latin typeface="Consolas" panose="020B0609020204030204" pitchFamily="49" charset="0"/>
              </a:rPr>
              <a:t>[] </a:t>
            </a:r>
            <a:r>
              <a:rPr lang="de-DE" b="0" dirty="0" err="1">
                <a:solidFill>
                  <a:srgbClr val="808080"/>
                </a:solidFill>
                <a:effectLst/>
                <a:latin typeface="Consolas" panose="020B0609020204030204" pitchFamily="49" charset="0"/>
              </a:rPr>
              <a:t>args</a:t>
            </a:r>
            <a:r>
              <a:rPr lang="de-DE" b="0" dirty="0">
                <a:solidFill>
                  <a:srgbClr val="000000"/>
                </a:solidFill>
                <a:effectLst/>
                <a:latin typeface="Consolas" panose="020B0609020204030204" pitchFamily="49" charset="0"/>
              </a:rPr>
              <a:t>) {</a:t>
            </a:r>
          </a:p>
          <a:p>
            <a:pPr algn="l"/>
            <a:r>
              <a:rPr lang="de-DE" b="0" dirty="0">
                <a:solidFill>
                  <a:srgbClr val="000000"/>
                </a:solidFill>
                <a:effectLst/>
                <a:latin typeface="Consolas" panose="020B0609020204030204" pitchFamily="49" charset="0"/>
              </a:rPr>
              <a:t>        </a:t>
            </a:r>
            <a:r>
              <a:rPr lang="de-DE" b="0" dirty="0" err="1">
                <a:solidFill>
                  <a:srgbClr val="0000FF"/>
                </a:solidFill>
                <a:effectLst/>
                <a:latin typeface="Consolas" panose="020B0609020204030204" pitchFamily="49" charset="0"/>
              </a:rPr>
              <a:t>new</a:t>
            </a:r>
            <a:r>
              <a:rPr lang="de-DE" b="0" dirty="0">
                <a:solidFill>
                  <a:srgbClr val="000000"/>
                </a:solidFill>
                <a:effectLst/>
                <a:latin typeface="Consolas" panose="020B0609020204030204" pitchFamily="49" charset="0"/>
              </a:rPr>
              <a:t> </a:t>
            </a:r>
            <a:r>
              <a:rPr lang="de-DE" b="0" dirty="0" err="1">
                <a:solidFill>
                  <a:srgbClr val="000000"/>
                </a:solidFill>
                <a:effectLst/>
                <a:latin typeface="Consolas" panose="020B0609020204030204" pitchFamily="49" charset="0"/>
              </a:rPr>
              <a:t>Paintingproblem</a:t>
            </a:r>
            <a:r>
              <a:rPr lang="de-DE" b="0" dirty="0">
                <a:solidFill>
                  <a:srgbClr val="000000"/>
                </a:solidFill>
                <a:effectLst/>
                <a:latin typeface="Consolas" panose="020B0609020204030204" pitchFamily="49" charset="0"/>
              </a:rPr>
              <a:t>();</a:t>
            </a:r>
          </a:p>
          <a:p>
            <a:pPr algn="l"/>
            <a:r>
              <a:rPr lang="de-DE" b="0" dirty="0">
                <a:solidFill>
                  <a:srgbClr val="000000"/>
                </a:solidFill>
                <a:effectLst/>
                <a:latin typeface="Consolas" panose="020B0609020204030204" pitchFamily="49" charset="0"/>
              </a:rPr>
              <a:t>    }</a:t>
            </a:r>
          </a:p>
          <a:p>
            <a:pPr algn="l"/>
            <a:r>
              <a:rPr lang="de-DE" b="0" dirty="0">
                <a:solidFill>
                  <a:srgbClr val="000000"/>
                </a:solidFill>
                <a:effectLst/>
                <a:latin typeface="Consolas" panose="020B0609020204030204" pitchFamily="49" charset="0"/>
              </a:rPr>
              <a:t>}</a:t>
            </a:r>
          </a:p>
        </p:txBody>
      </p:sp>
      <p:sp>
        <p:nvSpPr>
          <p:cNvPr id="4" name="Rechteck: abgerundete Ecken 3">
            <a:extLst>
              <a:ext uri="{FF2B5EF4-FFF2-40B4-BE49-F238E27FC236}">
                <a16:creationId xmlns:a16="http://schemas.microsoft.com/office/drawing/2014/main" id="{2F8131CC-4143-FD2F-A37C-DBE6F4C4456D}"/>
              </a:ext>
            </a:extLst>
          </p:cNvPr>
          <p:cNvSpPr/>
          <p:nvPr/>
        </p:nvSpPr>
        <p:spPr>
          <a:xfrm>
            <a:off x="857250" y="3677072"/>
            <a:ext cx="11125200" cy="4323927"/>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5" name="Rechteck: abgerundete Ecken 4">
            <a:extLst>
              <a:ext uri="{FF2B5EF4-FFF2-40B4-BE49-F238E27FC236}">
                <a16:creationId xmlns:a16="http://schemas.microsoft.com/office/drawing/2014/main" id="{78C77C29-E154-A362-A267-6F38E86CF47B}"/>
              </a:ext>
            </a:extLst>
          </p:cNvPr>
          <p:cNvSpPr/>
          <p:nvPr/>
        </p:nvSpPr>
        <p:spPr>
          <a:xfrm>
            <a:off x="12192000" y="3307742"/>
            <a:ext cx="10985500" cy="5705466"/>
          </a:xfrm>
          <a:prstGeom prst="roundRect">
            <a:avLst>
              <a:gd name="adj" fmla="val 13614"/>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Foliennummernplatzhalter 6">
            <a:extLst>
              <a:ext uri="{FF2B5EF4-FFF2-40B4-BE49-F238E27FC236}">
                <a16:creationId xmlns:a16="http://schemas.microsoft.com/office/drawing/2014/main" id="{AE61CBE7-2F2C-09D9-C57A-AA5583346ED2}"/>
              </a:ext>
            </a:extLst>
          </p:cNvPr>
          <p:cNvSpPr>
            <a:spLocks noGrp="1"/>
          </p:cNvSpPr>
          <p:nvPr>
            <p:ph type="sldNum" sz="quarter" idx="2"/>
          </p:nvPr>
        </p:nvSpPr>
        <p:spPr/>
        <p:txBody>
          <a:bodyPr/>
          <a:lstStyle/>
          <a:p>
            <a:fld id="{86CB4B4D-7CA3-9044-876B-883B54F8677D}" type="slidenum">
              <a:rPr lang="en-GB" smtClean="0"/>
              <a:t>25</a:t>
            </a:fld>
            <a:endParaRPr lang="en-GB"/>
          </a:p>
        </p:txBody>
      </p:sp>
    </p:spTree>
    <p:extLst>
      <p:ext uri="{BB962C8B-B14F-4D97-AF65-F5344CB8AC3E}">
        <p14:creationId xmlns:p14="http://schemas.microsoft.com/office/powerpoint/2010/main" val="20633534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FEC554-F180-834A-B01E-FBC8B021C2C4}"/>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9A9026D6-662C-A366-8E7F-9EB01C86F6AA}"/>
              </a:ext>
            </a:extLst>
          </p:cNvPr>
          <p:cNvSpPr>
            <a:spLocks noGrp="1"/>
          </p:cNvSpPr>
          <p:nvPr>
            <p:ph type="body" sz="quarter" idx="21"/>
          </p:nvPr>
        </p:nvSpPr>
        <p:spPr/>
        <p:txBody>
          <a:bodyPr/>
          <a:lstStyle/>
          <a:p>
            <a:r>
              <a:rPr lang="de-DE" dirty="0"/>
              <a:t>Arrays</a:t>
            </a:r>
          </a:p>
        </p:txBody>
      </p:sp>
      <p:graphicFrame>
        <p:nvGraphicFramePr>
          <p:cNvPr id="5" name="Tabelle 5">
            <a:extLst>
              <a:ext uri="{FF2B5EF4-FFF2-40B4-BE49-F238E27FC236}">
                <a16:creationId xmlns:a16="http://schemas.microsoft.com/office/drawing/2014/main" id="{1FE114E9-628B-4BC3-D7C6-3F3CC5D05BA7}"/>
              </a:ext>
            </a:extLst>
          </p:cNvPr>
          <p:cNvGraphicFramePr>
            <a:graphicFrameLocks noGrp="1"/>
          </p:cNvGraphicFramePr>
          <p:nvPr/>
        </p:nvGraphicFramePr>
        <p:xfrm>
          <a:off x="16776698" y="4248504"/>
          <a:ext cx="6400802" cy="3505200"/>
        </p:xfrm>
        <a:graphic>
          <a:graphicData uri="http://schemas.openxmlformats.org/drawingml/2006/table">
            <a:tbl>
              <a:tblPr firstRow="1" bandRow="1">
                <a:tableStyleId>{3C2FFA5D-87B4-456A-9821-1D502468CF0F}</a:tableStyleId>
              </a:tblPr>
              <a:tblGrid>
                <a:gridCol w="3200401">
                  <a:extLst>
                    <a:ext uri="{9D8B030D-6E8A-4147-A177-3AD203B41FA5}">
                      <a16:colId xmlns:a16="http://schemas.microsoft.com/office/drawing/2014/main" val="2474027036"/>
                    </a:ext>
                  </a:extLst>
                </a:gridCol>
                <a:gridCol w="3200401">
                  <a:extLst>
                    <a:ext uri="{9D8B030D-6E8A-4147-A177-3AD203B41FA5}">
                      <a16:colId xmlns:a16="http://schemas.microsoft.com/office/drawing/2014/main" val="3658133694"/>
                    </a:ext>
                  </a:extLst>
                </a:gridCol>
              </a:tblGrid>
              <a:tr h="370840">
                <a:tc>
                  <a:txBody>
                    <a:bodyPr/>
                    <a:lstStyle/>
                    <a:p>
                      <a:r>
                        <a:rPr lang="de-DE" sz="4000" dirty="0"/>
                        <a:t>Index</a:t>
                      </a:r>
                    </a:p>
                  </a:txBody>
                  <a:tcPr/>
                </a:tc>
                <a:tc>
                  <a:txBody>
                    <a:bodyPr/>
                    <a:lstStyle/>
                    <a:p>
                      <a:r>
                        <a:rPr lang="de-DE" sz="4000" dirty="0"/>
                        <a:t>Value</a:t>
                      </a:r>
                    </a:p>
                  </a:txBody>
                  <a:tcPr/>
                </a:tc>
                <a:extLst>
                  <a:ext uri="{0D108BD9-81ED-4DB2-BD59-A6C34878D82A}">
                    <a16:rowId xmlns:a16="http://schemas.microsoft.com/office/drawing/2014/main" val="468520747"/>
                  </a:ext>
                </a:extLst>
              </a:tr>
              <a:tr h="370840">
                <a:tc>
                  <a:txBody>
                    <a:bodyPr/>
                    <a:lstStyle/>
                    <a:p>
                      <a:r>
                        <a:rPr lang="de-DE" sz="4000" dirty="0"/>
                        <a:t>1</a:t>
                      </a:r>
                    </a:p>
                  </a:txBody>
                  <a:tcPr/>
                </a:tc>
                <a:tc>
                  <a:txBody>
                    <a:bodyPr/>
                    <a:lstStyle/>
                    <a:p>
                      <a:r>
                        <a:rPr lang="de-DE" sz="4000" dirty="0"/>
                        <a:t>3.141</a:t>
                      </a:r>
                    </a:p>
                  </a:txBody>
                  <a:tcPr/>
                </a:tc>
                <a:extLst>
                  <a:ext uri="{0D108BD9-81ED-4DB2-BD59-A6C34878D82A}">
                    <a16:rowId xmlns:a16="http://schemas.microsoft.com/office/drawing/2014/main" val="3595460820"/>
                  </a:ext>
                </a:extLst>
              </a:tr>
              <a:tr h="370840">
                <a:tc>
                  <a:txBody>
                    <a:bodyPr/>
                    <a:lstStyle/>
                    <a:p>
                      <a:r>
                        <a:rPr lang="de-DE" sz="4000" dirty="0"/>
                        <a:t>2</a:t>
                      </a:r>
                    </a:p>
                  </a:txBody>
                  <a:tcPr/>
                </a:tc>
                <a:tc>
                  <a:txBody>
                    <a:bodyPr/>
                    <a:lstStyle/>
                    <a:p>
                      <a:r>
                        <a:rPr lang="de-DE" sz="4000" dirty="0"/>
                        <a:t>2.718</a:t>
                      </a:r>
                    </a:p>
                  </a:txBody>
                  <a:tcPr/>
                </a:tc>
                <a:extLst>
                  <a:ext uri="{0D108BD9-81ED-4DB2-BD59-A6C34878D82A}">
                    <a16:rowId xmlns:a16="http://schemas.microsoft.com/office/drawing/2014/main" val="2673638500"/>
                  </a:ext>
                </a:extLst>
              </a:tr>
              <a:tr h="370840">
                <a:tc>
                  <a:txBody>
                    <a:bodyPr/>
                    <a:lstStyle/>
                    <a:p>
                      <a:r>
                        <a:rPr lang="de-DE" sz="4000" dirty="0"/>
                        <a:t>3</a:t>
                      </a:r>
                    </a:p>
                  </a:txBody>
                  <a:tcPr/>
                </a:tc>
                <a:tc>
                  <a:txBody>
                    <a:bodyPr/>
                    <a:lstStyle/>
                    <a:p>
                      <a:r>
                        <a:rPr lang="de-DE" sz="4000" dirty="0"/>
                        <a:t>-10.01</a:t>
                      </a:r>
                    </a:p>
                  </a:txBody>
                  <a:tcPr/>
                </a:tc>
                <a:extLst>
                  <a:ext uri="{0D108BD9-81ED-4DB2-BD59-A6C34878D82A}">
                    <a16:rowId xmlns:a16="http://schemas.microsoft.com/office/drawing/2014/main" val="1462715754"/>
                  </a:ext>
                </a:extLst>
              </a:tr>
              <a:tr h="370840">
                <a:tc>
                  <a:txBody>
                    <a:bodyPr/>
                    <a:lstStyle/>
                    <a:p>
                      <a:r>
                        <a:rPr lang="de-DE" sz="4000" dirty="0"/>
                        <a:t>4</a:t>
                      </a:r>
                    </a:p>
                  </a:txBody>
                  <a:tcPr/>
                </a:tc>
                <a:tc>
                  <a:txBody>
                    <a:bodyPr/>
                    <a:lstStyle/>
                    <a:p>
                      <a:r>
                        <a:rPr lang="de-DE" sz="4000" dirty="0"/>
                        <a:t>999.9</a:t>
                      </a:r>
                    </a:p>
                  </a:txBody>
                  <a:tcPr/>
                </a:tc>
                <a:extLst>
                  <a:ext uri="{0D108BD9-81ED-4DB2-BD59-A6C34878D82A}">
                    <a16:rowId xmlns:a16="http://schemas.microsoft.com/office/drawing/2014/main" val="2012421206"/>
                  </a:ext>
                </a:extLst>
              </a:tr>
            </a:tbl>
          </a:graphicData>
        </a:graphic>
      </p:graphicFrame>
      <p:sp>
        <p:nvSpPr>
          <p:cNvPr id="7" name="Textfeld 6">
            <a:extLst>
              <a:ext uri="{FF2B5EF4-FFF2-40B4-BE49-F238E27FC236}">
                <a16:creationId xmlns:a16="http://schemas.microsoft.com/office/drawing/2014/main" id="{623C9373-83B3-78C0-8623-53FAFE1DA677}"/>
              </a:ext>
            </a:extLst>
          </p:cNvPr>
          <p:cNvSpPr txBox="1"/>
          <p:nvPr/>
        </p:nvSpPr>
        <p:spPr>
          <a:xfrm>
            <a:off x="1206500" y="3307742"/>
            <a:ext cx="14169858" cy="5262979"/>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de-DE" sz="4800" b="0" dirty="0" err="1">
                <a:solidFill>
                  <a:schemeClr val="bg2">
                    <a:lumMod val="10000"/>
                  </a:schemeClr>
                </a:solidFill>
                <a:effectLst/>
                <a:latin typeface="Consolas" panose="020B0609020204030204" pitchFamily="49" charset="0"/>
              </a:rPr>
              <a:t>program</a:t>
            </a:r>
            <a:r>
              <a:rPr lang="de-DE" sz="4800" b="0" dirty="0">
                <a:solidFill>
                  <a:schemeClr val="bg2">
                    <a:lumMod val="10000"/>
                  </a:schemeClr>
                </a:solidFill>
                <a:effectLst/>
                <a:latin typeface="Consolas" panose="020B0609020204030204" pitchFamily="49" charset="0"/>
              </a:rPr>
              <a:t> </a:t>
            </a:r>
            <a:r>
              <a:rPr lang="de-DE" sz="4800" b="0" dirty="0" err="1">
                <a:solidFill>
                  <a:schemeClr val="bg2">
                    <a:lumMod val="10000"/>
                  </a:schemeClr>
                </a:solidFill>
                <a:effectLst/>
                <a:latin typeface="Consolas" panose="020B0609020204030204" pitchFamily="49" charset="0"/>
              </a:rPr>
              <a:t>arrays</a:t>
            </a:r>
            <a:endParaRPr lang="de-DE" sz="4800" b="0" dirty="0">
              <a:solidFill>
                <a:schemeClr val="bg2">
                  <a:lumMod val="10000"/>
                </a:schemeClr>
              </a:solidFill>
              <a:effectLst/>
              <a:latin typeface="Consolas" panose="020B0609020204030204" pitchFamily="49" charset="0"/>
            </a:endParaRPr>
          </a:p>
          <a:p>
            <a:pPr algn="l"/>
            <a:r>
              <a:rPr lang="de-DE" sz="4800" b="0" dirty="0">
                <a:solidFill>
                  <a:schemeClr val="bg2">
                    <a:lumMod val="10000"/>
                  </a:schemeClr>
                </a:solidFill>
                <a:effectLst/>
                <a:latin typeface="Consolas" panose="020B0609020204030204" pitchFamily="49" charset="0"/>
              </a:rPr>
              <a:t>    </a:t>
            </a:r>
            <a:r>
              <a:rPr lang="de-DE" sz="4800" b="0" dirty="0" err="1">
                <a:solidFill>
                  <a:schemeClr val="bg2">
                    <a:lumMod val="10000"/>
                  </a:schemeClr>
                </a:solidFill>
                <a:effectLst/>
                <a:latin typeface="Consolas" panose="020B0609020204030204" pitchFamily="49" charset="0"/>
              </a:rPr>
              <a:t>implicit</a:t>
            </a:r>
            <a:r>
              <a:rPr lang="de-DE" sz="4800" b="0" dirty="0">
                <a:solidFill>
                  <a:schemeClr val="bg2">
                    <a:lumMod val="10000"/>
                  </a:schemeClr>
                </a:solidFill>
                <a:effectLst/>
                <a:latin typeface="Consolas" panose="020B0609020204030204" pitchFamily="49" charset="0"/>
              </a:rPr>
              <a:t> </a:t>
            </a:r>
            <a:r>
              <a:rPr lang="de-DE" sz="4800" b="0" dirty="0" err="1">
                <a:solidFill>
                  <a:schemeClr val="bg2">
                    <a:lumMod val="10000"/>
                  </a:schemeClr>
                </a:solidFill>
                <a:effectLst/>
                <a:latin typeface="Consolas" panose="020B0609020204030204" pitchFamily="49" charset="0"/>
              </a:rPr>
              <a:t>none</a:t>
            </a:r>
            <a:endParaRPr lang="de-DE" sz="4800" b="0" dirty="0">
              <a:solidFill>
                <a:schemeClr val="bg2">
                  <a:lumMod val="10000"/>
                </a:schemeClr>
              </a:solidFill>
              <a:effectLst/>
              <a:latin typeface="Consolas" panose="020B0609020204030204" pitchFamily="49" charset="0"/>
            </a:endParaRPr>
          </a:p>
          <a:p>
            <a:pPr algn="l"/>
            <a:r>
              <a:rPr lang="de-DE" sz="4800" b="0" dirty="0">
                <a:solidFill>
                  <a:schemeClr val="bg2">
                    <a:lumMod val="10000"/>
                  </a:schemeClr>
                </a:solidFill>
                <a:effectLst/>
                <a:latin typeface="Consolas" panose="020B0609020204030204" pitchFamily="49" charset="0"/>
              </a:rPr>
              <a:t>    real, </a:t>
            </a:r>
            <a:r>
              <a:rPr lang="de-DE" sz="4800" b="0" dirty="0" err="1">
                <a:solidFill>
                  <a:schemeClr val="bg2">
                    <a:lumMod val="10000"/>
                  </a:schemeClr>
                </a:solidFill>
                <a:effectLst/>
                <a:latin typeface="Consolas" panose="020B0609020204030204" pitchFamily="49" charset="0"/>
              </a:rPr>
              <a:t>dimension</a:t>
            </a:r>
            <a:r>
              <a:rPr lang="de-DE" sz="4800" b="0" dirty="0">
                <a:solidFill>
                  <a:schemeClr val="bg2">
                    <a:lumMod val="10000"/>
                  </a:schemeClr>
                </a:solidFill>
                <a:effectLst/>
                <a:latin typeface="Consolas" panose="020B0609020204030204" pitchFamily="49" charset="0"/>
              </a:rPr>
              <a:t>(4) :: x</a:t>
            </a:r>
          </a:p>
          <a:p>
            <a:pPr algn="l"/>
            <a:r>
              <a:rPr lang="de-DE" sz="4800" b="0" dirty="0">
                <a:solidFill>
                  <a:schemeClr val="bg2">
                    <a:lumMod val="10000"/>
                  </a:schemeClr>
                </a:solidFill>
                <a:effectLst/>
                <a:latin typeface="Consolas" panose="020B0609020204030204" pitchFamily="49" charset="0"/>
              </a:rPr>
              <a:t>    x = (/ 3.141, 2.718, -10.01, 999.9 /)</a:t>
            </a:r>
          </a:p>
          <a:p>
            <a:pPr algn="l"/>
            <a:r>
              <a:rPr lang="de-DE" sz="4800" dirty="0">
                <a:solidFill>
                  <a:schemeClr val="bg2">
                    <a:lumMod val="10000"/>
                  </a:schemeClr>
                </a:solidFill>
                <a:latin typeface="Consolas" panose="020B0609020204030204" pitchFamily="49" charset="0"/>
              </a:rPr>
              <a:t>    </a:t>
            </a:r>
            <a:r>
              <a:rPr lang="de-DE" sz="4800" b="0" dirty="0" err="1">
                <a:solidFill>
                  <a:schemeClr val="bg2">
                    <a:lumMod val="10000"/>
                  </a:schemeClr>
                </a:solidFill>
                <a:effectLst/>
                <a:latin typeface="Consolas" panose="020B0609020204030204" pitchFamily="49" charset="0"/>
              </a:rPr>
              <a:t>print</a:t>
            </a:r>
            <a:r>
              <a:rPr lang="de-DE" sz="4800" b="0" dirty="0">
                <a:solidFill>
                  <a:schemeClr val="bg2">
                    <a:lumMod val="10000"/>
                  </a:schemeClr>
                </a:solidFill>
                <a:effectLst/>
                <a:latin typeface="Consolas" panose="020B0609020204030204" pitchFamily="49" charset="0"/>
              </a:rPr>
              <a:t> *, x(1)</a:t>
            </a:r>
          </a:p>
          <a:p>
            <a:pPr algn="l"/>
            <a:r>
              <a:rPr lang="de-DE" sz="4800" dirty="0">
                <a:solidFill>
                  <a:schemeClr val="bg2">
                    <a:lumMod val="10000"/>
                  </a:schemeClr>
                </a:solidFill>
                <a:latin typeface="Consolas" panose="020B0609020204030204" pitchFamily="49" charset="0"/>
              </a:rPr>
              <a:t>    </a:t>
            </a:r>
            <a:r>
              <a:rPr lang="de-DE" sz="4800" dirty="0" err="1">
                <a:solidFill>
                  <a:schemeClr val="bg2">
                    <a:lumMod val="10000"/>
                  </a:schemeClr>
                </a:solidFill>
                <a:latin typeface="Consolas" panose="020B0609020204030204" pitchFamily="49" charset="0"/>
              </a:rPr>
              <a:t>print</a:t>
            </a:r>
            <a:r>
              <a:rPr lang="de-DE" sz="4800" dirty="0">
                <a:solidFill>
                  <a:schemeClr val="bg2">
                    <a:lumMod val="10000"/>
                  </a:schemeClr>
                </a:solidFill>
                <a:latin typeface="Consolas" panose="020B0609020204030204" pitchFamily="49" charset="0"/>
              </a:rPr>
              <a:t> *, x(5)</a:t>
            </a:r>
            <a:endParaRPr lang="de-DE" sz="4800" b="0" dirty="0">
              <a:solidFill>
                <a:schemeClr val="bg2">
                  <a:lumMod val="10000"/>
                </a:schemeClr>
              </a:solidFill>
              <a:effectLst/>
              <a:latin typeface="Consolas" panose="020B0609020204030204" pitchFamily="49" charset="0"/>
            </a:endParaRPr>
          </a:p>
          <a:p>
            <a:pPr algn="l"/>
            <a:r>
              <a:rPr lang="de-DE" sz="4800" b="0" dirty="0">
                <a:solidFill>
                  <a:schemeClr val="bg2">
                    <a:lumMod val="10000"/>
                  </a:schemeClr>
                </a:solidFill>
                <a:effectLst/>
                <a:latin typeface="Consolas" panose="020B0609020204030204" pitchFamily="49" charset="0"/>
              </a:rPr>
              <a:t>end </a:t>
            </a:r>
            <a:r>
              <a:rPr lang="de-DE" sz="4800" b="0" dirty="0" err="1">
                <a:solidFill>
                  <a:schemeClr val="bg2">
                    <a:lumMod val="10000"/>
                  </a:schemeClr>
                </a:solidFill>
                <a:effectLst/>
                <a:latin typeface="Consolas" panose="020B0609020204030204" pitchFamily="49" charset="0"/>
              </a:rPr>
              <a:t>program</a:t>
            </a:r>
            <a:r>
              <a:rPr lang="de-DE" sz="4800" b="0" dirty="0">
                <a:solidFill>
                  <a:schemeClr val="bg2">
                    <a:lumMod val="10000"/>
                  </a:schemeClr>
                </a:solidFill>
                <a:effectLst/>
                <a:latin typeface="Consolas" panose="020B0609020204030204" pitchFamily="49" charset="0"/>
              </a:rPr>
              <a:t> </a:t>
            </a:r>
            <a:r>
              <a:rPr lang="de-DE" sz="4800" b="0" dirty="0" err="1">
                <a:solidFill>
                  <a:schemeClr val="bg2">
                    <a:lumMod val="10000"/>
                  </a:schemeClr>
                </a:solidFill>
                <a:effectLst/>
                <a:latin typeface="Consolas" panose="020B0609020204030204" pitchFamily="49" charset="0"/>
              </a:rPr>
              <a:t>arrays</a:t>
            </a:r>
            <a:endParaRPr lang="de-DE" sz="4800" b="0" dirty="0">
              <a:solidFill>
                <a:schemeClr val="bg2">
                  <a:lumMod val="10000"/>
                </a:schemeClr>
              </a:solidFill>
              <a:effectLst/>
              <a:latin typeface="Consolas" panose="020B0609020204030204" pitchFamily="49" charset="0"/>
            </a:endParaRPr>
          </a:p>
        </p:txBody>
      </p:sp>
      <p:sp>
        <p:nvSpPr>
          <p:cNvPr id="8" name="Textfeld 7">
            <a:extLst>
              <a:ext uri="{FF2B5EF4-FFF2-40B4-BE49-F238E27FC236}">
                <a16:creationId xmlns:a16="http://schemas.microsoft.com/office/drawing/2014/main" id="{D63EAD3B-D84F-8FAA-AC0D-191442076309}"/>
              </a:ext>
            </a:extLst>
          </p:cNvPr>
          <p:cNvSpPr txBox="1"/>
          <p:nvPr/>
        </p:nvSpPr>
        <p:spPr>
          <a:xfrm>
            <a:off x="1206500" y="9197670"/>
            <a:ext cx="8298447"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de-DE" sz="4800" b="0" i="0" u="none" strike="noStrike" cap="none" spc="0" normalizeH="0" baseline="0" dirty="0">
                <a:ln>
                  <a:noFill/>
                </a:ln>
                <a:solidFill>
                  <a:schemeClr val="bg2">
                    <a:lumMod val="10000"/>
                  </a:schemeClr>
                </a:solidFill>
                <a:effectLst/>
                <a:uFillTx/>
                <a:latin typeface="+mn-lt"/>
                <a:ea typeface="+mn-ea"/>
                <a:cs typeface="+mn-cs"/>
                <a:sym typeface="Helvetica Neue"/>
              </a:rPr>
              <a:t>output1: 1.14100003</a:t>
            </a:r>
          </a:p>
          <a:p>
            <a:pPr algn="l"/>
            <a:r>
              <a:rPr lang="de-DE" sz="4800" dirty="0">
                <a:solidFill>
                  <a:schemeClr val="bg2">
                    <a:lumMod val="10000"/>
                  </a:schemeClr>
                </a:solidFill>
              </a:rPr>
              <a:t>output2: 2.85741012E-37</a:t>
            </a:r>
            <a:endParaRPr kumimoji="0" lang="de-DE" sz="4800" b="0" i="0" u="none" strike="noStrike" cap="none" spc="0" normalizeH="0" baseline="0" dirty="0">
              <a:ln>
                <a:noFill/>
              </a:ln>
              <a:solidFill>
                <a:schemeClr val="bg2">
                  <a:lumMod val="10000"/>
                </a:schemeClr>
              </a:solidFill>
              <a:effectLst/>
              <a:uFillTx/>
              <a:latin typeface="+mn-lt"/>
              <a:ea typeface="+mn-ea"/>
              <a:cs typeface="+mn-cs"/>
              <a:sym typeface="Helvetica Neue"/>
            </a:endParaRPr>
          </a:p>
        </p:txBody>
      </p:sp>
      <p:pic>
        <p:nvPicPr>
          <p:cNvPr id="10" name="Grafik 9" descr="Warnung mit einfarbiger Füllung">
            <a:extLst>
              <a:ext uri="{FF2B5EF4-FFF2-40B4-BE49-F238E27FC236}">
                <a16:creationId xmlns:a16="http://schemas.microsoft.com/office/drawing/2014/main" id="{7A2463E3-38E5-6F9C-C1DB-782998BFFB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93768" y="9802668"/>
            <a:ext cx="1211179" cy="1211179"/>
          </a:xfrm>
          <a:prstGeom prst="rect">
            <a:avLst/>
          </a:prstGeom>
        </p:spPr>
      </p:pic>
      <p:cxnSp>
        <p:nvCxnSpPr>
          <p:cNvPr id="12" name="Gerade Verbindung mit Pfeil 11">
            <a:extLst>
              <a:ext uri="{FF2B5EF4-FFF2-40B4-BE49-F238E27FC236}">
                <a16:creationId xmlns:a16="http://schemas.microsoft.com/office/drawing/2014/main" id="{0D96ACE9-CB1A-38E9-3457-133E43E94450}"/>
              </a:ext>
            </a:extLst>
          </p:cNvPr>
          <p:cNvCxnSpPr/>
          <p:nvPr/>
        </p:nvCxnSpPr>
        <p:spPr>
          <a:xfrm flipH="1">
            <a:off x="8291429" y="4248504"/>
            <a:ext cx="1021013" cy="612254"/>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3" name="Textfeld 12">
            <a:extLst>
              <a:ext uri="{FF2B5EF4-FFF2-40B4-BE49-F238E27FC236}">
                <a16:creationId xmlns:a16="http://schemas.microsoft.com/office/drawing/2014/main" id="{4FBCC9CB-789E-C6AB-6EA4-56CC7D7559F2}"/>
              </a:ext>
            </a:extLst>
          </p:cNvPr>
          <p:cNvSpPr txBox="1"/>
          <p:nvPr/>
        </p:nvSpPr>
        <p:spPr>
          <a:xfrm>
            <a:off x="9188782" y="3453425"/>
            <a:ext cx="158816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de-DE" sz="4800" dirty="0">
                <a:solidFill>
                  <a:schemeClr val="bg2">
                    <a:lumMod val="10000"/>
                  </a:schemeClr>
                </a:solidFill>
              </a:rPr>
              <a:t>(4,4)</a:t>
            </a:r>
            <a:endParaRPr kumimoji="0" lang="de-DE" sz="4800" b="0" i="0" u="none" strike="noStrike" cap="none" spc="0" normalizeH="0" baseline="0" dirty="0">
              <a:ln>
                <a:noFill/>
              </a:ln>
              <a:solidFill>
                <a:schemeClr val="bg2">
                  <a:lumMod val="10000"/>
                </a:schemeClr>
              </a:solidFill>
              <a:effectLst/>
              <a:uFillTx/>
              <a:latin typeface="+mn-lt"/>
              <a:ea typeface="+mn-ea"/>
              <a:cs typeface="+mn-cs"/>
              <a:sym typeface="Helvetica Neue"/>
            </a:endParaRPr>
          </a:p>
        </p:txBody>
      </p:sp>
      <p:sp>
        <p:nvSpPr>
          <p:cNvPr id="4" name="Rechteck: abgerundete Ecken 3">
            <a:extLst>
              <a:ext uri="{FF2B5EF4-FFF2-40B4-BE49-F238E27FC236}">
                <a16:creationId xmlns:a16="http://schemas.microsoft.com/office/drawing/2014/main" id="{566CA302-DA7A-379F-81F4-9902E0B08341}"/>
              </a:ext>
            </a:extLst>
          </p:cNvPr>
          <p:cNvSpPr/>
          <p:nvPr/>
        </p:nvSpPr>
        <p:spPr>
          <a:xfrm>
            <a:off x="500743" y="3453425"/>
            <a:ext cx="14875616" cy="5117296"/>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6" name="Foliennummernplatzhalter 5">
            <a:extLst>
              <a:ext uri="{FF2B5EF4-FFF2-40B4-BE49-F238E27FC236}">
                <a16:creationId xmlns:a16="http://schemas.microsoft.com/office/drawing/2014/main" id="{7EBF3662-45BD-09A5-A1BC-85CA898DEABC}"/>
              </a:ext>
            </a:extLst>
          </p:cNvPr>
          <p:cNvSpPr>
            <a:spLocks noGrp="1"/>
          </p:cNvSpPr>
          <p:nvPr>
            <p:ph type="sldNum" sz="quarter" idx="2"/>
          </p:nvPr>
        </p:nvSpPr>
        <p:spPr/>
        <p:txBody>
          <a:bodyPr/>
          <a:lstStyle/>
          <a:p>
            <a:fld id="{86CB4B4D-7CA3-9044-876B-883B54F8677D}" type="slidenum">
              <a:rPr lang="en-GB" smtClean="0"/>
              <a:t>26</a:t>
            </a:fld>
            <a:endParaRPr lang="en-GB"/>
          </a:p>
        </p:txBody>
      </p:sp>
    </p:spTree>
    <p:extLst>
      <p:ext uri="{BB962C8B-B14F-4D97-AF65-F5344CB8AC3E}">
        <p14:creationId xmlns:p14="http://schemas.microsoft.com/office/powerpoint/2010/main" val="35513044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mph" presetSubtype="0" fill="hold" nodeType="clickEffect">
                                  <p:stCondLst>
                                    <p:cond delay="0"/>
                                  </p:stCondLst>
                                  <p:iterate type="lt">
                                    <p:tmPct val="4000"/>
                                  </p:iterate>
                                  <p:childTnLst>
                                    <p:set>
                                      <p:cBhvr override="childStyle">
                                        <p:cTn id="11" dur="1500" fill="hold"/>
                                        <p:tgtEl>
                                          <p:spTgt spid="7">
                                            <p:txEl>
                                              <p:pRg st="4" end="4"/>
                                            </p:txEl>
                                          </p:spTgt>
                                        </p:tgtEl>
                                        <p:attrNameLst>
                                          <p:attrName>style.color</p:attrName>
                                        </p:attrNameLst>
                                      </p:cBhvr>
                                      <p:to>
                                        <p:clrVal>
                                          <a:srgbClr val="C00000"/>
                                        </p:clrVal>
                                      </p:to>
                                    </p:set>
                                    <p:set>
                                      <p:cBhvr>
                                        <p:cTn id="12" dur="1500" fill="hold"/>
                                        <p:tgtEl>
                                          <p:spTgt spid="7">
                                            <p:txEl>
                                              <p:pRg st="4" end="4"/>
                                            </p:txEl>
                                          </p:spTgt>
                                        </p:tgtEl>
                                        <p:attrNameLst>
                                          <p:attrName>fillcolor</p:attrName>
                                        </p:attrNameLst>
                                      </p:cBhvr>
                                      <p:to>
                                        <p:clrVal>
                                          <a:srgbClr val="C00000"/>
                                        </p:clrVal>
                                      </p:to>
                                    </p:set>
                                    <p:set>
                                      <p:cBhvr>
                                        <p:cTn id="13" dur="1500" fill="hold"/>
                                        <p:tgtEl>
                                          <p:spTgt spid="7">
                                            <p:txEl>
                                              <p:pRg st="4" end="4"/>
                                            </p:txEl>
                                          </p:spTgt>
                                        </p:tgtEl>
                                        <p:attrNameLst>
                                          <p:attrName>fill.type</p:attrName>
                                        </p:attrNameLst>
                                      </p:cBhvr>
                                      <p:to>
                                        <p:strVal val="solid"/>
                                      </p:to>
                                    </p:set>
                                  </p:childTnLst>
                                </p:cTn>
                              </p:par>
                            </p:childTnLst>
                          </p:cTn>
                        </p:par>
                        <p:par>
                          <p:cTn id="14" fill="hold">
                            <p:stCondLst>
                              <p:cond delay="2100"/>
                            </p:stCondLst>
                            <p:childTnLst>
                              <p:par>
                                <p:cTn id="15" presetID="10" presetClass="entr" presetSubtype="0" fill="hold" nodeType="after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mph" presetSubtype="0" fill="hold" nodeType="clickEffect">
                                  <p:stCondLst>
                                    <p:cond delay="0"/>
                                  </p:stCondLst>
                                  <p:iterate type="lt">
                                    <p:tmPct val="4000"/>
                                  </p:iterate>
                                  <p:childTnLst>
                                    <p:set>
                                      <p:cBhvr override="childStyle">
                                        <p:cTn id="21" dur="1500" fill="hold"/>
                                        <p:tgtEl>
                                          <p:spTgt spid="7">
                                            <p:txEl>
                                              <p:pRg st="5" end="5"/>
                                            </p:txEl>
                                          </p:spTgt>
                                        </p:tgtEl>
                                        <p:attrNameLst>
                                          <p:attrName>style.color</p:attrName>
                                        </p:attrNameLst>
                                      </p:cBhvr>
                                      <p:to>
                                        <p:clrVal>
                                          <a:srgbClr val="C00000"/>
                                        </p:clrVal>
                                      </p:to>
                                    </p:set>
                                    <p:set>
                                      <p:cBhvr>
                                        <p:cTn id="22" dur="1500" fill="hold"/>
                                        <p:tgtEl>
                                          <p:spTgt spid="7">
                                            <p:txEl>
                                              <p:pRg st="5" end="5"/>
                                            </p:txEl>
                                          </p:spTgt>
                                        </p:tgtEl>
                                        <p:attrNameLst>
                                          <p:attrName>fillcolor</p:attrName>
                                        </p:attrNameLst>
                                      </p:cBhvr>
                                      <p:to>
                                        <p:clrVal>
                                          <a:srgbClr val="C00000"/>
                                        </p:clrVal>
                                      </p:to>
                                    </p:set>
                                    <p:set>
                                      <p:cBhvr>
                                        <p:cTn id="23" dur="1500" fill="hold"/>
                                        <p:tgtEl>
                                          <p:spTgt spid="7">
                                            <p:txEl>
                                              <p:pRg st="5" end="5"/>
                                            </p:txEl>
                                          </p:spTgt>
                                        </p:tgtEl>
                                        <p:attrNameLst>
                                          <p:attrName>fill.type</p:attrName>
                                        </p:attrNameLst>
                                      </p:cBhvr>
                                      <p:to>
                                        <p:strVal val="solid"/>
                                      </p:to>
                                    </p:set>
                                  </p:childTnLst>
                                </p:cTn>
                              </p:par>
                            </p:childTnLst>
                          </p:cTn>
                        </p:par>
                        <p:par>
                          <p:cTn id="24" fill="hold">
                            <p:stCondLst>
                              <p:cond delay="2100"/>
                            </p:stCondLst>
                            <p:childTnLst>
                              <p:par>
                                <p:cTn id="25" presetID="10" presetClass="entr" presetSubtype="0" fill="hold" nodeType="after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fade">
                                      <p:cBhvr>
                                        <p:cTn id="27" dur="500"/>
                                        <p:tgtEl>
                                          <p:spTgt spid="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616A7-83C1-F813-67A5-E9DA7A08281D}"/>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8937B9DD-84E1-2E3D-8404-31FD36D2D1F0}"/>
              </a:ext>
            </a:extLst>
          </p:cNvPr>
          <p:cNvSpPr>
            <a:spLocks noGrp="1"/>
          </p:cNvSpPr>
          <p:nvPr>
            <p:ph type="body" sz="quarter" idx="21"/>
          </p:nvPr>
        </p:nvSpPr>
        <p:spPr/>
        <p:txBody>
          <a:bodyPr/>
          <a:lstStyle/>
          <a:p>
            <a:r>
              <a:rPr lang="de-DE" dirty="0" err="1"/>
              <a:t>Functions</a:t>
            </a:r>
            <a:r>
              <a:rPr lang="de-DE" dirty="0"/>
              <a:t> and </a:t>
            </a:r>
            <a:r>
              <a:rPr lang="de-DE" dirty="0" err="1"/>
              <a:t>Subroutines</a:t>
            </a:r>
            <a:endParaRPr lang="de-DE" dirty="0"/>
          </a:p>
        </p:txBody>
      </p:sp>
      <p:sp>
        <p:nvSpPr>
          <p:cNvPr id="6" name="Textfeld 5">
            <a:extLst>
              <a:ext uri="{FF2B5EF4-FFF2-40B4-BE49-F238E27FC236}">
                <a16:creationId xmlns:a16="http://schemas.microsoft.com/office/drawing/2014/main" id="{13F43F53-D696-08CB-BF8E-AB01148EFED3}"/>
              </a:ext>
            </a:extLst>
          </p:cNvPr>
          <p:cNvSpPr txBox="1"/>
          <p:nvPr/>
        </p:nvSpPr>
        <p:spPr>
          <a:xfrm>
            <a:off x="1202488" y="3307740"/>
            <a:ext cx="12192000" cy="9694962"/>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4800" b="0" dirty="0">
                <a:solidFill>
                  <a:srgbClr val="0000FF"/>
                </a:solidFill>
                <a:effectLst/>
                <a:latin typeface="Consolas" panose="020B0609020204030204" pitchFamily="49" charset="0"/>
              </a:rPr>
              <a:t>program</a:t>
            </a:r>
            <a:r>
              <a:rPr lang="en-US" sz="4800" b="0" dirty="0">
                <a:solidFill>
                  <a:srgbClr val="000000"/>
                </a:solidFill>
                <a:effectLst/>
                <a:latin typeface="Consolas" panose="020B0609020204030204" pitchFamily="49" charset="0"/>
              </a:rPr>
              <a:t> function</a:t>
            </a:r>
          </a:p>
          <a:p>
            <a:pPr algn="l"/>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real</a:t>
            </a:r>
            <a:r>
              <a:rPr lang="en-US" sz="4800" b="0" dirty="0">
                <a:solidFill>
                  <a:srgbClr val="000000"/>
                </a:solidFill>
                <a:effectLst/>
                <a:latin typeface="Consolas" panose="020B0609020204030204" pitchFamily="49" charset="0"/>
              </a:rPr>
              <a:t> :: </a:t>
            </a:r>
            <a:r>
              <a:rPr lang="en-US" sz="4800" b="0" dirty="0" err="1">
                <a:solidFill>
                  <a:srgbClr val="000000"/>
                </a:solidFill>
                <a:effectLst/>
                <a:latin typeface="Consolas" panose="020B0609020204030204" pitchFamily="49" charset="0"/>
              </a:rPr>
              <a:t>my_square</a:t>
            </a:r>
            <a:endParaRPr lang="en-US" sz="4800" b="0" dirty="0">
              <a:solidFill>
                <a:srgbClr val="000000"/>
              </a:solidFill>
              <a:effectLst/>
              <a:latin typeface="Consolas" panose="020B0609020204030204" pitchFamily="49" charset="0"/>
            </a:endParaRPr>
          </a:p>
          <a:p>
            <a:pPr algn="l"/>
            <a:r>
              <a:rPr lang="en-US" sz="4800" b="0" dirty="0">
                <a:solidFill>
                  <a:srgbClr val="000000"/>
                </a:solidFill>
                <a:effectLst/>
                <a:latin typeface="Consolas" panose="020B0609020204030204" pitchFamily="49" charset="0"/>
              </a:rPr>
              <a:t>    </a:t>
            </a:r>
            <a:r>
              <a:rPr lang="en-US" sz="4800" b="0" dirty="0" err="1">
                <a:solidFill>
                  <a:srgbClr val="000000"/>
                </a:solidFill>
                <a:effectLst/>
                <a:latin typeface="Consolas" panose="020B0609020204030204" pitchFamily="49" charset="0"/>
              </a:rPr>
              <a:t>my_square</a:t>
            </a:r>
            <a:r>
              <a:rPr lang="en-US" sz="4800" b="0" dirty="0">
                <a:solidFill>
                  <a:srgbClr val="000000"/>
                </a:solidFill>
                <a:effectLst/>
                <a:latin typeface="Consolas" panose="020B0609020204030204" pitchFamily="49" charset="0"/>
              </a:rPr>
              <a:t> = square(</a:t>
            </a:r>
            <a:r>
              <a:rPr lang="en-US" sz="4800" b="0" dirty="0">
                <a:solidFill>
                  <a:srgbClr val="098658"/>
                </a:solidFill>
                <a:effectLst/>
                <a:latin typeface="Consolas" panose="020B0609020204030204" pitchFamily="49" charset="0"/>
              </a:rPr>
              <a:t>4.0</a:t>
            </a:r>
            <a:r>
              <a:rPr lang="en-US" sz="4800" b="0" dirty="0">
                <a:solidFill>
                  <a:srgbClr val="000000"/>
                </a:solidFill>
                <a:effectLst/>
                <a:latin typeface="Consolas" panose="020B0609020204030204" pitchFamily="49" charset="0"/>
              </a:rPr>
              <a:t>)</a:t>
            </a:r>
          </a:p>
          <a:p>
            <a:pPr algn="l"/>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print</a:t>
            </a:r>
            <a:r>
              <a:rPr lang="en-US" sz="4800" b="0" dirty="0">
                <a:solidFill>
                  <a:srgbClr val="000000"/>
                </a:solidFill>
                <a:effectLst/>
                <a:latin typeface="Consolas" panose="020B0609020204030204" pitchFamily="49" charset="0"/>
              </a:rPr>
              <a:t> *, </a:t>
            </a:r>
            <a:r>
              <a:rPr lang="en-US" sz="4800" b="0" dirty="0" err="1">
                <a:solidFill>
                  <a:srgbClr val="000000"/>
                </a:solidFill>
                <a:effectLst/>
                <a:latin typeface="Consolas" panose="020B0609020204030204" pitchFamily="49" charset="0"/>
              </a:rPr>
              <a:t>my_square</a:t>
            </a:r>
            <a:endParaRPr lang="en-US" sz="4800" b="0" dirty="0">
              <a:solidFill>
                <a:srgbClr val="000000"/>
              </a:solidFill>
              <a:effectLst/>
              <a:latin typeface="Consolas" panose="020B0609020204030204" pitchFamily="49" charset="0"/>
            </a:endParaRPr>
          </a:p>
          <a:p>
            <a:pPr algn="l"/>
            <a:r>
              <a:rPr lang="en-US" sz="4800" b="0" dirty="0">
                <a:solidFill>
                  <a:srgbClr val="0000FF"/>
                </a:solidFill>
                <a:effectLst/>
                <a:latin typeface="Consolas" panose="020B0609020204030204" pitchFamily="49" charset="0"/>
              </a:rPr>
              <a:t>end program</a:t>
            </a:r>
            <a:r>
              <a:rPr lang="en-US" sz="4800" b="0" dirty="0">
                <a:solidFill>
                  <a:srgbClr val="000000"/>
                </a:solidFill>
                <a:effectLst/>
                <a:latin typeface="Consolas" panose="020B0609020204030204" pitchFamily="49" charset="0"/>
              </a:rPr>
              <a:t> function</a:t>
            </a:r>
          </a:p>
          <a:p>
            <a:pPr algn="l"/>
            <a:br>
              <a:rPr lang="en-US" sz="4800" b="0" dirty="0">
                <a:solidFill>
                  <a:srgbClr val="000000"/>
                </a:solidFill>
                <a:effectLst/>
                <a:latin typeface="Consolas" panose="020B0609020204030204" pitchFamily="49" charset="0"/>
              </a:rPr>
            </a:br>
            <a:r>
              <a:rPr lang="en-US" sz="4800" b="0" dirty="0">
                <a:solidFill>
                  <a:srgbClr val="0000FF"/>
                </a:solidFill>
                <a:effectLst/>
                <a:latin typeface="Consolas" panose="020B0609020204030204" pitchFamily="49" charset="0"/>
              </a:rPr>
              <a:t>function</a:t>
            </a:r>
            <a:r>
              <a:rPr lang="en-US" sz="4800" b="0" dirty="0">
                <a:solidFill>
                  <a:srgbClr val="000000"/>
                </a:solidFill>
                <a:effectLst/>
                <a:latin typeface="Consolas" panose="020B0609020204030204" pitchFamily="49" charset="0"/>
              </a:rPr>
              <a:t> square(</a:t>
            </a:r>
            <a:r>
              <a:rPr lang="en-US" sz="4800" b="0" dirty="0">
                <a:solidFill>
                  <a:srgbClr val="808080"/>
                </a:solidFill>
                <a:effectLst/>
                <a:latin typeface="Consolas" panose="020B0609020204030204" pitchFamily="49" charset="0"/>
              </a:rPr>
              <a:t>n</a:t>
            </a:r>
            <a:r>
              <a:rPr lang="en-US" sz="4800" b="0" dirty="0">
                <a:solidFill>
                  <a:srgbClr val="000000"/>
                </a:solidFill>
                <a:effectLst/>
                <a:latin typeface="Consolas" panose="020B0609020204030204" pitchFamily="49" charset="0"/>
              </a:rPr>
              <a:t>)</a:t>
            </a:r>
          </a:p>
          <a:p>
            <a:pPr algn="l"/>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implicit</a:t>
            </a:r>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none</a:t>
            </a:r>
            <a:endParaRPr lang="en-US" sz="4800" b="0" dirty="0">
              <a:solidFill>
                <a:srgbClr val="000000"/>
              </a:solidFill>
              <a:effectLst/>
              <a:latin typeface="Consolas" panose="020B0609020204030204" pitchFamily="49" charset="0"/>
            </a:endParaRPr>
          </a:p>
          <a:p>
            <a:pPr algn="l"/>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real</a:t>
            </a:r>
            <a:r>
              <a:rPr lang="en-US" sz="4800" b="0" dirty="0">
                <a:solidFill>
                  <a:srgbClr val="000000"/>
                </a:solidFill>
                <a:effectLst/>
                <a:latin typeface="Consolas" panose="020B0609020204030204" pitchFamily="49" charset="0"/>
              </a:rPr>
              <a:t> :: square</a:t>
            </a:r>
          </a:p>
          <a:p>
            <a:pPr algn="l"/>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real</a:t>
            </a:r>
            <a:r>
              <a:rPr lang="en-US" sz="4800" b="0" dirty="0">
                <a:solidFill>
                  <a:srgbClr val="000000"/>
                </a:solidFill>
                <a:effectLst/>
                <a:latin typeface="Consolas" panose="020B0609020204030204" pitchFamily="49" charset="0"/>
              </a:rPr>
              <a:t> :: n</a:t>
            </a:r>
          </a:p>
          <a:p>
            <a:pPr algn="l"/>
            <a:br>
              <a:rPr lang="en-US" sz="4800" b="0" dirty="0">
                <a:solidFill>
                  <a:srgbClr val="000000"/>
                </a:solidFill>
                <a:effectLst/>
                <a:latin typeface="Consolas" panose="020B0609020204030204" pitchFamily="49" charset="0"/>
              </a:rPr>
            </a:br>
            <a:r>
              <a:rPr lang="en-US" sz="4800" b="0" dirty="0">
                <a:solidFill>
                  <a:srgbClr val="000000"/>
                </a:solidFill>
                <a:effectLst/>
                <a:latin typeface="Consolas" panose="020B0609020204030204" pitchFamily="49" charset="0"/>
              </a:rPr>
              <a:t>    square = n**</a:t>
            </a:r>
            <a:r>
              <a:rPr lang="en-US" sz="4800" b="0" dirty="0">
                <a:solidFill>
                  <a:srgbClr val="098658"/>
                </a:solidFill>
                <a:effectLst/>
                <a:latin typeface="Consolas" panose="020B0609020204030204" pitchFamily="49" charset="0"/>
              </a:rPr>
              <a:t>2</a:t>
            </a:r>
            <a:endParaRPr lang="en-US" sz="4800" b="0" dirty="0">
              <a:solidFill>
                <a:srgbClr val="000000"/>
              </a:solidFill>
              <a:effectLst/>
              <a:latin typeface="Consolas" panose="020B0609020204030204" pitchFamily="49" charset="0"/>
            </a:endParaRPr>
          </a:p>
          <a:p>
            <a:pPr algn="l"/>
            <a:r>
              <a:rPr lang="en-US" sz="4800" b="0" dirty="0">
                <a:solidFill>
                  <a:srgbClr val="0000FF"/>
                </a:solidFill>
                <a:effectLst/>
                <a:latin typeface="Consolas" panose="020B0609020204030204" pitchFamily="49" charset="0"/>
              </a:rPr>
              <a:t>end function</a:t>
            </a:r>
            <a:r>
              <a:rPr lang="en-US" sz="4800" b="0" dirty="0">
                <a:solidFill>
                  <a:srgbClr val="000000"/>
                </a:solidFill>
                <a:effectLst/>
                <a:latin typeface="Consolas" panose="020B0609020204030204" pitchFamily="49" charset="0"/>
              </a:rPr>
              <a:t> square</a:t>
            </a:r>
          </a:p>
        </p:txBody>
      </p:sp>
      <p:sp>
        <p:nvSpPr>
          <p:cNvPr id="5" name="Rechteck: abgerundete Ecken 4">
            <a:extLst>
              <a:ext uri="{FF2B5EF4-FFF2-40B4-BE49-F238E27FC236}">
                <a16:creationId xmlns:a16="http://schemas.microsoft.com/office/drawing/2014/main" id="{89E32B33-811E-C0E2-51FA-47CB15F4F158}"/>
              </a:ext>
            </a:extLst>
          </p:cNvPr>
          <p:cNvSpPr/>
          <p:nvPr/>
        </p:nvSpPr>
        <p:spPr>
          <a:xfrm>
            <a:off x="544286" y="3307741"/>
            <a:ext cx="10985500" cy="9694961"/>
          </a:xfrm>
          <a:prstGeom prst="roundRect">
            <a:avLst>
              <a:gd name="adj" fmla="val 13074"/>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Textplatzhalter 3">
            <a:extLst>
              <a:ext uri="{FF2B5EF4-FFF2-40B4-BE49-F238E27FC236}">
                <a16:creationId xmlns:a16="http://schemas.microsoft.com/office/drawing/2014/main" id="{231D5D1C-F1EF-DF78-A37E-3BD0B76A405D}"/>
              </a:ext>
            </a:extLst>
          </p:cNvPr>
          <p:cNvSpPr txBox="1">
            <a:spLocks/>
          </p:cNvSpPr>
          <p:nvPr/>
        </p:nvSpPr>
        <p:spPr>
          <a:xfrm>
            <a:off x="12556987" y="3256004"/>
            <a:ext cx="10985500" cy="3692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hangingPunct="1"/>
            <a:r>
              <a:rPr lang="de-DE"/>
              <a:t>intrinsic functions</a:t>
            </a:r>
          </a:p>
          <a:p>
            <a:pPr lvl="1" hangingPunct="1"/>
            <a:r>
              <a:rPr lang="de-DE"/>
              <a:t>MIN(5, -2, 64, 0) → -2</a:t>
            </a:r>
          </a:p>
          <a:p>
            <a:pPr lvl="1" hangingPunct="1"/>
            <a:r>
              <a:rPr lang="de-DE"/>
              <a:t>MAX(6.4, 18.0, -1.5, 9.99) → -1.5</a:t>
            </a:r>
            <a:endParaRPr lang="de-DE" dirty="0"/>
          </a:p>
        </p:txBody>
      </p:sp>
      <p:sp>
        <p:nvSpPr>
          <p:cNvPr id="4" name="Foliennummernplatzhalter 3">
            <a:extLst>
              <a:ext uri="{FF2B5EF4-FFF2-40B4-BE49-F238E27FC236}">
                <a16:creationId xmlns:a16="http://schemas.microsoft.com/office/drawing/2014/main" id="{3934EDB1-0FF6-2311-D1D8-C1FC18DB0F47}"/>
              </a:ext>
            </a:extLst>
          </p:cNvPr>
          <p:cNvSpPr>
            <a:spLocks noGrp="1"/>
          </p:cNvSpPr>
          <p:nvPr>
            <p:ph type="sldNum" sz="quarter" idx="2"/>
          </p:nvPr>
        </p:nvSpPr>
        <p:spPr/>
        <p:txBody>
          <a:bodyPr/>
          <a:lstStyle/>
          <a:p>
            <a:fld id="{86CB4B4D-7CA3-9044-876B-883B54F8677D}" type="slidenum">
              <a:rPr lang="en-GB" smtClean="0"/>
              <a:t>27</a:t>
            </a:fld>
            <a:endParaRPr lang="en-GB"/>
          </a:p>
        </p:txBody>
      </p:sp>
    </p:spTree>
    <p:extLst>
      <p:ext uri="{BB962C8B-B14F-4D97-AF65-F5344CB8AC3E}">
        <p14:creationId xmlns:p14="http://schemas.microsoft.com/office/powerpoint/2010/main" val="300548952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9">
                                            <p:txEl>
                                              <p:pRg st="0" end="0"/>
                                            </p:txEl>
                                          </p:spTgt>
                                        </p:tgtEl>
                                      </p:cBhvr>
                                    </p:animEffect>
                                    <p:set>
                                      <p:cBhvr>
                                        <p:cTn id="22" dur="1" fill="hold">
                                          <p:stCondLst>
                                            <p:cond delay="499"/>
                                          </p:stCondLst>
                                        </p:cTn>
                                        <p:tgtEl>
                                          <p:spTgt spid="9">
                                            <p:txEl>
                                              <p:pRg st="0" end="0"/>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9">
                                            <p:txEl>
                                              <p:pRg st="1" end="1"/>
                                            </p:txEl>
                                          </p:spTgt>
                                        </p:tgtEl>
                                      </p:cBhvr>
                                    </p:animEffect>
                                    <p:set>
                                      <p:cBhvr>
                                        <p:cTn id="25" dur="1" fill="hold">
                                          <p:stCondLst>
                                            <p:cond delay="499"/>
                                          </p:stCondLst>
                                        </p:cTn>
                                        <p:tgtEl>
                                          <p:spTgt spid="9">
                                            <p:txEl>
                                              <p:pRg st="1" end="1"/>
                                            </p:txEl>
                                          </p:spTgt>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9">
                                            <p:txEl>
                                              <p:pRg st="2" end="2"/>
                                            </p:txEl>
                                          </p:spTgt>
                                        </p:tgtEl>
                                      </p:cBhvr>
                                    </p:animEffect>
                                    <p:set>
                                      <p:cBhvr>
                                        <p:cTn id="28" dur="1" fill="hold">
                                          <p:stCondLst>
                                            <p:cond delay="499"/>
                                          </p:stCondLst>
                                        </p:cTn>
                                        <p:tgtEl>
                                          <p:spTgt spid="9">
                                            <p:txEl>
                                              <p:pRg st="2" end="2"/>
                                            </p:txEl>
                                          </p:spTgt>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9">
                                            <p:bg/>
                                          </p:spTgt>
                                        </p:tgtEl>
                                      </p:cBhvr>
                                    </p:animEffect>
                                    <p:set>
                                      <p:cBhvr>
                                        <p:cTn id="31" dur="1" fill="hold">
                                          <p:stCondLst>
                                            <p:cond delay="499"/>
                                          </p:stCondLst>
                                        </p:cTn>
                                        <p:tgtEl>
                                          <p:spTgt spid="9">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859DD1-F356-1EC8-848D-9FDD372F72ED}"/>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C871D11F-35BC-3F33-54A0-4737A06D5D79}"/>
              </a:ext>
            </a:extLst>
          </p:cNvPr>
          <p:cNvSpPr>
            <a:spLocks noGrp="1"/>
          </p:cNvSpPr>
          <p:nvPr>
            <p:ph type="body" sz="quarter" idx="21"/>
          </p:nvPr>
        </p:nvSpPr>
        <p:spPr/>
        <p:txBody>
          <a:bodyPr/>
          <a:lstStyle/>
          <a:p>
            <a:r>
              <a:rPr lang="de-DE" dirty="0" err="1"/>
              <a:t>Functions</a:t>
            </a:r>
            <a:r>
              <a:rPr lang="de-DE" dirty="0"/>
              <a:t> and </a:t>
            </a:r>
            <a:r>
              <a:rPr lang="de-DE" dirty="0" err="1"/>
              <a:t>Subroutines</a:t>
            </a:r>
            <a:endParaRPr lang="de-DE" dirty="0"/>
          </a:p>
        </p:txBody>
      </p:sp>
      <p:sp>
        <p:nvSpPr>
          <p:cNvPr id="6" name="Textfeld 5">
            <a:extLst>
              <a:ext uri="{FF2B5EF4-FFF2-40B4-BE49-F238E27FC236}">
                <a16:creationId xmlns:a16="http://schemas.microsoft.com/office/drawing/2014/main" id="{3B1651AB-3E64-9C66-FA18-7FA09C3C6BF3}"/>
              </a:ext>
            </a:extLst>
          </p:cNvPr>
          <p:cNvSpPr txBox="1"/>
          <p:nvPr/>
        </p:nvSpPr>
        <p:spPr>
          <a:xfrm>
            <a:off x="1206500" y="3307742"/>
            <a:ext cx="12187988" cy="8217634"/>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4800" b="0" dirty="0">
                <a:solidFill>
                  <a:srgbClr val="0000FF"/>
                </a:solidFill>
                <a:effectLst/>
                <a:latin typeface="Consolas" panose="020B0609020204030204" pitchFamily="49" charset="0"/>
              </a:rPr>
              <a:t>program</a:t>
            </a:r>
            <a:r>
              <a:rPr lang="en-US" sz="4800" b="0" dirty="0">
                <a:solidFill>
                  <a:srgbClr val="000000"/>
                </a:solidFill>
                <a:effectLst/>
                <a:latin typeface="Consolas" panose="020B0609020204030204" pitchFamily="49" charset="0"/>
              </a:rPr>
              <a:t> subroutines</a:t>
            </a:r>
          </a:p>
          <a:p>
            <a:pPr algn="l"/>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implicit</a:t>
            </a:r>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none</a:t>
            </a:r>
            <a:endParaRPr lang="en-US" sz="4800" b="0" dirty="0">
              <a:solidFill>
                <a:srgbClr val="000000"/>
              </a:solidFill>
              <a:effectLst/>
              <a:latin typeface="Consolas" panose="020B0609020204030204" pitchFamily="49" charset="0"/>
            </a:endParaRPr>
          </a:p>
          <a:p>
            <a:pPr algn="l"/>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integer</a:t>
            </a:r>
            <a:r>
              <a:rPr lang="en-US" sz="4800" b="0" dirty="0">
                <a:solidFill>
                  <a:srgbClr val="000000"/>
                </a:solidFill>
                <a:effectLst/>
                <a:latin typeface="Consolas" panose="020B0609020204030204" pitchFamily="49" charset="0"/>
              </a:rPr>
              <a:t> :: age = </a:t>
            </a:r>
            <a:r>
              <a:rPr lang="en-US" sz="4800" b="0" dirty="0">
                <a:solidFill>
                  <a:srgbClr val="098658"/>
                </a:solidFill>
                <a:effectLst/>
                <a:latin typeface="Consolas" panose="020B0609020204030204" pitchFamily="49" charset="0"/>
              </a:rPr>
              <a:t>20</a:t>
            </a:r>
            <a:endParaRPr lang="en-US" sz="4800" b="0" dirty="0">
              <a:solidFill>
                <a:srgbClr val="000000"/>
              </a:solidFill>
              <a:effectLst/>
              <a:latin typeface="Consolas" panose="020B0609020204030204" pitchFamily="49" charset="0"/>
            </a:endParaRPr>
          </a:p>
          <a:p>
            <a:pPr algn="l"/>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call</a:t>
            </a:r>
            <a:r>
              <a:rPr lang="en-US" sz="4800" b="0" dirty="0">
                <a:solidFill>
                  <a:srgbClr val="000000"/>
                </a:solidFill>
                <a:effectLst/>
                <a:latin typeface="Consolas" panose="020B0609020204030204" pitchFamily="49" charset="0"/>
              </a:rPr>
              <a:t> </a:t>
            </a:r>
            <a:r>
              <a:rPr lang="en-US" sz="4800" b="0" dirty="0" err="1">
                <a:solidFill>
                  <a:srgbClr val="000000"/>
                </a:solidFill>
                <a:effectLst/>
                <a:latin typeface="Consolas" panose="020B0609020204030204" pitchFamily="49" charset="0"/>
              </a:rPr>
              <a:t>print_age</a:t>
            </a:r>
            <a:r>
              <a:rPr lang="en-US" sz="4800" b="0" dirty="0">
                <a:solidFill>
                  <a:srgbClr val="000000"/>
                </a:solidFill>
                <a:effectLst/>
                <a:latin typeface="Consolas" panose="020B0609020204030204" pitchFamily="49" charset="0"/>
              </a:rPr>
              <a:t>(age)</a:t>
            </a:r>
          </a:p>
          <a:p>
            <a:pPr algn="l"/>
            <a:r>
              <a:rPr lang="en-US" sz="4800" b="0" dirty="0">
                <a:solidFill>
                  <a:srgbClr val="0000FF"/>
                </a:solidFill>
                <a:effectLst/>
                <a:latin typeface="Consolas" panose="020B0609020204030204" pitchFamily="49" charset="0"/>
              </a:rPr>
              <a:t>end program</a:t>
            </a:r>
            <a:r>
              <a:rPr lang="en-US" sz="4800" b="0" dirty="0">
                <a:solidFill>
                  <a:srgbClr val="000000"/>
                </a:solidFill>
                <a:effectLst/>
                <a:latin typeface="Consolas" panose="020B0609020204030204" pitchFamily="49" charset="0"/>
              </a:rPr>
              <a:t> subroutines</a:t>
            </a:r>
          </a:p>
          <a:p>
            <a:pPr algn="l"/>
            <a:br>
              <a:rPr lang="en-US" sz="4800" b="0" dirty="0">
                <a:solidFill>
                  <a:srgbClr val="000000"/>
                </a:solidFill>
                <a:effectLst/>
                <a:latin typeface="Consolas" panose="020B0609020204030204" pitchFamily="49" charset="0"/>
              </a:rPr>
            </a:br>
            <a:r>
              <a:rPr lang="en-US" sz="4800" b="0" dirty="0">
                <a:solidFill>
                  <a:srgbClr val="0000FF"/>
                </a:solidFill>
                <a:effectLst/>
                <a:latin typeface="Consolas" panose="020B0609020204030204" pitchFamily="49" charset="0"/>
              </a:rPr>
              <a:t>subroutine</a:t>
            </a:r>
            <a:r>
              <a:rPr lang="en-US" sz="4800" b="0" dirty="0">
                <a:solidFill>
                  <a:srgbClr val="000000"/>
                </a:solidFill>
                <a:effectLst/>
                <a:latin typeface="Consolas" panose="020B0609020204030204" pitchFamily="49" charset="0"/>
              </a:rPr>
              <a:t> </a:t>
            </a:r>
            <a:r>
              <a:rPr lang="en-US" sz="4800" b="0" dirty="0" err="1">
                <a:solidFill>
                  <a:srgbClr val="000000"/>
                </a:solidFill>
                <a:effectLst/>
                <a:latin typeface="Consolas" panose="020B0609020204030204" pitchFamily="49" charset="0"/>
              </a:rPr>
              <a:t>print_age</a:t>
            </a:r>
            <a:r>
              <a:rPr lang="en-US" sz="4800" b="0" dirty="0">
                <a:solidFill>
                  <a:srgbClr val="000000"/>
                </a:solidFill>
                <a:effectLst/>
                <a:latin typeface="Consolas" panose="020B0609020204030204" pitchFamily="49" charset="0"/>
              </a:rPr>
              <a:t>(</a:t>
            </a:r>
            <a:r>
              <a:rPr lang="en-US" sz="4800" b="0" dirty="0">
                <a:solidFill>
                  <a:srgbClr val="808080"/>
                </a:solidFill>
                <a:effectLst/>
                <a:latin typeface="Consolas" panose="020B0609020204030204" pitchFamily="49" charset="0"/>
              </a:rPr>
              <a:t>age</a:t>
            </a:r>
            <a:r>
              <a:rPr lang="en-US" sz="4800" b="0" dirty="0">
                <a:solidFill>
                  <a:srgbClr val="000000"/>
                </a:solidFill>
                <a:effectLst/>
                <a:latin typeface="Consolas" panose="020B0609020204030204" pitchFamily="49" charset="0"/>
              </a:rPr>
              <a:t>)</a:t>
            </a:r>
          </a:p>
          <a:p>
            <a:pPr algn="l"/>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integer</a:t>
            </a:r>
            <a:r>
              <a:rPr lang="en-US" sz="4800" b="0" dirty="0">
                <a:solidFill>
                  <a:srgbClr val="000000"/>
                </a:solidFill>
                <a:effectLst/>
                <a:latin typeface="Consolas" panose="020B0609020204030204" pitchFamily="49" charset="0"/>
              </a:rPr>
              <a:t> :: age</a:t>
            </a:r>
          </a:p>
          <a:p>
            <a:pPr algn="l"/>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print</a:t>
            </a:r>
            <a:r>
              <a:rPr lang="en-US" sz="4800" b="0" dirty="0">
                <a:solidFill>
                  <a:srgbClr val="000000"/>
                </a:solidFill>
                <a:effectLst/>
                <a:latin typeface="Consolas" panose="020B0609020204030204" pitchFamily="49" charset="0"/>
              </a:rPr>
              <a:t> *, </a:t>
            </a:r>
            <a:r>
              <a:rPr lang="en-US" sz="4800" b="0" dirty="0">
                <a:solidFill>
                  <a:srgbClr val="A31515"/>
                </a:solidFill>
                <a:effectLst/>
                <a:latin typeface="Consolas" panose="020B0609020204030204" pitchFamily="49" charset="0"/>
              </a:rPr>
              <a:t>"I am "</a:t>
            </a:r>
            <a:r>
              <a:rPr lang="en-US" sz="4800" b="0" dirty="0">
                <a:solidFill>
                  <a:srgbClr val="000000"/>
                </a:solidFill>
                <a:effectLst/>
                <a:latin typeface="Consolas" panose="020B0609020204030204" pitchFamily="49" charset="0"/>
              </a:rPr>
              <a:t>, age, </a:t>
            </a:r>
            <a:r>
              <a:rPr lang="en-US" sz="4800" b="0" dirty="0">
                <a:solidFill>
                  <a:srgbClr val="A31515"/>
                </a:solidFill>
                <a:effectLst/>
                <a:latin typeface="Consolas" panose="020B0609020204030204" pitchFamily="49" charset="0"/>
              </a:rPr>
              <a:t>" years old."</a:t>
            </a:r>
            <a:endParaRPr lang="en-US" sz="4800" b="0" dirty="0">
              <a:solidFill>
                <a:srgbClr val="000000"/>
              </a:solidFill>
              <a:effectLst/>
              <a:latin typeface="Consolas" panose="020B0609020204030204" pitchFamily="49" charset="0"/>
            </a:endParaRPr>
          </a:p>
          <a:p>
            <a:pPr algn="l"/>
            <a:r>
              <a:rPr lang="en-US" sz="4800" b="0" dirty="0">
                <a:solidFill>
                  <a:srgbClr val="0000FF"/>
                </a:solidFill>
                <a:effectLst/>
                <a:latin typeface="Consolas" panose="020B0609020204030204" pitchFamily="49" charset="0"/>
              </a:rPr>
              <a:t>end subroutine</a:t>
            </a:r>
            <a:r>
              <a:rPr lang="en-US" sz="4800" b="0" dirty="0">
                <a:solidFill>
                  <a:srgbClr val="000000"/>
                </a:solidFill>
                <a:effectLst/>
                <a:latin typeface="Consolas" panose="020B0609020204030204" pitchFamily="49" charset="0"/>
              </a:rPr>
              <a:t> </a:t>
            </a:r>
            <a:r>
              <a:rPr lang="en-US" sz="4800" b="0" dirty="0" err="1">
                <a:solidFill>
                  <a:srgbClr val="000000"/>
                </a:solidFill>
                <a:effectLst/>
                <a:latin typeface="Consolas" panose="020B0609020204030204" pitchFamily="49" charset="0"/>
              </a:rPr>
              <a:t>print_age</a:t>
            </a:r>
            <a:endParaRPr lang="en-US" sz="4800" b="0" dirty="0">
              <a:solidFill>
                <a:srgbClr val="000000"/>
              </a:solidFill>
              <a:effectLst/>
              <a:latin typeface="Consolas" panose="020B0609020204030204" pitchFamily="49" charset="0"/>
            </a:endParaRPr>
          </a:p>
        </p:txBody>
      </p:sp>
      <p:sp>
        <p:nvSpPr>
          <p:cNvPr id="4" name="Rechteck: abgerundete Ecken 3">
            <a:extLst>
              <a:ext uri="{FF2B5EF4-FFF2-40B4-BE49-F238E27FC236}">
                <a16:creationId xmlns:a16="http://schemas.microsoft.com/office/drawing/2014/main" id="{A39EC986-F64F-4B2D-5D4E-23D1F960508E}"/>
              </a:ext>
            </a:extLst>
          </p:cNvPr>
          <p:cNvSpPr/>
          <p:nvPr/>
        </p:nvSpPr>
        <p:spPr>
          <a:xfrm>
            <a:off x="457200" y="3307742"/>
            <a:ext cx="12937287" cy="8035296"/>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5" name="Foliennummernplatzhalter 4">
            <a:extLst>
              <a:ext uri="{FF2B5EF4-FFF2-40B4-BE49-F238E27FC236}">
                <a16:creationId xmlns:a16="http://schemas.microsoft.com/office/drawing/2014/main" id="{4384EEA9-EF1C-CF19-F701-F973B002B422}"/>
              </a:ext>
            </a:extLst>
          </p:cNvPr>
          <p:cNvSpPr>
            <a:spLocks noGrp="1"/>
          </p:cNvSpPr>
          <p:nvPr>
            <p:ph type="sldNum" sz="quarter" idx="2"/>
          </p:nvPr>
        </p:nvSpPr>
        <p:spPr/>
        <p:txBody>
          <a:bodyPr/>
          <a:lstStyle/>
          <a:p>
            <a:fld id="{86CB4B4D-7CA3-9044-876B-883B54F8677D}" type="slidenum">
              <a:rPr lang="en-GB" smtClean="0"/>
              <a:t>28</a:t>
            </a:fld>
            <a:endParaRPr lang="en-GB"/>
          </a:p>
        </p:txBody>
      </p:sp>
    </p:spTree>
    <p:extLst>
      <p:ext uri="{BB962C8B-B14F-4D97-AF65-F5344CB8AC3E}">
        <p14:creationId xmlns:p14="http://schemas.microsoft.com/office/powerpoint/2010/main" val="314003407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ALGOL"/>
          <p:cNvSpPr txBox="1">
            <a:spLocks noGrp="1"/>
          </p:cNvSpPr>
          <p:nvPr>
            <p:ph type="title"/>
          </p:nvPr>
        </p:nvSpPr>
        <p:spPr>
          <a:xfrm>
            <a:off x="1206496" y="4533900"/>
            <a:ext cx="4995741" cy="4648200"/>
          </a:xfrm>
          <a:prstGeom prst="rect">
            <a:avLst/>
          </a:prstGeom>
        </p:spPr>
        <p:txBody>
          <a:bodyPr/>
          <a:lstStyle/>
          <a:p>
            <a:r>
              <a:t>ALGOL</a:t>
            </a:r>
          </a:p>
        </p:txBody>
      </p:sp>
      <p:sp>
        <p:nvSpPr>
          <p:cNvPr id="156" name="(algorithmic language)"/>
          <p:cNvSpPr txBox="1"/>
          <p:nvPr/>
        </p:nvSpPr>
        <p:spPr>
          <a:xfrm>
            <a:off x="6274459" y="6044569"/>
            <a:ext cx="12543791" cy="16268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lnSpc>
                <a:spcPct val="80000"/>
              </a:lnSpc>
              <a:defRPr sz="10000" b="0" i="0" spc="-200">
                <a:solidFill>
                  <a:srgbClr val="000000"/>
                </a:solidFill>
                <a:latin typeface="Helvetica Neue Medium"/>
                <a:ea typeface="Helvetica Neue Medium"/>
                <a:cs typeface="Helvetica Neue Medium"/>
                <a:sym typeface="Helvetica Neue Medium"/>
              </a:defRPr>
            </a:lvl1pPr>
          </a:lstStyle>
          <a:p>
            <a:pPr>
              <a:defRPr sz="11600" spc="-232"/>
            </a:pPr>
            <a:r>
              <a:rPr sz="10000" spc="-200"/>
              <a:t>(algorithmic language)</a:t>
            </a:r>
          </a:p>
        </p:txBody>
      </p:sp>
      <p:sp>
        <p:nvSpPr>
          <p:cNvPr id="2" name="Foliennummernplatzhalter 1">
            <a:extLst>
              <a:ext uri="{FF2B5EF4-FFF2-40B4-BE49-F238E27FC236}">
                <a16:creationId xmlns:a16="http://schemas.microsoft.com/office/drawing/2014/main" id="{044B7A94-2EF4-A408-8CC1-885EC933C2CE}"/>
              </a:ext>
            </a:extLst>
          </p:cNvPr>
          <p:cNvSpPr>
            <a:spLocks noGrp="1"/>
          </p:cNvSpPr>
          <p:nvPr>
            <p:ph type="sldNum" sz="quarter" idx="2"/>
          </p:nvPr>
        </p:nvSpPr>
        <p:spPr/>
        <p:txBody>
          <a:bodyPr/>
          <a:lstStyle/>
          <a:p>
            <a:fld id="{86CB4B4D-7CA3-9044-876B-883B54F8677D}" type="slidenum">
              <a:rPr lang="en-GB" smtClean="0"/>
              <a:t>29</a:t>
            </a:fld>
            <a:endParaRPr lang="en-GB"/>
          </a:p>
        </p:txBody>
      </p:sp>
    </p:spTree>
    <p:extLst>
      <p:ext uri="{BB962C8B-B14F-4D97-AF65-F5344CB8AC3E}">
        <p14:creationId xmlns:p14="http://schemas.microsoft.com/office/powerpoint/2010/main" val="1204659009"/>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 name="Bildschirmfoto 2023-03-26 um 17.36.21.png" descr="Bildschirmfoto 2023-03-26 um 17.36.21.png"/>
          <p:cNvPicPr>
            <a:picLocks noGrp="1" noChangeAspect="1"/>
          </p:cNvPicPr>
          <p:nvPr>
            <p:ph type="pic" idx="21"/>
          </p:nvPr>
        </p:nvPicPr>
        <p:blipFill>
          <a:blip r:embed="rId2"/>
          <a:srcRect t="6695" b="6695"/>
          <a:stretch>
            <a:fillRect/>
          </a:stretch>
        </p:blipFill>
        <p:spPr>
          <a:xfrm>
            <a:off x="1631312" y="917624"/>
            <a:ext cx="21121248" cy="11880703"/>
          </a:xfrm>
          <a:prstGeom prst="rect">
            <a:avLst/>
          </a:prstGeom>
        </p:spPr>
      </p:pic>
      <p:pic>
        <p:nvPicPr>
          <p:cNvPr id="161" name="Bildschirmfoto 2023-05-06 um 20.31.56.png" descr="Bildschirmfoto 2023-05-06 um 20.31.56.png"/>
          <p:cNvPicPr>
            <a:picLocks noChangeAspect="1"/>
          </p:cNvPicPr>
          <p:nvPr/>
        </p:nvPicPr>
        <p:blipFill>
          <a:blip r:embed="rId3"/>
          <a:stretch>
            <a:fillRect/>
          </a:stretch>
        </p:blipFill>
        <p:spPr>
          <a:xfrm>
            <a:off x="3577012" y="1879789"/>
            <a:ext cx="17229976" cy="9956422"/>
          </a:xfrm>
          <a:prstGeom prst="rect">
            <a:avLst/>
          </a:prstGeom>
          <a:ln w="12700">
            <a:miter lim="400000"/>
          </a:ln>
        </p:spPr>
      </p:pic>
      <p:sp>
        <p:nvSpPr>
          <p:cNvPr id="162" name="Endzeichen"/>
          <p:cNvSpPr/>
          <p:nvPr/>
        </p:nvSpPr>
        <p:spPr>
          <a:xfrm>
            <a:off x="4608681" y="7669485"/>
            <a:ext cx="3270718" cy="1635359"/>
          </a:xfrm>
          <a:custGeom>
            <a:avLst/>
            <a:gdLst/>
            <a:ahLst/>
            <a:cxnLst>
              <a:cxn ang="0">
                <a:pos x="wd2" y="hd2"/>
              </a:cxn>
              <a:cxn ang="5400000">
                <a:pos x="wd2" y="hd2"/>
              </a:cxn>
              <a:cxn ang="10800000">
                <a:pos x="wd2" y="hd2"/>
              </a:cxn>
              <a:cxn ang="16200000">
                <a:pos x="wd2" y="hd2"/>
              </a:cxn>
            </a:cxnLst>
            <a:rect l="0" t="0" r="r" b="b"/>
            <a:pathLst>
              <a:path w="21600" h="21600"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ln w="63500">
            <a:solidFill>
              <a:schemeClr val="accent5">
                <a:hueOff val="-82419"/>
                <a:satOff val="-9513"/>
                <a:lumOff val="-16343"/>
              </a:schemeClr>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63" name="Endzeichen"/>
          <p:cNvSpPr/>
          <p:nvPr/>
        </p:nvSpPr>
        <p:spPr>
          <a:xfrm>
            <a:off x="10050994" y="10697760"/>
            <a:ext cx="3270718" cy="1635359"/>
          </a:xfrm>
          <a:custGeom>
            <a:avLst/>
            <a:gdLst/>
            <a:ahLst/>
            <a:cxnLst>
              <a:cxn ang="0">
                <a:pos x="wd2" y="hd2"/>
              </a:cxn>
              <a:cxn ang="5400000">
                <a:pos x="wd2" y="hd2"/>
              </a:cxn>
              <a:cxn ang="10800000">
                <a:pos x="wd2" y="hd2"/>
              </a:cxn>
              <a:cxn ang="16200000">
                <a:pos x="wd2" y="hd2"/>
              </a:cxn>
            </a:cxnLst>
            <a:rect l="0" t="0" r="r" b="b"/>
            <a:pathLst>
              <a:path w="21600" h="21600"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ln w="63500">
            <a:solidFill>
              <a:schemeClr val="accent5">
                <a:hueOff val="-82419"/>
                <a:satOff val="-9513"/>
                <a:lumOff val="-16343"/>
              </a:schemeClr>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64" name="Endzeichen"/>
          <p:cNvSpPr/>
          <p:nvPr/>
        </p:nvSpPr>
        <p:spPr>
          <a:xfrm>
            <a:off x="13932627" y="4923239"/>
            <a:ext cx="3270718" cy="1635360"/>
          </a:xfrm>
          <a:custGeom>
            <a:avLst/>
            <a:gdLst/>
            <a:ahLst/>
            <a:cxnLst>
              <a:cxn ang="0">
                <a:pos x="wd2" y="hd2"/>
              </a:cxn>
              <a:cxn ang="5400000">
                <a:pos x="wd2" y="hd2"/>
              </a:cxn>
              <a:cxn ang="10800000">
                <a:pos x="wd2" y="hd2"/>
              </a:cxn>
              <a:cxn ang="16200000">
                <a:pos x="wd2" y="hd2"/>
              </a:cxn>
            </a:cxnLst>
            <a:rect l="0" t="0" r="r" b="b"/>
            <a:pathLst>
              <a:path w="21600" h="21600"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ln w="63500">
            <a:solidFill>
              <a:schemeClr val="accent5">
                <a:hueOff val="-82419"/>
                <a:satOff val="-9513"/>
                <a:lumOff val="-16343"/>
              </a:schemeClr>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 name="Foliennummernplatzhalter 1">
            <a:extLst>
              <a:ext uri="{FF2B5EF4-FFF2-40B4-BE49-F238E27FC236}">
                <a16:creationId xmlns:a16="http://schemas.microsoft.com/office/drawing/2014/main" id="{BC0EE18D-5E2A-6229-003A-FF8E48A1F5D1}"/>
              </a:ext>
            </a:extLst>
          </p:cNvPr>
          <p:cNvSpPr>
            <a:spLocks noGrp="1"/>
          </p:cNvSpPr>
          <p:nvPr>
            <p:ph type="sldNum" sz="quarter" idx="2"/>
          </p:nvPr>
        </p:nvSpPr>
        <p:spPr/>
        <p:txBody>
          <a:bodyPr/>
          <a:lstStyle/>
          <a:p>
            <a:fld id="{86CB4B4D-7CA3-9044-876B-883B54F8677D}" type="slidenum">
              <a:rPr lang="en-GB" smtClean="0"/>
              <a:t>3</a:t>
            </a:fld>
            <a:endParaRPr lang="en-GB"/>
          </a:p>
        </p:txBody>
      </p:sp>
    </p:spTree>
    <p:extLst>
      <p:ext uri="{BB962C8B-B14F-4D97-AF65-F5344CB8AC3E}">
        <p14:creationId xmlns:p14="http://schemas.microsoft.com/office/powerpoint/2010/main" val="1380481104"/>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p:tmAbs val="0"/>
                                  </p:iterate>
                                  <p:childTnLst>
                                    <p:set>
                                      <p:cBhvr>
                                        <p:cTn id="11" fill="hold"/>
                                        <p:tgtEl>
                                          <p:spTgt spid="16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p:tmAbs val="0"/>
                                  </p:iterate>
                                  <p:childTnLst>
                                    <p:set>
                                      <p:cBhvr>
                                        <p:cTn id="15" fill="hold"/>
                                        <p:tgtEl>
                                          <p:spTgt spid="16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p:tmAbs val="0"/>
                                  </p:iterate>
                                  <p:childTnLst>
                                    <p:set>
                                      <p:cBhvr>
                                        <p:cTn id="19" fill="hold"/>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advAuto="0"/>
      <p:bldP spid="162" grpId="0" animBg="1" advAuto="0"/>
      <p:bldP spid="163" grpId="0" animBg="1" advAuto="0"/>
      <p:bldP spid="164" grpId="0"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Was noch work in progress ist"/>
          <p:cNvSpPr txBox="1">
            <a:spLocks noGrp="1"/>
          </p:cNvSpPr>
          <p:nvPr>
            <p:ph type="title"/>
          </p:nvPr>
        </p:nvSpPr>
        <p:spPr>
          <a:prstGeom prst="rect">
            <a:avLst/>
          </a:prstGeom>
        </p:spPr>
        <p:txBody>
          <a:bodyPr/>
          <a:lstStyle/>
          <a:p>
            <a:r>
              <a:t>Was noch work in progress ist</a:t>
            </a:r>
          </a:p>
        </p:txBody>
      </p:sp>
      <p:sp>
        <p:nvSpPr>
          <p:cNvPr id="152" name="Sorry"/>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Sorry</a:t>
            </a:r>
          </a:p>
        </p:txBody>
      </p:sp>
      <p:sp>
        <p:nvSpPr>
          <p:cNvPr id="153" name="Einleitung in das Thema ist nur ein Konzept bis jetzt…"/>
          <p:cNvSpPr txBox="1">
            <a:spLocks noGrp="1"/>
          </p:cNvSpPr>
          <p:nvPr>
            <p:ph type="body" idx="1"/>
          </p:nvPr>
        </p:nvSpPr>
        <p:spPr>
          <a:prstGeom prst="rect">
            <a:avLst/>
          </a:prstGeom>
        </p:spPr>
        <p:txBody>
          <a:bodyPr/>
          <a:lstStyle/>
          <a:p>
            <a:pPr marL="698500" indent="-698500">
              <a:buSzPct val="123000"/>
              <a:buChar char="•"/>
            </a:pPr>
            <a:r>
              <a:t>Einleitung in das Thema ist nur ein Konzept bis jetzt</a:t>
            </a:r>
          </a:p>
          <a:p>
            <a:pPr marL="698500" indent="-698500">
              <a:buSzPct val="123000"/>
              <a:buChar char="•"/>
            </a:pPr>
            <a:r>
              <a:t>Der History/Innovations/Area of application Teil ist unfertig/ausbaufähig</a:t>
            </a:r>
          </a:p>
          <a:p>
            <a:pPr marL="698500" indent="-698500">
              <a:buSzPct val="123000"/>
              <a:buChar char="•"/>
            </a:pPr>
            <a:r>
              <a:t>Kleinigkeiten und Feinheiten</a:t>
            </a:r>
          </a:p>
        </p:txBody>
      </p:sp>
      <p:sp>
        <p:nvSpPr>
          <p:cNvPr id="2" name="Foliennummernplatzhalter 1">
            <a:extLst>
              <a:ext uri="{FF2B5EF4-FFF2-40B4-BE49-F238E27FC236}">
                <a16:creationId xmlns:a16="http://schemas.microsoft.com/office/drawing/2014/main" id="{C011DB9F-CA3E-3760-A014-62EA11451BBF}"/>
              </a:ext>
            </a:extLst>
          </p:cNvPr>
          <p:cNvSpPr>
            <a:spLocks noGrp="1"/>
          </p:cNvSpPr>
          <p:nvPr>
            <p:ph type="sldNum" sz="quarter" idx="2"/>
          </p:nvPr>
        </p:nvSpPr>
        <p:spPr/>
        <p:txBody>
          <a:bodyPr/>
          <a:lstStyle/>
          <a:p>
            <a:fld id="{86CB4B4D-7CA3-9044-876B-883B54F8677D}" type="slidenum">
              <a:rPr lang="en-GB" smtClean="0"/>
              <a:t>30</a:t>
            </a:fld>
            <a:endParaRPr lang="en-GB"/>
          </a:p>
        </p:txBody>
      </p:sp>
    </p:spTree>
    <p:extLst>
      <p:ext uri="{BB962C8B-B14F-4D97-AF65-F5344CB8AC3E}">
        <p14:creationId xmlns:p14="http://schemas.microsoft.com/office/powerpoint/2010/main" val="146642206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ALGOL"/>
          <p:cNvSpPr txBox="1">
            <a:spLocks noGrp="1"/>
          </p:cNvSpPr>
          <p:nvPr>
            <p:ph type="title"/>
          </p:nvPr>
        </p:nvSpPr>
        <p:spPr>
          <a:prstGeom prst="rect">
            <a:avLst/>
          </a:prstGeom>
        </p:spPr>
        <p:txBody>
          <a:bodyPr/>
          <a:lstStyle/>
          <a:p>
            <a:r>
              <a:t>ALGOL</a:t>
            </a:r>
          </a:p>
        </p:txBody>
      </p:sp>
      <p:sp>
        <p:nvSpPr>
          <p:cNvPr id="159" name="What’s that?"/>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What’s that?</a:t>
            </a:r>
          </a:p>
        </p:txBody>
      </p:sp>
      <p:sp>
        <p:nvSpPr>
          <p:cNvPr id="160" name="ALGOL"/>
          <p:cNvSpPr txBox="1"/>
          <p:nvPr/>
        </p:nvSpPr>
        <p:spPr>
          <a:xfrm>
            <a:off x="10964666" y="3184060"/>
            <a:ext cx="2986201" cy="1085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lnSpcReduction="10000"/>
          </a:bodyPr>
          <a:lstStyle>
            <a:lvl1pPr algn="l" defTabSz="676909">
              <a:defRPr sz="6560" i="0">
                <a:solidFill>
                  <a:srgbClr val="000000"/>
                </a:solidFill>
              </a:defRPr>
            </a:lvl1pPr>
          </a:lstStyle>
          <a:p>
            <a:r>
              <a:t>ALGOL</a:t>
            </a:r>
          </a:p>
        </p:txBody>
      </p:sp>
      <p:cxnSp>
        <p:nvCxnSpPr>
          <p:cNvPr id="161" name="Verbindungslinie"/>
          <p:cNvCxnSpPr>
            <a:cxnSpLocks/>
          </p:cNvCxnSpPr>
          <p:nvPr/>
        </p:nvCxnSpPr>
        <p:spPr>
          <a:xfrm flipV="1">
            <a:off x="7605132" y="4036741"/>
            <a:ext cx="3359534" cy="1990630"/>
          </a:xfrm>
          <a:prstGeom prst="straightConnector1">
            <a:avLst/>
          </a:prstGeom>
          <a:ln w="25400">
            <a:solidFill>
              <a:srgbClr val="000000"/>
            </a:solidFill>
            <a:miter lim="400000"/>
          </a:ln>
        </p:spPr>
      </p:cxnSp>
      <p:sp>
        <p:nvSpPr>
          <p:cNvPr id="162" name="ALGOL 58"/>
          <p:cNvSpPr txBox="1"/>
          <p:nvPr/>
        </p:nvSpPr>
        <p:spPr>
          <a:xfrm>
            <a:off x="6081279" y="6027371"/>
            <a:ext cx="2790359" cy="9347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gn="l" defTabSz="487044">
              <a:defRPr sz="4130">
                <a:solidFill>
                  <a:srgbClr val="000000"/>
                </a:solidFill>
              </a:defRPr>
            </a:lvl1pPr>
          </a:lstStyle>
          <a:p>
            <a:r>
              <a:rPr dirty="0"/>
              <a:t>ALGOL 58</a:t>
            </a:r>
          </a:p>
        </p:txBody>
      </p:sp>
      <p:sp>
        <p:nvSpPr>
          <p:cNvPr id="163" name="ALGOL 60"/>
          <p:cNvSpPr txBox="1"/>
          <p:nvPr/>
        </p:nvSpPr>
        <p:spPr>
          <a:xfrm>
            <a:off x="11213889" y="8441202"/>
            <a:ext cx="2736978" cy="9347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gn="l" defTabSz="487044">
              <a:defRPr sz="4130">
                <a:solidFill>
                  <a:srgbClr val="000000"/>
                </a:solidFill>
              </a:defRPr>
            </a:lvl1pPr>
          </a:lstStyle>
          <a:p>
            <a:r>
              <a:rPr dirty="0"/>
              <a:t>ALGOL 60</a:t>
            </a:r>
          </a:p>
        </p:txBody>
      </p:sp>
      <p:sp>
        <p:nvSpPr>
          <p:cNvPr id="164" name="ALGOL 68"/>
          <p:cNvSpPr txBox="1"/>
          <p:nvPr/>
        </p:nvSpPr>
        <p:spPr>
          <a:xfrm>
            <a:off x="16168507" y="6027371"/>
            <a:ext cx="2766264" cy="9347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gn="l" defTabSz="487044">
              <a:defRPr sz="4130">
                <a:solidFill>
                  <a:srgbClr val="000000"/>
                </a:solidFill>
              </a:defRPr>
            </a:lvl1pPr>
          </a:lstStyle>
          <a:p>
            <a:r>
              <a:rPr dirty="0"/>
              <a:t>ALGOL 68</a:t>
            </a:r>
          </a:p>
        </p:txBody>
      </p:sp>
      <p:cxnSp>
        <p:nvCxnSpPr>
          <p:cNvPr id="165" name="Verbindungslinie"/>
          <p:cNvCxnSpPr>
            <a:cxnSpLocks/>
            <a:stCxn id="163" idx="0"/>
            <a:endCxn id="160" idx="2"/>
          </p:cNvCxnSpPr>
          <p:nvPr/>
        </p:nvCxnSpPr>
        <p:spPr>
          <a:xfrm flipH="1" flipV="1">
            <a:off x="12457767" y="4269605"/>
            <a:ext cx="124611" cy="4171597"/>
          </a:xfrm>
          <a:prstGeom prst="straightConnector1">
            <a:avLst/>
          </a:prstGeom>
          <a:ln w="25400">
            <a:solidFill>
              <a:srgbClr val="000000"/>
            </a:solidFill>
            <a:miter lim="400000"/>
          </a:ln>
        </p:spPr>
      </p:cxnSp>
      <p:cxnSp>
        <p:nvCxnSpPr>
          <p:cNvPr id="166" name="Verbindungslinie"/>
          <p:cNvCxnSpPr>
            <a:cxnSpLocks/>
            <a:stCxn id="164" idx="0"/>
          </p:cNvCxnSpPr>
          <p:nvPr/>
        </p:nvCxnSpPr>
        <p:spPr>
          <a:xfrm flipH="1" flipV="1">
            <a:off x="14192105" y="4036741"/>
            <a:ext cx="3359534" cy="1990630"/>
          </a:xfrm>
          <a:prstGeom prst="straightConnector1">
            <a:avLst/>
          </a:prstGeom>
          <a:ln w="25400">
            <a:solidFill>
              <a:srgbClr val="000000"/>
            </a:solidFill>
            <a:miter lim="400000"/>
          </a:ln>
        </p:spPr>
      </p:cxnSp>
      <p:sp>
        <p:nvSpPr>
          <p:cNvPr id="167" name="First version of ALGOL…"/>
          <p:cNvSpPr txBox="1"/>
          <p:nvPr/>
        </p:nvSpPr>
        <p:spPr>
          <a:xfrm>
            <a:off x="6081279" y="6749767"/>
            <a:ext cx="2589387" cy="27593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marL="304800" indent="-304800" algn="l">
              <a:buSzPct val="123000"/>
              <a:buChar char="•"/>
              <a:defRPr sz="2500">
                <a:solidFill>
                  <a:srgbClr val="000000"/>
                </a:solidFill>
              </a:defRPr>
            </a:pPr>
            <a:r>
              <a:t>First version of ALGOL</a:t>
            </a:r>
          </a:p>
          <a:p>
            <a:pPr marL="304800" indent="-304800" algn="l">
              <a:buSzPct val="123000"/>
              <a:buChar char="•"/>
              <a:defRPr sz="2500">
                <a:solidFill>
                  <a:srgbClr val="000000"/>
                </a:solidFill>
              </a:defRPr>
            </a:pPr>
            <a:r>
              <a:t>Numerical computing</a:t>
            </a:r>
          </a:p>
          <a:p>
            <a:pPr algn="l">
              <a:defRPr sz="2500">
                <a:solidFill>
                  <a:srgbClr val="000000"/>
                </a:solidFill>
              </a:defRPr>
            </a:pPr>
            <a:endParaRPr/>
          </a:p>
          <a:p>
            <a:pPr marL="304800" indent="-304800" algn="l">
              <a:buSzPct val="123000"/>
              <a:buChar char="•"/>
              <a:defRPr sz="2500">
                <a:solidFill>
                  <a:srgbClr val="000000"/>
                </a:solidFill>
              </a:defRPr>
            </a:pPr>
            <a:r>
              <a:t>Block structure</a:t>
            </a:r>
          </a:p>
        </p:txBody>
      </p:sp>
      <p:sp>
        <p:nvSpPr>
          <p:cNvPr id="168" name="More powerful…"/>
          <p:cNvSpPr txBox="1"/>
          <p:nvPr/>
        </p:nvSpPr>
        <p:spPr>
          <a:xfrm>
            <a:off x="11163072" y="9180069"/>
            <a:ext cx="2589388" cy="3902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marL="304800" indent="-304800" algn="l">
              <a:buSzPct val="123000"/>
              <a:buChar char="•"/>
              <a:defRPr sz="2500">
                <a:solidFill>
                  <a:srgbClr val="000000"/>
                </a:solidFill>
              </a:defRPr>
            </a:pPr>
            <a:r>
              <a:t>More powerful</a:t>
            </a:r>
          </a:p>
          <a:p>
            <a:pPr marL="304800" indent="-304800" algn="l">
              <a:buSzPct val="123000"/>
              <a:buChar char="•"/>
              <a:defRPr sz="2500">
                <a:solidFill>
                  <a:srgbClr val="000000"/>
                </a:solidFill>
              </a:defRPr>
            </a:pPr>
            <a:r>
              <a:t>Flexible</a:t>
            </a:r>
          </a:p>
          <a:p>
            <a:pPr marL="304800" indent="-304800" algn="l">
              <a:buSzPct val="123000"/>
              <a:buChar char="•"/>
              <a:defRPr sz="2500">
                <a:solidFill>
                  <a:srgbClr val="000000"/>
                </a:solidFill>
              </a:defRPr>
            </a:pPr>
            <a:r>
              <a:t>Very influential</a:t>
            </a:r>
          </a:p>
          <a:p>
            <a:pPr algn="l">
              <a:defRPr sz="2500">
                <a:solidFill>
                  <a:srgbClr val="000000"/>
                </a:solidFill>
              </a:defRPr>
            </a:pPr>
            <a:endParaRPr/>
          </a:p>
          <a:p>
            <a:pPr marL="304800" indent="-304800" algn="l">
              <a:buSzPct val="123000"/>
              <a:buChar char="•"/>
              <a:defRPr sz="2500">
                <a:solidFill>
                  <a:srgbClr val="000000"/>
                </a:solidFill>
              </a:defRPr>
            </a:pPr>
            <a:r>
              <a:t>Recursion</a:t>
            </a:r>
          </a:p>
          <a:p>
            <a:pPr marL="304800" indent="-304800" algn="l">
              <a:buSzPct val="123000"/>
              <a:buChar char="•"/>
              <a:defRPr sz="2500">
                <a:solidFill>
                  <a:srgbClr val="000000"/>
                </a:solidFill>
              </a:defRPr>
            </a:pPr>
            <a:r>
              <a:t>Multi-dimensional arrays</a:t>
            </a:r>
          </a:p>
        </p:txBody>
      </p:sp>
      <p:sp>
        <p:nvSpPr>
          <p:cNvPr id="169" name="Much more complex…"/>
          <p:cNvSpPr txBox="1"/>
          <p:nvPr/>
        </p:nvSpPr>
        <p:spPr>
          <a:xfrm>
            <a:off x="16168507" y="6749767"/>
            <a:ext cx="2589388" cy="23783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marL="304800" indent="-304800" algn="l">
              <a:buSzPct val="123000"/>
              <a:buChar char="•"/>
              <a:defRPr sz="2500">
                <a:solidFill>
                  <a:srgbClr val="000000"/>
                </a:solidFill>
              </a:defRPr>
            </a:pPr>
            <a:r>
              <a:t>Much more complex</a:t>
            </a:r>
          </a:p>
          <a:p>
            <a:pPr algn="l">
              <a:defRPr sz="2500">
                <a:solidFill>
                  <a:srgbClr val="000000"/>
                </a:solidFill>
              </a:defRPr>
            </a:pPr>
            <a:endParaRPr/>
          </a:p>
          <a:p>
            <a:pPr marL="304800" indent="-304800" algn="l">
              <a:buSzPct val="123000"/>
              <a:buChar char="•"/>
              <a:defRPr sz="2500">
                <a:solidFill>
                  <a:srgbClr val="000000"/>
                </a:solidFill>
              </a:defRPr>
            </a:pPr>
            <a:r>
              <a:t>User- defined data types</a:t>
            </a:r>
          </a:p>
        </p:txBody>
      </p:sp>
      <p:sp>
        <p:nvSpPr>
          <p:cNvPr id="2" name="Foliennummernplatzhalter 1">
            <a:extLst>
              <a:ext uri="{FF2B5EF4-FFF2-40B4-BE49-F238E27FC236}">
                <a16:creationId xmlns:a16="http://schemas.microsoft.com/office/drawing/2014/main" id="{91E3F25D-229A-99E2-2BAE-4C9A392DF6DE}"/>
              </a:ext>
            </a:extLst>
          </p:cNvPr>
          <p:cNvSpPr>
            <a:spLocks noGrp="1"/>
          </p:cNvSpPr>
          <p:nvPr>
            <p:ph type="sldNum" sz="quarter" idx="2"/>
          </p:nvPr>
        </p:nvSpPr>
        <p:spPr/>
        <p:txBody>
          <a:bodyPr/>
          <a:lstStyle/>
          <a:p>
            <a:fld id="{86CB4B4D-7CA3-9044-876B-883B54F8677D}" type="slidenum">
              <a:rPr lang="en-GB" smtClean="0"/>
              <a:t>31</a:t>
            </a:fld>
            <a:endParaRPr lang="en-GB"/>
          </a:p>
        </p:txBody>
      </p:sp>
    </p:spTree>
    <p:extLst>
      <p:ext uri="{BB962C8B-B14F-4D97-AF65-F5344CB8AC3E}">
        <p14:creationId xmlns:p14="http://schemas.microsoft.com/office/powerpoint/2010/main" val="200984015"/>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6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iterate>
                                    <p:tmAbs val="0"/>
                                  </p:iterate>
                                  <p:childTnLst>
                                    <p:set>
                                      <p:cBhvr>
                                        <p:cTn id="13" fill="hold"/>
                                        <p:tgtEl>
                                          <p:spTgt spid="16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iterate>
                                    <p:tmAbs val="0"/>
                                  </p:iterate>
                                  <p:childTnLst>
                                    <p:set>
                                      <p:cBhvr>
                                        <p:cTn id="17" fill="hold"/>
                                        <p:tgtEl>
                                          <p:spTgt spid="165"/>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iterate>
                                    <p:tmAbs val="0"/>
                                  </p:iterate>
                                  <p:childTnLst>
                                    <p:set>
                                      <p:cBhvr>
                                        <p:cTn id="20" fill="hold"/>
                                        <p:tgtEl>
                                          <p:spTgt spid="1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166"/>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iterate>
                                    <p:tmAbs val="0"/>
                                  </p:iterate>
                                  <p:childTnLst>
                                    <p:set>
                                      <p:cBhvr>
                                        <p:cTn id="27" fill="hold"/>
                                        <p:tgtEl>
                                          <p:spTgt spid="16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iterate>
                                    <p:tmAbs val="0"/>
                                  </p:iterate>
                                  <p:childTnLst>
                                    <p:set>
                                      <p:cBhvr>
                                        <p:cTn id="31" fill="hold"/>
                                        <p:tgtEl>
                                          <p:spTgt spid="167">
                                            <p:bg/>
                                          </p:spTgt>
                                        </p:tgtEl>
                                        <p:attrNameLst>
                                          <p:attrName>style.visibility</p:attrName>
                                        </p:attrNameLst>
                                      </p:cBhvr>
                                      <p:to>
                                        <p:strVal val="visible"/>
                                      </p:to>
                                    </p:set>
                                  </p:childTnLst>
                                </p:cTn>
                              </p:par>
                              <p:par>
                                <p:cTn id="32" presetID="1" presetClass="entr" presetSubtype="0" fill="hold" grpId="0" nodeType="withEffect">
                                  <p:stCondLst>
                                    <p:cond delay="0"/>
                                  </p:stCondLst>
                                  <p:iterate>
                                    <p:tmAbs val="0"/>
                                  </p:iterate>
                                  <p:childTnLst>
                                    <p:set>
                                      <p:cBhvr>
                                        <p:cTn id="33" fill="hold"/>
                                        <p:tgtEl>
                                          <p:spTgt spid="167">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iterate>
                                    <p:tmAbs val="0"/>
                                  </p:iterate>
                                  <p:childTnLst>
                                    <p:set>
                                      <p:cBhvr>
                                        <p:cTn id="37" fill="hold"/>
                                        <p:tgtEl>
                                          <p:spTgt spid="167">
                                            <p:txEl>
                                              <p:pRg st="1" end="1"/>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iterate>
                                    <p:tmAbs val="0"/>
                                  </p:iterate>
                                  <p:childTnLst>
                                    <p:set>
                                      <p:cBhvr>
                                        <p:cTn id="41" fill="hold"/>
                                        <p:tgtEl>
                                          <p:spTgt spid="167">
                                            <p:txEl>
                                              <p:pRg st="2" end="2"/>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iterate>
                                    <p:tmAbs val="0"/>
                                  </p:iterate>
                                  <p:childTnLst>
                                    <p:set>
                                      <p:cBhvr>
                                        <p:cTn id="45" fill="hold"/>
                                        <p:tgtEl>
                                          <p:spTgt spid="167">
                                            <p:txEl>
                                              <p:pRg st="3" end="3"/>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iterate>
                                    <p:tmAbs val="0"/>
                                  </p:iterate>
                                  <p:childTnLst>
                                    <p:set>
                                      <p:cBhvr>
                                        <p:cTn id="49" fill="hold"/>
                                        <p:tgtEl>
                                          <p:spTgt spid="168">
                                            <p:bg/>
                                          </p:spTgt>
                                        </p:tgtEl>
                                        <p:attrNameLst>
                                          <p:attrName>style.visibility</p:attrName>
                                        </p:attrNameLst>
                                      </p:cBhvr>
                                      <p:to>
                                        <p:strVal val="visible"/>
                                      </p:to>
                                    </p:set>
                                  </p:childTnLst>
                                </p:cTn>
                              </p:par>
                              <p:par>
                                <p:cTn id="50" presetID="1" presetClass="entr" presetSubtype="0" fill="hold" grpId="0" nodeType="withEffect">
                                  <p:stCondLst>
                                    <p:cond delay="0"/>
                                  </p:stCondLst>
                                  <p:iterate>
                                    <p:tmAbs val="0"/>
                                  </p:iterate>
                                  <p:childTnLst>
                                    <p:set>
                                      <p:cBhvr>
                                        <p:cTn id="51" fill="hold"/>
                                        <p:tgtEl>
                                          <p:spTgt spid="168">
                                            <p:txEl>
                                              <p:pRg st="0" end="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iterate>
                                    <p:tmAbs val="0"/>
                                  </p:iterate>
                                  <p:childTnLst>
                                    <p:set>
                                      <p:cBhvr>
                                        <p:cTn id="55" fill="hold"/>
                                        <p:tgtEl>
                                          <p:spTgt spid="168">
                                            <p:txEl>
                                              <p:pRg st="1" end="1"/>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iterate>
                                    <p:tmAbs val="0"/>
                                  </p:iterate>
                                  <p:childTnLst>
                                    <p:set>
                                      <p:cBhvr>
                                        <p:cTn id="59" fill="hold"/>
                                        <p:tgtEl>
                                          <p:spTgt spid="168">
                                            <p:txEl>
                                              <p:pRg st="2" end="2"/>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iterate>
                                    <p:tmAbs val="0"/>
                                  </p:iterate>
                                  <p:childTnLst>
                                    <p:set>
                                      <p:cBhvr>
                                        <p:cTn id="63" fill="hold"/>
                                        <p:tgtEl>
                                          <p:spTgt spid="168">
                                            <p:txEl>
                                              <p:pRg st="3" end="3"/>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iterate>
                                    <p:tmAbs val="0"/>
                                  </p:iterate>
                                  <p:childTnLst>
                                    <p:set>
                                      <p:cBhvr>
                                        <p:cTn id="67" fill="hold"/>
                                        <p:tgtEl>
                                          <p:spTgt spid="168">
                                            <p:txEl>
                                              <p:pRg st="4" end="4"/>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iterate>
                                    <p:tmAbs val="0"/>
                                  </p:iterate>
                                  <p:childTnLst>
                                    <p:set>
                                      <p:cBhvr>
                                        <p:cTn id="71" fill="hold"/>
                                        <p:tgtEl>
                                          <p:spTgt spid="168">
                                            <p:txEl>
                                              <p:pRg st="5" end="5"/>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iterate>
                                    <p:tmAbs val="0"/>
                                  </p:iterate>
                                  <p:childTnLst>
                                    <p:set>
                                      <p:cBhvr>
                                        <p:cTn id="75" fill="hold"/>
                                        <p:tgtEl>
                                          <p:spTgt spid="169">
                                            <p:bg/>
                                          </p:spTgt>
                                        </p:tgtEl>
                                        <p:attrNameLst>
                                          <p:attrName>style.visibility</p:attrName>
                                        </p:attrNameLst>
                                      </p:cBhvr>
                                      <p:to>
                                        <p:strVal val="visible"/>
                                      </p:to>
                                    </p:set>
                                  </p:childTnLst>
                                </p:cTn>
                              </p:par>
                              <p:par>
                                <p:cTn id="76" presetID="1" presetClass="entr" presetSubtype="0" fill="hold" grpId="0" nodeType="withEffect">
                                  <p:stCondLst>
                                    <p:cond delay="0"/>
                                  </p:stCondLst>
                                  <p:iterate>
                                    <p:tmAbs val="0"/>
                                  </p:iterate>
                                  <p:childTnLst>
                                    <p:set>
                                      <p:cBhvr>
                                        <p:cTn id="77" fill="hold"/>
                                        <p:tgtEl>
                                          <p:spTgt spid="169">
                                            <p:txEl>
                                              <p:pRg st="0" end="0"/>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iterate>
                                    <p:tmAbs val="0"/>
                                  </p:iterate>
                                  <p:childTnLst>
                                    <p:set>
                                      <p:cBhvr>
                                        <p:cTn id="81" fill="hold"/>
                                        <p:tgtEl>
                                          <p:spTgt spid="169">
                                            <p:txEl>
                                              <p:pRg st="1" end="1"/>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iterate>
                                    <p:tmAbs val="0"/>
                                  </p:iterate>
                                  <p:childTnLst>
                                    <p:set>
                                      <p:cBhvr>
                                        <p:cTn id="85" fill="hold"/>
                                        <p:tgtEl>
                                          <p:spTgt spid="169">
                                            <p:txEl>
                                              <p:pRg st="2" end="2"/>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iterate>
                                    <p:tmAbs val="0"/>
                                  </p:iterate>
                                  <p:childTnLst>
                                    <p:set>
                                      <p:cBhvr>
                                        <p:cTn id="89" fill="hold"/>
                                        <p:tgtEl>
                                          <p:spTgt spid="169">
                                            <p:txEl>
                                              <p:charRg st="44" end="4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animBg="1" advAuto="0"/>
      <p:bldP spid="161" grpId="0" animBg="1" advAuto="0"/>
      <p:bldP spid="162" grpId="0" animBg="1" advAuto="0"/>
      <p:bldP spid="163" grpId="0" animBg="1" advAuto="0"/>
      <p:bldP spid="164" grpId="0" animBg="1" advAuto="0"/>
      <p:bldP spid="165" grpId="0" animBg="1" advAuto="0"/>
      <p:bldP spid="166" grpId="0" animBg="1" advAuto="0"/>
      <p:bldP spid="167" grpId="0" build="p" bldLvl="5" animBg="1" advAuto="0"/>
      <p:bldP spid="168" grpId="0" build="p" bldLvl="5" animBg="1" advAuto="0"/>
      <p:bldP spid="169" grpId="0" build="p" bldLvl="5"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ALGOL 60"/>
          <p:cNvSpPr txBox="1">
            <a:spLocks noGrp="1"/>
          </p:cNvSpPr>
          <p:nvPr>
            <p:ph type="title"/>
          </p:nvPr>
        </p:nvSpPr>
        <p:spPr>
          <a:prstGeom prst="rect">
            <a:avLst/>
          </a:prstGeom>
        </p:spPr>
        <p:txBody>
          <a:bodyPr/>
          <a:lstStyle/>
          <a:p>
            <a:r>
              <a:t>ALGOL 60</a:t>
            </a:r>
          </a:p>
        </p:txBody>
      </p:sp>
      <p:sp>
        <p:nvSpPr>
          <p:cNvPr id="2" name="Foliennummernplatzhalter 1">
            <a:extLst>
              <a:ext uri="{FF2B5EF4-FFF2-40B4-BE49-F238E27FC236}">
                <a16:creationId xmlns:a16="http://schemas.microsoft.com/office/drawing/2014/main" id="{26484599-15C9-603D-BABF-D7EF5BF15D60}"/>
              </a:ext>
            </a:extLst>
          </p:cNvPr>
          <p:cNvSpPr>
            <a:spLocks noGrp="1"/>
          </p:cNvSpPr>
          <p:nvPr>
            <p:ph type="sldNum" sz="quarter" idx="2"/>
          </p:nvPr>
        </p:nvSpPr>
        <p:spPr/>
        <p:txBody>
          <a:bodyPr/>
          <a:lstStyle/>
          <a:p>
            <a:fld id="{86CB4B4D-7CA3-9044-876B-883B54F8677D}" type="slidenum">
              <a:rPr lang="en-GB" smtClean="0"/>
              <a:t>32</a:t>
            </a:fld>
            <a:endParaRPr lang="en-GB"/>
          </a:p>
        </p:txBody>
      </p:sp>
    </p:spTree>
    <p:extLst>
      <p:ext uri="{BB962C8B-B14F-4D97-AF65-F5344CB8AC3E}">
        <p14:creationId xmlns:p14="http://schemas.microsoft.com/office/powerpoint/2010/main" val="3856987848"/>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History"/>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History</a:t>
            </a:r>
          </a:p>
        </p:txBody>
      </p:sp>
      <p:sp>
        <p:nvSpPr>
          <p:cNvPr id="174" name="Developed by an international comitee…"/>
          <p:cNvSpPr txBox="1">
            <a:spLocks noGrp="1"/>
          </p:cNvSpPr>
          <p:nvPr>
            <p:ph type="body" sz="half" idx="1"/>
          </p:nvPr>
        </p:nvSpPr>
        <p:spPr>
          <a:prstGeom prst="rect">
            <a:avLst/>
          </a:prstGeom>
        </p:spPr>
        <p:txBody>
          <a:bodyPr/>
          <a:lstStyle/>
          <a:p>
            <a:r>
              <a:rPr dirty="0"/>
              <a:t>Developed by an international </a:t>
            </a:r>
            <a:r>
              <a:rPr dirty="0" err="1"/>
              <a:t>comitee</a:t>
            </a:r>
            <a:endParaRPr lang="de-DE" dirty="0"/>
          </a:p>
          <a:p>
            <a:r>
              <a:rPr lang="de-DE" dirty="0" err="1"/>
              <a:t>Designed</a:t>
            </a:r>
            <a:r>
              <a:rPr lang="de-DE" dirty="0"/>
              <a:t> </a:t>
            </a:r>
            <a:r>
              <a:rPr lang="de-DE" dirty="0" err="1"/>
              <a:t>for</a:t>
            </a:r>
            <a:r>
              <a:rPr lang="de-DE" dirty="0"/>
              <a:t> </a:t>
            </a:r>
            <a:r>
              <a:rPr lang="de-DE" dirty="0" err="1"/>
              <a:t>mathematical</a:t>
            </a:r>
            <a:r>
              <a:rPr lang="de-DE" dirty="0"/>
              <a:t> </a:t>
            </a:r>
            <a:r>
              <a:rPr lang="de-DE" dirty="0" err="1"/>
              <a:t>computing</a:t>
            </a:r>
            <a:r>
              <a:rPr lang="de-DE" dirty="0"/>
              <a:t> in </a:t>
            </a:r>
            <a:r>
              <a:rPr lang="de-DE" dirty="0" err="1"/>
              <a:t>mind</a:t>
            </a:r>
            <a:endParaRPr dirty="0"/>
          </a:p>
          <a:p>
            <a:r>
              <a:rPr dirty="0"/>
              <a:t>Expressive and powerful</a:t>
            </a:r>
          </a:p>
        </p:txBody>
      </p:sp>
      <p:sp>
        <p:nvSpPr>
          <p:cNvPr id="175" name="ALGOL 60"/>
          <p:cNvSpPr txBox="1">
            <a:spLocks noGrp="1"/>
          </p:cNvSpPr>
          <p:nvPr>
            <p:ph type="title"/>
          </p:nvPr>
        </p:nvSpPr>
        <p:spPr>
          <a:prstGeom prst="rect">
            <a:avLst/>
          </a:prstGeom>
        </p:spPr>
        <p:txBody>
          <a:bodyPr/>
          <a:lstStyle/>
          <a:p>
            <a:r>
              <a:t>ALGOL 60</a:t>
            </a:r>
          </a:p>
        </p:txBody>
      </p:sp>
      <p:sp>
        <p:nvSpPr>
          <p:cNvPr id="176" name="ALGOL 60"/>
          <p:cNvSpPr txBox="1"/>
          <p:nvPr/>
        </p:nvSpPr>
        <p:spPr>
          <a:xfrm>
            <a:off x="16192971" y="2279803"/>
            <a:ext cx="2905657" cy="1085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gn="l" defTabSz="825500">
              <a:defRPr sz="4500" i="0">
                <a:solidFill>
                  <a:srgbClr val="000000"/>
                </a:solidFill>
              </a:defRPr>
            </a:lvl1pPr>
          </a:lstStyle>
          <a:p>
            <a:r>
              <a:t>ALGOL 60</a:t>
            </a:r>
          </a:p>
        </p:txBody>
      </p:sp>
      <p:sp>
        <p:nvSpPr>
          <p:cNvPr id="177" name="ALGOL 68"/>
          <p:cNvSpPr txBox="1"/>
          <p:nvPr/>
        </p:nvSpPr>
        <p:spPr>
          <a:xfrm>
            <a:off x="12296933" y="5782056"/>
            <a:ext cx="2158538" cy="1085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gn="l" defTabSz="619125">
              <a:defRPr sz="3375" i="0">
                <a:solidFill>
                  <a:srgbClr val="000000"/>
                </a:solidFill>
              </a:defRPr>
            </a:lvl1pPr>
          </a:lstStyle>
          <a:p>
            <a:r>
              <a:t>ALGOL 68</a:t>
            </a:r>
          </a:p>
        </p:txBody>
      </p:sp>
      <p:sp>
        <p:nvSpPr>
          <p:cNvPr id="178" name="Simula (1962)"/>
          <p:cNvSpPr txBox="1"/>
          <p:nvPr/>
        </p:nvSpPr>
        <p:spPr>
          <a:xfrm>
            <a:off x="17031620" y="4187462"/>
            <a:ext cx="2158538" cy="1085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gn="l" defTabSz="586104">
              <a:defRPr sz="3195" i="0">
                <a:solidFill>
                  <a:srgbClr val="000000"/>
                </a:solidFill>
              </a:defRPr>
            </a:lvl1pPr>
          </a:lstStyle>
          <a:p>
            <a:r>
              <a:rPr dirty="0" err="1"/>
              <a:t>Simula</a:t>
            </a:r>
            <a:r>
              <a:rPr dirty="0"/>
              <a:t> (1962)</a:t>
            </a:r>
          </a:p>
        </p:txBody>
      </p:sp>
      <p:sp>
        <p:nvSpPr>
          <p:cNvPr id="179" name="Pascal (1970)"/>
          <p:cNvSpPr txBox="1"/>
          <p:nvPr/>
        </p:nvSpPr>
        <p:spPr>
          <a:xfrm>
            <a:off x="14640811" y="7180332"/>
            <a:ext cx="2158538" cy="1085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gn="l" defTabSz="586104">
              <a:defRPr sz="3195" i="0">
                <a:solidFill>
                  <a:srgbClr val="000000"/>
                </a:solidFill>
              </a:defRPr>
            </a:lvl1pPr>
          </a:lstStyle>
          <a:p>
            <a:r>
              <a:t>Pascal (1970)</a:t>
            </a:r>
          </a:p>
        </p:txBody>
      </p:sp>
      <p:sp>
        <p:nvSpPr>
          <p:cNvPr id="180" name="PL/1 (1964)"/>
          <p:cNvSpPr txBox="1"/>
          <p:nvPr/>
        </p:nvSpPr>
        <p:spPr>
          <a:xfrm>
            <a:off x="20066860" y="4785435"/>
            <a:ext cx="2158538" cy="1085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gn="l" defTabSz="586104">
              <a:defRPr sz="3195" i="0">
                <a:solidFill>
                  <a:srgbClr val="000000"/>
                </a:solidFill>
              </a:defRPr>
            </a:lvl1pPr>
          </a:lstStyle>
          <a:p>
            <a:r>
              <a:t>PL/1 (1964)</a:t>
            </a:r>
          </a:p>
        </p:txBody>
      </p:sp>
      <p:cxnSp>
        <p:nvCxnSpPr>
          <p:cNvPr id="181" name="Verbindungslinie"/>
          <p:cNvCxnSpPr>
            <a:cxnSpLocks/>
          </p:cNvCxnSpPr>
          <p:nvPr/>
        </p:nvCxnSpPr>
        <p:spPr>
          <a:xfrm flipV="1">
            <a:off x="13961327" y="3307742"/>
            <a:ext cx="2231644" cy="2312473"/>
          </a:xfrm>
          <a:prstGeom prst="straightConnector1">
            <a:avLst/>
          </a:prstGeom>
          <a:ln w="101600" cap="rnd">
            <a:solidFill>
              <a:srgbClr val="000000"/>
            </a:solidFill>
            <a:miter lim="400000"/>
          </a:ln>
        </p:spPr>
      </p:cxnSp>
      <p:cxnSp>
        <p:nvCxnSpPr>
          <p:cNvPr id="182" name="Verbindungslinie"/>
          <p:cNvCxnSpPr>
            <a:cxnSpLocks/>
          </p:cNvCxnSpPr>
          <p:nvPr/>
        </p:nvCxnSpPr>
        <p:spPr>
          <a:xfrm flipV="1">
            <a:off x="15500195" y="3307742"/>
            <a:ext cx="1531425" cy="3872590"/>
          </a:xfrm>
          <a:prstGeom prst="straightConnector1">
            <a:avLst/>
          </a:prstGeom>
          <a:ln w="101600" cap="rnd">
            <a:solidFill>
              <a:srgbClr val="000000"/>
            </a:solidFill>
            <a:miter lim="400000"/>
          </a:ln>
        </p:spPr>
      </p:cxnSp>
      <p:cxnSp>
        <p:nvCxnSpPr>
          <p:cNvPr id="183" name="Verbindungslinie"/>
          <p:cNvCxnSpPr>
            <a:cxnSpLocks/>
          </p:cNvCxnSpPr>
          <p:nvPr/>
        </p:nvCxnSpPr>
        <p:spPr>
          <a:xfrm flipV="1">
            <a:off x="17645799" y="3307742"/>
            <a:ext cx="0" cy="879720"/>
          </a:xfrm>
          <a:prstGeom prst="straightConnector1">
            <a:avLst/>
          </a:prstGeom>
          <a:ln w="101600" cap="rnd">
            <a:solidFill>
              <a:srgbClr val="000000"/>
            </a:solidFill>
            <a:miter lim="400000"/>
          </a:ln>
        </p:spPr>
      </p:cxnSp>
      <p:cxnSp>
        <p:nvCxnSpPr>
          <p:cNvPr id="184" name="Verbindungslinie"/>
          <p:cNvCxnSpPr>
            <a:cxnSpLocks/>
          </p:cNvCxnSpPr>
          <p:nvPr/>
        </p:nvCxnSpPr>
        <p:spPr>
          <a:xfrm flipH="1" flipV="1">
            <a:off x="19098628" y="3307742"/>
            <a:ext cx="1241196" cy="1477693"/>
          </a:xfrm>
          <a:prstGeom prst="straightConnector1">
            <a:avLst/>
          </a:prstGeom>
          <a:ln w="101600" cap="rnd">
            <a:solidFill>
              <a:srgbClr val="000000"/>
            </a:solidFill>
            <a:miter lim="400000"/>
          </a:ln>
        </p:spPr>
      </p:cxnSp>
      <p:sp>
        <p:nvSpPr>
          <p:cNvPr id="2" name="Foliennummernplatzhalter 1">
            <a:extLst>
              <a:ext uri="{FF2B5EF4-FFF2-40B4-BE49-F238E27FC236}">
                <a16:creationId xmlns:a16="http://schemas.microsoft.com/office/drawing/2014/main" id="{B87565CC-A638-2697-BF38-C9081240DDC1}"/>
              </a:ext>
            </a:extLst>
          </p:cNvPr>
          <p:cNvSpPr>
            <a:spLocks noGrp="1"/>
          </p:cNvSpPr>
          <p:nvPr>
            <p:ph type="sldNum" sz="quarter" idx="2"/>
          </p:nvPr>
        </p:nvSpPr>
        <p:spPr/>
        <p:txBody>
          <a:bodyPr/>
          <a:lstStyle/>
          <a:p>
            <a:fld id="{86CB4B4D-7CA3-9044-876B-883B54F8677D}" type="slidenum">
              <a:rPr lang="en-GB" smtClean="0"/>
              <a:t>33</a:t>
            </a:fld>
            <a:endParaRPr lang="en-GB"/>
          </a:p>
        </p:txBody>
      </p:sp>
    </p:spTree>
    <p:extLst>
      <p:ext uri="{BB962C8B-B14F-4D97-AF65-F5344CB8AC3E}">
        <p14:creationId xmlns:p14="http://schemas.microsoft.com/office/powerpoint/2010/main" val="286373023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74">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7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7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7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uiExpand="1" build="p" bldLvl="5"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Innovations"/>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Innovations</a:t>
            </a:r>
          </a:p>
        </p:txBody>
      </p:sp>
      <p:sp>
        <p:nvSpPr>
          <p:cNvPr id="187" name="Recursion…"/>
          <p:cNvSpPr txBox="1">
            <a:spLocks noGrp="1"/>
          </p:cNvSpPr>
          <p:nvPr>
            <p:ph type="body" sz="half" idx="1"/>
          </p:nvPr>
        </p:nvSpPr>
        <p:spPr>
          <a:prstGeom prst="rect">
            <a:avLst/>
          </a:prstGeom>
        </p:spPr>
        <p:txBody>
          <a:bodyPr/>
          <a:lstStyle/>
          <a:p>
            <a:r>
              <a:t>Recursion</a:t>
            </a:r>
          </a:p>
          <a:p>
            <a:r>
              <a:t>Lexical scoping</a:t>
            </a:r>
          </a:p>
          <a:p>
            <a:r>
              <a:t>Nested block structures</a:t>
            </a:r>
          </a:p>
          <a:p>
            <a:r>
              <a:t>Semicolons as statement terminators</a:t>
            </a:r>
          </a:p>
          <a:p>
            <a:r>
              <a:t>Clearer syntax, better to learn</a:t>
            </a:r>
          </a:p>
        </p:txBody>
      </p:sp>
      <p:sp>
        <p:nvSpPr>
          <p:cNvPr id="188" name="ALGOL 60"/>
          <p:cNvSpPr txBox="1">
            <a:spLocks noGrp="1"/>
          </p:cNvSpPr>
          <p:nvPr>
            <p:ph type="title"/>
          </p:nvPr>
        </p:nvSpPr>
        <p:spPr>
          <a:prstGeom prst="rect">
            <a:avLst/>
          </a:prstGeom>
        </p:spPr>
        <p:txBody>
          <a:bodyPr/>
          <a:lstStyle/>
          <a:p>
            <a:r>
              <a:t>ALGOL 60</a:t>
            </a:r>
          </a:p>
        </p:txBody>
      </p:sp>
      <p:sp>
        <p:nvSpPr>
          <p:cNvPr id="2" name="ALGOL 60">
            <a:extLst>
              <a:ext uri="{FF2B5EF4-FFF2-40B4-BE49-F238E27FC236}">
                <a16:creationId xmlns:a16="http://schemas.microsoft.com/office/drawing/2014/main" id="{E1F9642E-530E-320C-833F-2F0523DF95B1}"/>
              </a:ext>
            </a:extLst>
          </p:cNvPr>
          <p:cNvSpPr txBox="1"/>
          <p:nvPr/>
        </p:nvSpPr>
        <p:spPr>
          <a:xfrm>
            <a:off x="16192971" y="2279803"/>
            <a:ext cx="2905657" cy="1085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gn="l" defTabSz="825500">
              <a:defRPr sz="4500" i="0">
                <a:solidFill>
                  <a:srgbClr val="000000"/>
                </a:solidFill>
              </a:defRPr>
            </a:lvl1pPr>
          </a:lstStyle>
          <a:p>
            <a:r>
              <a:t>ALGOL 60</a:t>
            </a:r>
          </a:p>
        </p:txBody>
      </p:sp>
      <p:sp>
        <p:nvSpPr>
          <p:cNvPr id="3" name="ALGOL 68">
            <a:extLst>
              <a:ext uri="{FF2B5EF4-FFF2-40B4-BE49-F238E27FC236}">
                <a16:creationId xmlns:a16="http://schemas.microsoft.com/office/drawing/2014/main" id="{9ED2843B-FA50-71CE-CF7A-57E6EDA925FA}"/>
              </a:ext>
            </a:extLst>
          </p:cNvPr>
          <p:cNvSpPr txBox="1"/>
          <p:nvPr/>
        </p:nvSpPr>
        <p:spPr>
          <a:xfrm>
            <a:off x="12296933" y="5782056"/>
            <a:ext cx="2158538" cy="1085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gn="l" defTabSz="619125">
              <a:defRPr sz="3375" i="0">
                <a:solidFill>
                  <a:srgbClr val="000000"/>
                </a:solidFill>
              </a:defRPr>
            </a:lvl1pPr>
          </a:lstStyle>
          <a:p>
            <a:r>
              <a:t>ALGOL 68</a:t>
            </a:r>
          </a:p>
        </p:txBody>
      </p:sp>
      <p:sp>
        <p:nvSpPr>
          <p:cNvPr id="4" name="Simula (1962)">
            <a:extLst>
              <a:ext uri="{FF2B5EF4-FFF2-40B4-BE49-F238E27FC236}">
                <a16:creationId xmlns:a16="http://schemas.microsoft.com/office/drawing/2014/main" id="{D6BBDB24-7A11-BF23-6C90-31AE8EDAB60A}"/>
              </a:ext>
            </a:extLst>
          </p:cNvPr>
          <p:cNvSpPr txBox="1"/>
          <p:nvPr/>
        </p:nvSpPr>
        <p:spPr>
          <a:xfrm>
            <a:off x="17031620" y="4187462"/>
            <a:ext cx="2158538" cy="1085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gn="l" defTabSz="586104">
              <a:defRPr sz="3195" i="0">
                <a:solidFill>
                  <a:srgbClr val="000000"/>
                </a:solidFill>
              </a:defRPr>
            </a:lvl1pPr>
          </a:lstStyle>
          <a:p>
            <a:r>
              <a:rPr dirty="0" err="1"/>
              <a:t>Simula</a:t>
            </a:r>
            <a:r>
              <a:rPr dirty="0"/>
              <a:t> (1962)</a:t>
            </a:r>
          </a:p>
        </p:txBody>
      </p:sp>
      <p:sp>
        <p:nvSpPr>
          <p:cNvPr id="5" name="PL/1 (1964)">
            <a:extLst>
              <a:ext uri="{FF2B5EF4-FFF2-40B4-BE49-F238E27FC236}">
                <a16:creationId xmlns:a16="http://schemas.microsoft.com/office/drawing/2014/main" id="{6763D650-DE22-BE50-F3E4-ACC53E227CA1}"/>
              </a:ext>
            </a:extLst>
          </p:cNvPr>
          <p:cNvSpPr txBox="1"/>
          <p:nvPr/>
        </p:nvSpPr>
        <p:spPr>
          <a:xfrm>
            <a:off x="20066860" y="4785435"/>
            <a:ext cx="2158538" cy="1085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gn="l" defTabSz="586104">
              <a:defRPr sz="3195" i="0">
                <a:solidFill>
                  <a:srgbClr val="000000"/>
                </a:solidFill>
              </a:defRPr>
            </a:lvl1pPr>
          </a:lstStyle>
          <a:p>
            <a:r>
              <a:t>PL/1 (1964)</a:t>
            </a:r>
          </a:p>
        </p:txBody>
      </p:sp>
      <p:cxnSp>
        <p:nvCxnSpPr>
          <p:cNvPr id="6" name="Verbindungslinie">
            <a:extLst>
              <a:ext uri="{FF2B5EF4-FFF2-40B4-BE49-F238E27FC236}">
                <a16:creationId xmlns:a16="http://schemas.microsoft.com/office/drawing/2014/main" id="{6C72FC7C-A405-A797-C2A4-7651608F9468}"/>
              </a:ext>
            </a:extLst>
          </p:cNvPr>
          <p:cNvCxnSpPr>
            <a:cxnSpLocks/>
          </p:cNvCxnSpPr>
          <p:nvPr/>
        </p:nvCxnSpPr>
        <p:spPr>
          <a:xfrm flipV="1">
            <a:off x="13961327" y="3307742"/>
            <a:ext cx="2231644" cy="2312473"/>
          </a:xfrm>
          <a:prstGeom prst="straightConnector1">
            <a:avLst/>
          </a:prstGeom>
          <a:ln w="101600" cap="rnd">
            <a:solidFill>
              <a:srgbClr val="000000"/>
            </a:solidFill>
            <a:miter lim="400000"/>
          </a:ln>
        </p:spPr>
      </p:cxnSp>
      <p:cxnSp>
        <p:nvCxnSpPr>
          <p:cNvPr id="7" name="Verbindungslinie">
            <a:extLst>
              <a:ext uri="{FF2B5EF4-FFF2-40B4-BE49-F238E27FC236}">
                <a16:creationId xmlns:a16="http://schemas.microsoft.com/office/drawing/2014/main" id="{B2402ACB-662A-D68F-A2C4-162887EFC7A9}"/>
              </a:ext>
            </a:extLst>
          </p:cNvPr>
          <p:cNvCxnSpPr>
            <a:cxnSpLocks/>
          </p:cNvCxnSpPr>
          <p:nvPr/>
        </p:nvCxnSpPr>
        <p:spPr>
          <a:xfrm flipV="1">
            <a:off x="15500195" y="3307742"/>
            <a:ext cx="1531425" cy="3872590"/>
          </a:xfrm>
          <a:prstGeom prst="straightConnector1">
            <a:avLst/>
          </a:prstGeom>
          <a:ln w="101600" cap="rnd">
            <a:solidFill>
              <a:srgbClr val="000000"/>
            </a:solidFill>
            <a:miter lim="400000"/>
          </a:ln>
        </p:spPr>
      </p:cxnSp>
      <p:cxnSp>
        <p:nvCxnSpPr>
          <p:cNvPr id="8" name="Verbindungslinie">
            <a:extLst>
              <a:ext uri="{FF2B5EF4-FFF2-40B4-BE49-F238E27FC236}">
                <a16:creationId xmlns:a16="http://schemas.microsoft.com/office/drawing/2014/main" id="{2B89A195-BAC8-FCD8-2FE5-D11B8A13AAEC}"/>
              </a:ext>
            </a:extLst>
          </p:cNvPr>
          <p:cNvCxnSpPr>
            <a:cxnSpLocks/>
          </p:cNvCxnSpPr>
          <p:nvPr/>
        </p:nvCxnSpPr>
        <p:spPr>
          <a:xfrm flipV="1">
            <a:off x="17645799" y="3307742"/>
            <a:ext cx="0" cy="879720"/>
          </a:xfrm>
          <a:prstGeom prst="straightConnector1">
            <a:avLst/>
          </a:prstGeom>
          <a:ln w="101600" cap="rnd">
            <a:solidFill>
              <a:srgbClr val="000000"/>
            </a:solidFill>
            <a:miter lim="400000"/>
          </a:ln>
        </p:spPr>
      </p:cxnSp>
      <p:cxnSp>
        <p:nvCxnSpPr>
          <p:cNvPr id="9" name="Verbindungslinie">
            <a:extLst>
              <a:ext uri="{FF2B5EF4-FFF2-40B4-BE49-F238E27FC236}">
                <a16:creationId xmlns:a16="http://schemas.microsoft.com/office/drawing/2014/main" id="{EE264E57-ACB2-5873-977A-A65AA33C483A}"/>
              </a:ext>
            </a:extLst>
          </p:cNvPr>
          <p:cNvCxnSpPr>
            <a:cxnSpLocks/>
          </p:cNvCxnSpPr>
          <p:nvPr/>
        </p:nvCxnSpPr>
        <p:spPr>
          <a:xfrm flipH="1" flipV="1">
            <a:off x="19098628" y="3307742"/>
            <a:ext cx="1241196" cy="1477693"/>
          </a:xfrm>
          <a:prstGeom prst="straightConnector1">
            <a:avLst/>
          </a:prstGeom>
          <a:ln w="101600" cap="rnd">
            <a:solidFill>
              <a:srgbClr val="000000"/>
            </a:solidFill>
            <a:miter lim="400000"/>
          </a:ln>
        </p:spPr>
      </p:cxnSp>
      <p:sp>
        <p:nvSpPr>
          <p:cNvPr id="10" name="Pascal (1970)">
            <a:extLst>
              <a:ext uri="{FF2B5EF4-FFF2-40B4-BE49-F238E27FC236}">
                <a16:creationId xmlns:a16="http://schemas.microsoft.com/office/drawing/2014/main" id="{1BBA37F2-C523-BEEA-F8AE-1C9ECC767062}"/>
              </a:ext>
            </a:extLst>
          </p:cNvPr>
          <p:cNvSpPr txBox="1"/>
          <p:nvPr/>
        </p:nvSpPr>
        <p:spPr>
          <a:xfrm>
            <a:off x="14640811" y="7180332"/>
            <a:ext cx="2158538" cy="1085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gn="l" defTabSz="586104">
              <a:defRPr sz="3195" i="0">
                <a:solidFill>
                  <a:srgbClr val="000000"/>
                </a:solidFill>
              </a:defRPr>
            </a:lvl1pPr>
          </a:lstStyle>
          <a:p>
            <a:r>
              <a:t>Pascal (1970)</a:t>
            </a:r>
          </a:p>
        </p:txBody>
      </p:sp>
      <p:sp>
        <p:nvSpPr>
          <p:cNvPr id="11" name="Foliennummernplatzhalter 10">
            <a:extLst>
              <a:ext uri="{FF2B5EF4-FFF2-40B4-BE49-F238E27FC236}">
                <a16:creationId xmlns:a16="http://schemas.microsoft.com/office/drawing/2014/main" id="{4B9BF53E-990E-5BD9-9A97-41160D0A54CC}"/>
              </a:ext>
            </a:extLst>
          </p:cNvPr>
          <p:cNvSpPr>
            <a:spLocks noGrp="1"/>
          </p:cNvSpPr>
          <p:nvPr>
            <p:ph type="sldNum" sz="quarter" idx="2"/>
          </p:nvPr>
        </p:nvSpPr>
        <p:spPr/>
        <p:txBody>
          <a:bodyPr/>
          <a:lstStyle/>
          <a:p>
            <a:fld id="{86CB4B4D-7CA3-9044-876B-883B54F8677D}" type="slidenum">
              <a:rPr lang="en-GB" smtClean="0"/>
              <a:t>34</a:t>
            </a:fld>
            <a:endParaRPr lang="en-GB"/>
          </a:p>
        </p:txBody>
      </p:sp>
    </p:spTree>
    <p:extLst>
      <p:ext uri="{BB962C8B-B14F-4D97-AF65-F5344CB8AC3E}">
        <p14:creationId xmlns:p14="http://schemas.microsoft.com/office/powerpoint/2010/main" val="3496510488"/>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87">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8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8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8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18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1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build="p" bldLvl="5"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Areas of application"/>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Areas of application</a:t>
            </a:r>
          </a:p>
        </p:txBody>
      </p:sp>
      <p:sp>
        <p:nvSpPr>
          <p:cNvPr id="200" name="Algorithm development…"/>
          <p:cNvSpPr txBox="1">
            <a:spLocks noGrp="1"/>
          </p:cNvSpPr>
          <p:nvPr>
            <p:ph type="body" sz="half" idx="1"/>
          </p:nvPr>
        </p:nvSpPr>
        <p:spPr>
          <a:prstGeom prst="rect">
            <a:avLst/>
          </a:prstGeom>
        </p:spPr>
        <p:txBody>
          <a:bodyPr/>
          <a:lstStyle/>
          <a:p>
            <a:r>
              <a:t>Algorithm development</a:t>
            </a:r>
          </a:p>
          <a:p>
            <a:pPr lvl="1"/>
            <a:r>
              <a:t>Clear and concise</a:t>
            </a:r>
          </a:p>
          <a:p>
            <a:r>
              <a:t>Scientific and engineering calculations</a:t>
            </a:r>
          </a:p>
        </p:txBody>
      </p:sp>
      <p:sp>
        <p:nvSpPr>
          <p:cNvPr id="201" name="ALGOL 60"/>
          <p:cNvSpPr txBox="1">
            <a:spLocks noGrp="1"/>
          </p:cNvSpPr>
          <p:nvPr>
            <p:ph type="title"/>
          </p:nvPr>
        </p:nvSpPr>
        <p:spPr>
          <a:prstGeom prst="rect">
            <a:avLst/>
          </a:prstGeom>
        </p:spPr>
        <p:txBody>
          <a:bodyPr/>
          <a:lstStyle/>
          <a:p>
            <a:r>
              <a:t>ALGOL 60</a:t>
            </a:r>
          </a:p>
        </p:txBody>
      </p:sp>
      <p:sp>
        <p:nvSpPr>
          <p:cNvPr id="2" name="ALGOL 60">
            <a:extLst>
              <a:ext uri="{FF2B5EF4-FFF2-40B4-BE49-F238E27FC236}">
                <a16:creationId xmlns:a16="http://schemas.microsoft.com/office/drawing/2014/main" id="{79E3749F-30A7-8ED1-A464-88A7C0DCCBFE}"/>
              </a:ext>
            </a:extLst>
          </p:cNvPr>
          <p:cNvSpPr txBox="1"/>
          <p:nvPr/>
        </p:nvSpPr>
        <p:spPr>
          <a:xfrm>
            <a:off x="16192971" y="2279803"/>
            <a:ext cx="2905657" cy="1085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gn="l" defTabSz="825500">
              <a:defRPr sz="4500" i="0">
                <a:solidFill>
                  <a:srgbClr val="000000"/>
                </a:solidFill>
              </a:defRPr>
            </a:lvl1pPr>
          </a:lstStyle>
          <a:p>
            <a:r>
              <a:t>ALGOL 60</a:t>
            </a:r>
          </a:p>
        </p:txBody>
      </p:sp>
      <p:sp>
        <p:nvSpPr>
          <p:cNvPr id="3" name="ALGOL 68">
            <a:extLst>
              <a:ext uri="{FF2B5EF4-FFF2-40B4-BE49-F238E27FC236}">
                <a16:creationId xmlns:a16="http://schemas.microsoft.com/office/drawing/2014/main" id="{50C65A7D-D214-745D-5414-2A7F28C77F3A}"/>
              </a:ext>
            </a:extLst>
          </p:cNvPr>
          <p:cNvSpPr txBox="1"/>
          <p:nvPr/>
        </p:nvSpPr>
        <p:spPr>
          <a:xfrm>
            <a:off x="12296933" y="5782056"/>
            <a:ext cx="2158538" cy="1085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gn="l" defTabSz="619125">
              <a:defRPr sz="3375" i="0">
                <a:solidFill>
                  <a:srgbClr val="000000"/>
                </a:solidFill>
              </a:defRPr>
            </a:lvl1pPr>
          </a:lstStyle>
          <a:p>
            <a:r>
              <a:t>ALGOL 68</a:t>
            </a:r>
          </a:p>
        </p:txBody>
      </p:sp>
      <p:sp>
        <p:nvSpPr>
          <p:cNvPr id="4" name="Simula (1962)">
            <a:extLst>
              <a:ext uri="{FF2B5EF4-FFF2-40B4-BE49-F238E27FC236}">
                <a16:creationId xmlns:a16="http://schemas.microsoft.com/office/drawing/2014/main" id="{8B22ACB3-0F23-B4A2-5212-2D37AA3051C8}"/>
              </a:ext>
            </a:extLst>
          </p:cNvPr>
          <p:cNvSpPr txBox="1"/>
          <p:nvPr/>
        </p:nvSpPr>
        <p:spPr>
          <a:xfrm>
            <a:off x="17031620" y="4187462"/>
            <a:ext cx="2158538" cy="1085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gn="l" defTabSz="586104">
              <a:defRPr sz="3195" i="0">
                <a:solidFill>
                  <a:srgbClr val="000000"/>
                </a:solidFill>
              </a:defRPr>
            </a:lvl1pPr>
          </a:lstStyle>
          <a:p>
            <a:r>
              <a:rPr dirty="0" err="1"/>
              <a:t>Simula</a:t>
            </a:r>
            <a:r>
              <a:rPr dirty="0"/>
              <a:t> (1962)</a:t>
            </a:r>
          </a:p>
        </p:txBody>
      </p:sp>
      <p:sp>
        <p:nvSpPr>
          <p:cNvPr id="5" name="PL/1 (1964)">
            <a:extLst>
              <a:ext uri="{FF2B5EF4-FFF2-40B4-BE49-F238E27FC236}">
                <a16:creationId xmlns:a16="http://schemas.microsoft.com/office/drawing/2014/main" id="{51E7C8DC-30D9-004D-73FA-E8120866F6B6}"/>
              </a:ext>
            </a:extLst>
          </p:cNvPr>
          <p:cNvSpPr txBox="1"/>
          <p:nvPr/>
        </p:nvSpPr>
        <p:spPr>
          <a:xfrm>
            <a:off x="20066860" y="4785435"/>
            <a:ext cx="2158538" cy="1085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gn="l" defTabSz="586104">
              <a:defRPr sz="3195" i="0">
                <a:solidFill>
                  <a:srgbClr val="000000"/>
                </a:solidFill>
              </a:defRPr>
            </a:lvl1pPr>
          </a:lstStyle>
          <a:p>
            <a:r>
              <a:t>PL/1 (1964)</a:t>
            </a:r>
          </a:p>
        </p:txBody>
      </p:sp>
      <p:cxnSp>
        <p:nvCxnSpPr>
          <p:cNvPr id="6" name="Verbindungslinie">
            <a:extLst>
              <a:ext uri="{FF2B5EF4-FFF2-40B4-BE49-F238E27FC236}">
                <a16:creationId xmlns:a16="http://schemas.microsoft.com/office/drawing/2014/main" id="{C4CFF190-B67F-330D-A074-789B4DB91C22}"/>
              </a:ext>
            </a:extLst>
          </p:cNvPr>
          <p:cNvCxnSpPr>
            <a:cxnSpLocks/>
          </p:cNvCxnSpPr>
          <p:nvPr/>
        </p:nvCxnSpPr>
        <p:spPr>
          <a:xfrm flipV="1">
            <a:off x="13961327" y="3307742"/>
            <a:ext cx="2231644" cy="2312473"/>
          </a:xfrm>
          <a:prstGeom prst="straightConnector1">
            <a:avLst/>
          </a:prstGeom>
          <a:ln w="101600" cap="rnd">
            <a:solidFill>
              <a:srgbClr val="000000"/>
            </a:solidFill>
            <a:miter lim="400000"/>
          </a:ln>
        </p:spPr>
      </p:cxnSp>
      <p:cxnSp>
        <p:nvCxnSpPr>
          <p:cNvPr id="7" name="Verbindungslinie">
            <a:extLst>
              <a:ext uri="{FF2B5EF4-FFF2-40B4-BE49-F238E27FC236}">
                <a16:creationId xmlns:a16="http://schemas.microsoft.com/office/drawing/2014/main" id="{29835613-59AD-687B-56E6-C2347FA134F3}"/>
              </a:ext>
            </a:extLst>
          </p:cNvPr>
          <p:cNvCxnSpPr>
            <a:cxnSpLocks/>
          </p:cNvCxnSpPr>
          <p:nvPr/>
        </p:nvCxnSpPr>
        <p:spPr>
          <a:xfrm flipV="1">
            <a:off x="15500195" y="3307742"/>
            <a:ext cx="1531425" cy="3872590"/>
          </a:xfrm>
          <a:prstGeom prst="straightConnector1">
            <a:avLst/>
          </a:prstGeom>
          <a:ln w="101600" cap="rnd">
            <a:solidFill>
              <a:srgbClr val="000000"/>
            </a:solidFill>
            <a:miter lim="400000"/>
          </a:ln>
        </p:spPr>
      </p:cxnSp>
      <p:cxnSp>
        <p:nvCxnSpPr>
          <p:cNvPr id="8" name="Verbindungslinie">
            <a:extLst>
              <a:ext uri="{FF2B5EF4-FFF2-40B4-BE49-F238E27FC236}">
                <a16:creationId xmlns:a16="http://schemas.microsoft.com/office/drawing/2014/main" id="{11A32021-4CCF-CC91-10B7-98C524E66368}"/>
              </a:ext>
            </a:extLst>
          </p:cNvPr>
          <p:cNvCxnSpPr>
            <a:cxnSpLocks/>
          </p:cNvCxnSpPr>
          <p:nvPr/>
        </p:nvCxnSpPr>
        <p:spPr>
          <a:xfrm flipV="1">
            <a:off x="17645799" y="3307742"/>
            <a:ext cx="0" cy="879720"/>
          </a:xfrm>
          <a:prstGeom prst="straightConnector1">
            <a:avLst/>
          </a:prstGeom>
          <a:ln w="101600" cap="rnd">
            <a:solidFill>
              <a:srgbClr val="000000"/>
            </a:solidFill>
            <a:miter lim="400000"/>
          </a:ln>
        </p:spPr>
      </p:cxnSp>
      <p:cxnSp>
        <p:nvCxnSpPr>
          <p:cNvPr id="9" name="Verbindungslinie">
            <a:extLst>
              <a:ext uri="{FF2B5EF4-FFF2-40B4-BE49-F238E27FC236}">
                <a16:creationId xmlns:a16="http://schemas.microsoft.com/office/drawing/2014/main" id="{8CBE9414-0C06-9418-32EC-EFEB10B95E56}"/>
              </a:ext>
            </a:extLst>
          </p:cNvPr>
          <p:cNvCxnSpPr>
            <a:cxnSpLocks/>
          </p:cNvCxnSpPr>
          <p:nvPr/>
        </p:nvCxnSpPr>
        <p:spPr>
          <a:xfrm flipH="1" flipV="1">
            <a:off x="19098628" y="3307742"/>
            <a:ext cx="1241196" cy="1477693"/>
          </a:xfrm>
          <a:prstGeom prst="straightConnector1">
            <a:avLst/>
          </a:prstGeom>
          <a:ln w="101600" cap="rnd">
            <a:solidFill>
              <a:srgbClr val="000000"/>
            </a:solidFill>
            <a:miter lim="400000"/>
          </a:ln>
        </p:spPr>
      </p:cxnSp>
      <p:sp>
        <p:nvSpPr>
          <p:cNvPr id="10" name="Pascal (1970)">
            <a:extLst>
              <a:ext uri="{FF2B5EF4-FFF2-40B4-BE49-F238E27FC236}">
                <a16:creationId xmlns:a16="http://schemas.microsoft.com/office/drawing/2014/main" id="{8455F0BF-2CA2-40C8-D467-9FDC2A442A59}"/>
              </a:ext>
            </a:extLst>
          </p:cNvPr>
          <p:cNvSpPr txBox="1"/>
          <p:nvPr/>
        </p:nvSpPr>
        <p:spPr>
          <a:xfrm>
            <a:off x="14640811" y="7180332"/>
            <a:ext cx="2158538" cy="1085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gn="l" defTabSz="586104">
              <a:defRPr sz="3195" i="0">
                <a:solidFill>
                  <a:srgbClr val="000000"/>
                </a:solidFill>
              </a:defRPr>
            </a:lvl1pPr>
          </a:lstStyle>
          <a:p>
            <a:r>
              <a:t>Pascal (1970)</a:t>
            </a:r>
          </a:p>
        </p:txBody>
      </p:sp>
      <p:sp>
        <p:nvSpPr>
          <p:cNvPr id="11" name="Foliennummernplatzhalter 10">
            <a:extLst>
              <a:ext uri="{FF2B5EF4-FFF2-40B4-BE49-F238E27FC236}">
                <a16:creationId xmlns:a16="http://schemas.microsoft.com/office/drawing/2014/main" id="{6ED42872-6CE3-F376-CFD5-9043F1C6F147}"/>
              </a:ext>
            </a:extLst>
          </p:cNvPr>
          <p:cNvSpPr>
            <a:spLocks noGrp="1"/>
          </p:cNvSpPr>
          <p:nvPr>
            <p:ph type="sldNum" sz="quarter" idx="2"/>
          </p:nvPr>
        </p:nvSpPr>
        <p:spPr/>
        <p:txBody>
          <a:bodyPr/>
          <a:lstStyle/>
          <a:p>
            <a:fld id="{86CB4B4D-7CA3-9044-876B-883B54F8677D}" type="slidenum">
              <a:rPr lang="en-GB" smtClean="0"/>
              <a:t>35</a:t>
            </a:fld>
            <a:endParaRPr lang="en-GB"/>
          </a:p>
        </p:txBody>
      </p:sp>
    </p:spTree>
    <p:extLst>
      <p:ext uri="{BB962C8B-B14F-4D97-AF65-F5344CB8AC3E}">
        <p14:creationId xmlns:p14="http://schemas.microsoft.com/office/powerpoint/2010/main" val="3729714003"/>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00">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20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20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20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build="p" bldLvl="5"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yntax"/>
          <p:cNvSpPr txBox="1">
            <a:spLocks noGrp="1"/>
          </p:cNvSpPr>
          <p:nvPr>
            <p:ph type="title"/>
          </p:nvPr>
        </p:nvSpPr>
        <p:spPr>
          <a:prstGeom prst="rect">
            <a:avLst/>
          </a:prstGeom>
        </p:spPr>
        <p:txBody>
          <a:bodyPr/>
          <a:lstStyle/>
          <a:p>
            <a:r>
              <a:t>Syntax</a:t>
            </a:r>
          </a:p>
        </p:txBody>
      </p:sp>
      <p:sp>
        <p:nvSpPr>
          <p:cNvPr id="2" name="Foliennummernplatzhalter 1">
            <a:extLst>
              <a:ext uri="{FF2B5EF4-FFF2-40B4-BE49-F238E27FC236}">
                <a16:creationId xmlns:a16="http://schemas.microsoft.com/office/drawing/2014/main" id="{7557D842-419A-810A-1C54-A5E232CBA080}"/>
              </a:ext>
            </a:extLst>
          </p:cNvPr>
          <p:cNvSpPr>
            <a:spLocks noGrp="1"/>
          </p:cNvSpPr>
          <p:nvPr>
            <p:ph type="sldNum" sz="quarter" idx="2"/>
          </p:nvPr>
        </p:nvSpPr>
        <p:spPr/>
        <p:txBody>
          <a:bodyPr/>
          <a:lstStyle/>
          <a:p>
            <a:fld id="{86CB4B4D-7CA3-9044-876B-883B54F8677D}" type="slidenum">
              <a:rPr lang="en-GB" smtClean="0"/>
              <a:t>36</a:t>
            </a:fld>
            <a:endParaRPr lang="en-GB"/>
          </a:p>
        </p:txBody>
      </p:sp>
    </p:spTree>
    <p:extLst>
      <p:ext uri="{BB962C8B-B14F-4D97-AF65-F5344CB8AC3E}">
        <p14:creationId xmlns:p14="http://schemas.microsoft.com/office/powerpoint/2010/main" val="248140792"/>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ode blocks"/>
          <p:cNvSpPr txBox="1">
            <a:spLocks noGrp="1"/>
          </p:cNvSpPr>
          <p:nvPr>
            <p:ph type="title"/>
          </p:nvPr>
        </p:nvSpPr>
        <p:spPr>
          <a:prstGeom prst="rect">
            <a:avLst/>
          </a:prstGeom>
        </p:spPr>
        <p:txBody>
          <a:bodyPr/>
          <a:lstStyle/>
          <a:p>
            <a:r>
              <a:t>Code blocks</a:t>
            </a:r>
          </a:p>
        </p:txBody>
      </p:sp>
      <p:sp>
        <p:nvSpPr>
          <p:cNvPr id="215" name="Syntax"/>
          <p:cNvSpPr txBox="1">
            <a:spLocks noGrp="1"/>
          </p:cNvSpPr>
          <p:nvPr>
            <p:ph type="body" idx="21"/>
          </p:nvPr>
        </p:nvSpPr>
        <p:spPr>
          <a:xfrm>
            <a:off x="1206500" y="2372962"/>
            <a:ext cx="7697343" cy="93478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Syntax</a:t>
            </a:r>
          </a:p>
        </p:txBody>
      </p:sp>
      <p:sp>
        <p:nvSpPr>
          <p:cNvPr id="216" name="Code blocks defined with begin/end…"/>
          <p:cNvSpPr txBox="1">
            <a:spLocks noGrp="1"/>
          </p:cNvSpPr>
          <p:nvPr>
            <p:ph type="body" sz="half" idx="1"/>
          </p:nvPr>
        </p:nvSpPr>
        <p:spPr>
          <a:xfrm>
            <a:off x="1206500" y="4248504"/>
            <a:ext cx="9479496" cy="8256012"/>
          </a:xfrm>
          <a:prstGeom prst="rect">
            <a:avLst/>
          </a:prstGeom>
        </p:spPr>
        <p:txBody>
          <a:bodyPr/>
          <a:lstStyle/>
          <a:p>
            <a:r>
              <a:t>Code blocks defined with </a:t>
            </a:r>
            <a:r>
              <a:rPr i="1"/>
              <a:t>begin</a:t>
            </a:r>
            <a:r>
              <a:t>/</a:t>
            </a:r>
            <a:r>
              <a:rPr i="1"/>
              <a:t>end</a:t>
            </a:r>
          </a:p>
          <a:p>
            <a:r>
              <a:rPr i="1"/>
              <a:t>Data types: integer, real, boolean</a:t>
            </a:r>
          </a:p>
          <a:p>
            <a:r>
              <a:rPr i="1"/>
              <a:t>Operators: +, -, *, /, ÷, ↑</a:t>
            </a:r>
          </a:p>
        </p:txBody>
      </p:sp>
      <p:sp>
        <p:nvSpPr>
          <p:cNvPr id="217" name="begin"/>
          <p:cNvSpPr txBox="1"/>
          <p:nvPr/>
        </p:nvSpPr>
        <p:spPr>
          <a:xfrm>
            <a:off x="13975848" y="2552791"/>
            <a:ext cx="994614" cy="498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chemeClr val="accent6">
                    <a:satOff val="-20754"/>
                    <a:lumOff val="-16738"/>
                  </a:schemeClr>
                </a:solidFill>
              </a:defRPr>
            </a:lvl1pPr>
          </a:lstStyle>
          <a:p>
            <a:r>
              <a:t>begin</a:t>
            </a:r>
          </a:p>
        </p:txBody>
      </p:sp>
      <p:sp>
        <p:nvSpPr>
          <p:cNvPr id="218" name="end"/>
          <p:cNvSpPr txBox="1"/>
          <p:nvPr/>
        </p:nvSpPr>
        <p:spPr>
          <a:xfrm>
            <a:off x="13964456" y="8040371"/>
            <a:ext cx="707340" cy="498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chemeClr val="accent6">
                    <a:satOff val="-20754"/>
                    <a:lumOff val="-16738"/>
                  </a:schemeClr>
                </a:solidFill>
              </a:defRPr>
            </a:lvl1pPr>
          </a:lstStyle>
          <a:p>
            <a:r>
              <a:t>end</a:t>
            </a:r>
          </a:p>
        </p:txBody>
      </p:sp>
      <p:sp>
        <p:nvSpPr>
          <p:cNvPr id="219" name="integer A, X;"/>
          <p:cNvSpPr txBox="1"/>
          <p:nvPr/>
        </p:nvSpPr>
        <p:spPr>
          <a:xfrm>
            <a:off x="14436532" y="3130546"/>
            <a:ext cx="2022197" cy="5000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integer </a:t>
            </a:r>
            <a:r>
              <a:rPr b="0">
                <a:solidFill>
                  <a:srgbClr val="5E5E5E"/>
                </a:solidFill>
              </a:rPr>
              <a:t>A, X;</a:t>
            </a:r>
          </a:p>
        </p:txBody>
      </p:sp>
      <p:sp>
        <p:nvSpPr>
          <p:cNvPr id="220" name="A := 5;"/>
          <p:cNvSpPr txBox="1"/>
          <p:nvPr/>
        </p:nvSpPr>
        <p:spPr>
          <a:xfrm>
            <a:off x="14437851" y="4172954"/>
            <a:ext cx="1089381" cy="5000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a:solidFill>
                  <a:schemeClr val="accent3">
                    <a:hueOff val="914338"/>
                    <a:satOff val="31515"/>
                    <a:lumOff val="-30790"/>
                  </a:schemeClr>
                </a:solidFill>
              </a:rPr>
              <a:t>A</a:t>
            </a:r>
            <a:r>
              <a:t> := </a:t>
            </a:r>
            <a:r>
              <a:rPr b="0">
                <a:solidFill>
                  <a:srgbClr val="5E5E5E"/>
                </a:solidFill>
              </a:rPr>
              <a:t>5</a:t>
            </a:r>
            <a:r>
              <a:t>;</a:t>
            </a:r>
          </a:p>
        </p:txBody>
      </p:sp>
      <p:sp>
        <p:nvSpPr>
          <p:cNvPr id="221" name="X := 8;"/>
          <p:cNvSpPr txBox="1"/>
          <p:nvPr/>
        </p:nvSpPr>
        <p:spPr>
          <a:xfrm>
            <a:off x="14440822" y="4716220"/>
            <a:ext cx="1083438" cy="5000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a:solidFill>
                  <a:schemeClr val="accent3">
                    <a:hueOff val="914338"/>
                    <a:satOff val="31515"/>
                    <a:lumOff val="-30790"/>
                  </a:schemeClr>
                </a:solidFill>
              </a:rPr>
              <a:t>X</a:t>
            </a:r>
            <a:r>
              <a:t> := </a:t>
            </a:r>
            <a:r>
              <a:rPr b="0">
                <a:solidFill>
                  <a:srgbClr val="5E5E5E"/>
                </a:solidFill>
              </a:rPr>
              <a:t>8</a:t>
            </a:r>
            <a:r>
              <a:t>;</a:t>
            </a:r>
          </a:p>
        </p:txBody>
      </p:sp>
      <p:sp>
        <p:nvSpPr>
          <p:cNvPr id="222" name="outinteger(1, A + X);"/>
          <p:cNvSpPr txBox="1"/>
          <p:nvPr/>
        </p:nvSpPr>
        <p:spPr>
          <a:xfrm>
            <a:off x="14450075" y="5296581"/>
            <a:ext cx="3235352" cy="498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a:solidFill>
                  <a:schemeClr val="accent1">
                    <a:hueOff val="114395"/>
                    <a:lumOff val="-24975"/>
                  </a:schemeClr>
                </a:solidFill>
              </a:rPr>
              <a:t>outinteger</a:t>
            </a:r>
            <a:r>
              <a:t>(1, </a:t>
            </a:r>
            <a:r>
              <a:rPr>
                <a:solidFill>
                  <a:schemeClr val="accent3">
                    <a:hueOff val="914338"/>
                    <a:satOff val="31515"/>
                    <a:lumOff val="-30790"/>
                  </a:schemeClr>
                </a:solidFill>
              </a:rPr>
              <a:t>A</a:t>
            </a:r>
            <a:r>
              <a:rPr>
                <a:solidFill>
                  <a:schemeClr val="accent1"/>
                </a:solidFill>
              </a:rPr>
              <a:t> </a:t>
            </a:r>
            <a:r>
              <a:t>+</a:t>
            </a:r>
            <a:r>
              <a:rPr>
                <a:solidFill>
                  <a:schemeClr val="accent1"/>
                </a:solidFill>
              </a:rPr>
              <a:t> </a:t>
            </a:r>
            <a:r>
              <a:rPr>
                <a:solidFill>
                  <a:schemeClr val="accent3">
                    <a:hueOff val="914338"/>
                    <a:satOff val="31515"/>
                    <a:lumOff val="-30790"/>
                  </a:schemeClr>
                </a:solidFill>
              </a:rPr>
              <a:t>X</a:t>
            </a:r>
            <a:r>
              <a:t>);</a:t>
            </a:r>
          </a:p>
        </p:txBody>
      </p:sp>
      <p:sp>
        <p:nvSpPr>
          <p:cNvPr id="223" name="Output: 8"/>
          <p:cNvSpPr txBox="1"/>
          <p:nvPr/>
        </p:nvSpPr>
        <p:spPr>
          <a:xfrm>
            <a:off x="13956131" y="10171448"/>
            <a:ext cx="1964230" cy="5851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3200"/>
            </a:pPr>
            <a:r>
              <a:rPr>
                <a:solidFill>
                  <a:srgbClr val="000000"/>
                </a:solidFill>
              </a:rPr>
              <a:t>Output</a:t>
            </a:r>
            <a:r>
              <a:t>: </a:t>
            </a:r>
            <a:r>
              <a:rPr>
                <a:solidFill>
                  <a:srgbClr val="5E5E5E"/>
                </a:solidFill>
              </a:rPr>
              <a:t>8</a:t>
            </a:r>
            <a:r>
              <a:t> </a:t>
            </a:r>
          </a:p>
        </p:txBody>
      </p:sp>
      <p:sp>
        <p:nvSpPr>
          <p:cNvPr id="224" name="Rechteck"/>
          <p:cNvSpPr/>
          <p:nvPr/>
        </p:nvSpPr>
        <p:spPr>
          <a:xfrm>
            <a:off x="13838155" y="9760122"/>
            <a:ext cx="5840642" cy="1407764"/>
          </a:xfrm>
          <a:prstGeom prst="rect">
            <a:avLst/>
          </a:prstGeom>
          <a:ln w="25400">
            <a:solidFill>
              <a:srgbClr val="000000"/>
            </a:solidFill>
            <a:miter lim="400000"/>
          </a:ln>
        </p:spPr>
        <p:txBody>
          <a:bodyPr lIns="50800" tIns="50800" rIns="50800" bIns="50800" anchor="ctr"/>
          <a:lstStyle/>
          <a:p>
            <a:pPr defTabSz="825500">
              <a:defRPr sz="3200" b="0" i="0">
                <a:solidFill>
                  <a:srgbClr val="FFFFFF"/>
                </a:solidFill>
                <a:latin typeface="Helvetica Neue Medium"/>
                <a:ea typeface="Helvetica Neue Medium"/>
                <a:cs typeface="Helvetica Neue Medium"/>
                <a:sym typeface="Helvetica Neue Medium"/>
              </a:defRPr>
            </a:pPr>
            <a:endParaRPr/>
          </a:p>
        </p:txBody>
      </p:sp>
      <p:sp>
        <p:nvSpPr>
          <p:cNvPr id="225" name="outinteger(1, A * X);"/>
          <p:cNvSpPr txBox="1"/>
          <p:nvPr/>
        </p:nvSpPr>
        <p:spPr>
          <a:xfrm>
            <a:off x="14401800" y="5794837"/>
            <a:ext cx="3235122" cy="498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r>
              <a:rPr>
                <a:solidFill>
                  <a:schemeClr val="accent1">
                    <a:hueOff val="114395"/>
                    <a:lumOff val="-24975"/>
                  </a:schemeClr>
                </a:solidFill>
              </a:rPr>
              <a:t>outinteger</a:t>
            </a:r>
            <a:r>
              <a:t>(1, </a:t>
            </a:r>
            <a:r>
              <a:rPr>
                <a:solidFill>
                  <a:schemeClr val="accent3">
                    <a:hueOff val="914338"/>
                    <a:satOff val="31515"/>
                    <a:lumOff val="-30790"/>
                  </a:schemeClr>
                </a:solidFill>
              </a:rPr>
              <a:t>A</a:t>
            </a:r>
            <a:r>
              <a:rPr>
                <a:solidFill>
                  <a:schemeClr val="accent1"/>
                </a:solidFill>
              </a:rPr>
              <a:t> </a:t>
            </a:r>
            <a:r>
              <a:t>*</a:t>
            </a:r>
            <a:r>
              <a:rPr>
                <a:solidFill>
                  <a:schemeClr val="accent1"/>
                </a:solidFill>
              </a:rPr>
              <a:t> </a:t>
            </a:r>
            <a:r>
              <a:rPr>
                <a:solidFill>
                  <a:schemeClr val="accent3">
                    <a:hueOff val="914338"/>
                    <a:satOff val="31515"/>
                    <a:lumOff val="-30790"/>
                  </a:schemeClr>
                </a:solidFill>
              </a:rPr>
              <a:t>X</a:t>
            </a:r>
            <a:r>
              <a:t>);</a:t>
            </a:r>
          </a:p>
        </p:txBody>
      </p:sp>
      <p:sp>
        <p:nvSpPr>
          <p:cNvPr id="226" name="40"/>
          <p:cNvSpPr txBox="1"/>
          <p:nvPr/>
        </p:nvSpPr>
        <p:spPr>
          <a:xfrm>
            <a:off x="16000229" y="10171448"/>
            <a:ext cx="566218" cy="5851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a:solidFill>
                  <a:srgbClr val="5E5E5E"/>
                </a:solidFill>
              </a:defRPr>
            </a:lvl1pPr>
          </a:lstStyle>
          <a:p>
            <a:r>
              <a:t>40</a:t>
            </a:r>
          </a:p>
        </p:txBody>
      </p:sp>
      <p:sp>
        <p:nvSpPr>
          <p:cNvPr id="227" name="outinteger(1, X ÷ A);"/>
          <p:cNvSpPr txBox="1"/>
          <p:nvPr/>
        </p:nvSpPr>
        <p:spPr>
          <a:xfrm>
            <a:off x="14389100" y="6871802"/>
            <a:ext cx="3240812" cy="498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r>
              <a:rPr>
                <a:solidFill>
                  <a:schemeClr val="accent1">
                    <a:hueOff val="114395"/>
                    <a:lumOff val="-24975"/>
                  </a:schemeClr>
                </a:solidFill>
              </a:rPr>
              <a:t>outinteger</a:t>
            </a:r>
            <a:r>
              <a:t>(1, </a:t>
            </a:r>
            <a:r>
              <a:rPr>
                <a:solidFill>
                  <a:schemeClr val="accent3">
                    <a:hueOff val="914338"/>
                    <a:satOff val="31515"/>
                    <a:lumOff val="-30790"/>
                  </a:schemeClr>
                </a:solidFill>
              </a:rPr>
              <a:t>X</a:t>
            </a:r>
            <a:r>
              <a:rPr>
                <a:solidFill>
                  <a:schemeClr val="accent1"/>
                </a:solidFill>
              </a:rPr>
              <a:t> </a:t>
            </a:r>
            <a:r>
              <a:t>÷ </a:t>
            </a:r>
            <a:r>
              <a:rPr>
                <a:solidFill>
                  <a:schemeClr val="accent3">
                    <a:hueOff val="914338"/>
                    <a:satOff val="31515"/>
                    <a:lumOff val="-30790"/>
                  </a:schemeClr>
                </a:solidFill>
              </a:rPr>
              <a:t>A</a:t>
            </a:r>
            <a:r>
              <a:t>);</a:t>
            </a:r>
          </a:p>
        </p:txBody>
      </p:sp>
      <p:sp>
        <p:nvSpPr>
          <p:cNvPr id="228" name="1"/>
          <p:cNvSpPr txBox="1"/>
          <p:nvPr/>
        </p:nvSpPr>
        <p:spPr>
          <a:xfrm>
            <a:off x="17603094" y="10165302"/>
            <a:ext cx="340259" cy="5851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a:solidFill>
                  <a:srgbClr val="5E5E5E"/>
                </a:solidFill>
              </a:defRPr>
            </a:lvl1pPr>
          </a:lstStyle>
          <a:p>
            <a:r>
              <a:t>1</a:t>
            </a:r>
          </a:p>
        </p:txBody>
      </p:sp>
      <p:sp>
        <p:nvSpPr>
          <p:cNvPr id="229" name="outinteger(1, X ↑ A);"/>
          <p:cNvSpPr txBox="1"/>
          <p:nvPr/>
        </p:nvSpPr>
        <p:spPr>
          <a:xfrm>
            <a:off x="14325600" y="7410284"/>
            <a:ext cx="3382703" cy="498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r>
              <a:rPr>
                <a:solidFill>
                  <a:schemeClr val="accent1">
                    <a:hueOff val="114395"/>
                    <a:lumOff val="-24975"/>
                  </a:schemeClr>
                </a:solidFill>
              </a:rPr>
              <a:t>outinteger</a:t>
            </a:r>
            <a:r>
              <a:t>(1, </a:t>
            </a:r>
            <a:r>
              <a:rPr>
                <a:solidFill>
                  <a:schemeClr val="accent3">
                    <a:hueOff val="914338"/>
                    <a:satOff val="31515"/>
                    <a:lumOff val="-30790"/>
                  </a:schemeClr>
                </a:solidFill>
              </a:rPr>
              <a:t>X</a:t>
            </a:r>
            <a:r>
              <a:rPr>
                <a:solidFill>
                  <a:schemeClr val="accent1"/>
                </a:solidFill>
              </a:rPr>
              <a:t> </a:t>
            </a:r>
            <a:r>
              <a:t>↑ </a:t>
            </a:r>
            <a:r>
              <a:rPr>
                <a:solidFill>
                  <a:schemeClr val="accent3">
                    <a:hueOff val="914338"/>
                    <a:satOff val="31515"/>
                    <a:lumOff val="-30790"/>
                  </a:schemeClr>
                </a:solidFill>
              </a:rPr>
              <a:t>A</a:t>
            </a:r>
            <a:r>
              <a:t>);</a:t>
            </a:r>
          </a:p>
        </p:txBody>
      </p:sp>
      <p:sp>
        <p:nvSpPr>
          <p:cNvPr id="230" name="32768"/>
          <p:cNvSpPr txBox="1"/>
          <p:nvPr/>
        </p:nvSpPr>
        <p:spPr>
          <a:xfrm>
            <a:off x="18164446" y="10171448"/>
            <a:ext cx="1244093" cy="5851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a:solidFill>
                  <a:srgbClr val="5E5E5E"/>
                </a:solidFill>
              </a:defRPr>
            </a:lvl1pPr>
          </a:lstStyle>
          <a:p>
            <a:r>
              <a:t>32768</a:t>
            </a:r>
          </a:p>
        </p:txBody>
      </p:sp>
      <p:sp>
        <p:nvSpPr>
          <p:cNvPr id="231" name="real Z;"/>
          <p:cNvSpPr txBox="1"/>
          <p:nvPr/>
        </p:nvSpPr>
        <p:spPr>
          <a:xfrm>
            <a:off x="16559412" y="3130546"/>
            <a:ext cx="1086740" cy="5000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real </a:t>
            </a:r>
            <a:r>
              <a:rPr b="0" i="0">
                <a:solidFill>
                  <a:srgbClr val="5E5E5E"/>
                </a:solidFill>
              </a:rPr>
              <a:t>Z</a:t>
            </a:r>
            <a:r>
              <a:rPr b="0">
                <a:solidFill>
                  <a:srgbClr val="5E5E5E"/>
                </a:solidFill>
              </a:rPr>
              <a:t>;</a:t>
            </a:r>
          </a:p>
        </p:txBody>
      </p:sp>
      <p:sp>
        <p:nvSpPr>
          <p:cNvPr id="232" name="Z := 2.5;"/>
          <p:cNvSpPr txBox="1"/>
          <p:nvPr/>
        </p:nvSpPr>
        <p:spPr>
          <a:xfrm>
            <a:off x="14461295" y="3671036"/>
            <a:ext cx="1352551" cy="5000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a:solidFill>
                  <a:schemeClr val="accent3">
                    <a:hueOff val="914338"/>
                    <a:satOff val="31515"/>
                    <a:lumOff val="-30790"/>
                  </a:schemeClr>
                </a:solidFill>
              </a:rPr>
              <a:t>Z</a:t>
            </a:r>
            <a:r>
              <a:t> := </a:t>
            </a:r>
            <a:r>
              <a:rPr b="0">
                <a:solidFill>
                  <a:srgbClr val="5E5E5E"/>
                </a:solidFill>
              </a:rPr>
              <a:t>2.5</a:t>
            </a:r>
            <a:r>
              <a:t>;</a:t>
            </a:r>
          </a:p>
        </p:txBody>
      </p:sp>
      <p:sp>
        <p:nvSpPr>
          <p:cNvPr id="233" name="outinteger(1, Z / A);"/>
          <p:cNvSpPr txBox="1"/>
          <p:nvPr/>
        </p:nvSpPr>
        <p:spPr>
          <a:xfrm>
            <a:off x="14376400" y="6333319"/>
            <a:ext cx="3233519" cy="498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r>
              <a:rPr>
                <a:solidFill>
                  <a:schemeClr val="accent1">
                    <a:hueOff val="114395"/>
                    <a:lumOff val="-24975"/>
                  </a:schemeClr>
                </a:solidFill>
              </a:rPr>
              <a:t>outinteger</a:t>
            </a:r>
            <a:r>
              <a:t>(1, </a:t>
            </a:r>
            <a:r>
              <a:rPr>
                <a:solidFill>
                  <a:schemeClr val="accent3">
                    <a:hueOff val="914338"/>
                    <a:satOff val="31515"/>
                    <a:lumOff val="-30790"/>
                  </a:schemeClr>
                </a:solidFill>
              </a:rPr>
              <a:t>Z</a:t>
            </a:r>
            <a:r>
              <a:rPr>
                <a:solidFill>
                  <a:schemeClr val="accent1"/>
                </a:solidFill>
              </a:rPr>
              <a:t> </a:t>
            </a:r>
            <a:r>
              <a:t>/ </a:t>
            </a:r>
            <a:r>
              <a:rPr>
                <a:solidFill>
                  <a:schemeClr val="accent3">
                    <a:hueOff val="914338"/>
                    <a:satOff val="31515"/>
                    <a:lumOff val="-30790"/>
                  </a:schemeClr>
                </a:solidFill>
              </a:rPr>
              <a:t>A</a:t>
            </a:r>
            <a:r>
              <a:t>);</a:t>
            </a:r>
          </a:p>
        </p:txBody>
      </p:sp>
      <p:sp>
        <p:nvSpPr>
          <p:cNvPr id="234" name="0.5"/>
          <p:cNvSpPr txBox="1"/>
          <p:nvPr/>
        </p:nvSpPr>
        <p:spPr>
          <a:xfrm>
            <a:off x="16702805" y="10171448"/>
            <a:ext cx="679197" cy="5851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a:solidFill>
                  <a:srgbClr val="5E5E5E"/>
                </a:solidFill>
              </a:defRPr>
            </a:lvl1pPr>
          </a:lstStyle>
          <a:p>
            <a:r>
              <a:t>0.5</a:t>
            </a:r>
          </a:p>
        </p:txBody>
      </p:sp>
      <p:sp>
        <p:nvSpPr>
          <p:cNvPr id="235" name="boolean Z;"/>
          <p:cNvSpPr txBox="1"/>
          <p:nvPr/>
        </p:nvSpPr>
        <p:spPr>
          <a:xfrm>
            <a:off x="17765162" y="3130546"/>
            <a:ext cx="1759357" cy="5000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boolean </a:t>
            </a:r>
            <a:r>
              <a:rPr b="0" i="0">
                <a:solidFill>
                  <a:srgbClr val="5E5E5E"/>
                </a:solidFill>
              </a:rPr>
              <a:t>Z</a:t>
            </a:r>
            <a:r>
              <a:rPr b="0">
                <a:solidFill>
                  <a:srgbClr val="5E5E5E"/>
                </a:solidFill>
              </a:rPr>
              <a:t>;</a:t>
            </a:r>
          </a:p>
        </p:txBody>
      </p:sp>
      <p:sp>
        <p:nvSpPr>
          <p:cNvPr id="236" name="Rechteck: abgerundete Ecken 18"/>
          <p:cNvSpPr/>
          <p:nvPr/>
        </p:nvSpPr>
        <p:spPr>
          <a:xfrm>
            <a:off x="13707366" y="2177768"/>
            <a:ext cx="6102221" cy="7049238"/>
          </a:xfrm>
          <a:prstGeom prst="roundRect">
            <a:avLst>
              <a:gd name="adj" fmla="val 16667"/>
            </a:avLst>
          </a:prstGeom>
          <a:ln w="57150">
            <a:solidFill>
              <a:srgbClr val="5E5E5E"/>
            </a:solidFill>
          </a:ln>
        </p:spPr>
        <p:txBody>
          <a:bodyPr lIns="50800" tIns="50800" rIns="50800" bIns="50800" anchor="ctr"/>
          <a:lstStyle/>
          <a:p>
            <a:pPr defTabSz="825500">
              <a:defRPr sz="3200" b="0" i="0">
                <a:solidFill>
                  <a:srgbClr val="FFFFFF"/>
                </a:solidFill>
              </a:defRPr>
            </a:pPr>
            <a:endParaRPr/>
          </a:p>
        </p:txBody>
      </p:sp>
      <p:sp>
        <p:nvSpPr>
          <p:cNvPr id="2" name="Foliennummernplatzhalter 1">
            <a:extLst>
              <a:ext uri="{FF2B5EF4-FFF2-40B4-BE49-F238E27FC236}">
                <a16:creationId xmlns:a16="http://schemas.microsoft.com/office/drawing/2014/main" id="{1BFE56B7-5711-618E-E65D-36072744DDBF}"/>
              </a:ext>
            </a:extLst>
          </p:cNvPr>
          <p:cNvSpPr>
            <a:spLocks noGrp="1"/>
          </p:cNvSpPr>
          <p:nvPr>
            <p:ph type="sldNum" sz="quarter" idx="2"/>
          </p:nvPr>
        </p:nvSpPr>
        <p:spPr/>
        <p:txBody>
          <a:bodyPr/>
          <a:lstStyle/>
          <a:p>
            <a:fld id="{86CB4B4D-7CA3-9044-876B-883B54F8677D}" type="slidenum">
              <a:rPr lang="en-GB" smtClean="0"/>
              <a:t>37</a:t>
            </a:fld>
            <a:endParaRPr lang="en-GB"/>
          </a:p>
        </p:txBody>
      </p:sp>
    </p:spTree>
    <p:extLst>
      <p:ext uri="{BB962C8B-B14F-4D97-AF65-F5344CB8AC3E}">
        <p14:creationId xmlns:p14="http://schemas.microsoft.com/office/powerpoint/2010/main" val="972027626"/>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16">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21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21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23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p:tmAbs val="0"/>
                                  </p:iterate>
                                  <p:childTnLst>
                                    <p:set>
                                      <p:cBhvr>
                                        <p:cTn id="19" fill="hold"/>
                                        <p:tgtEl>
                                          <p:spTgt spid="2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p:tmAbs val="0"/>
                                  </p:iterate>
                                  <p:childTnLst>
                                    <p:set>
                                      <p:cBhvr>
                                        <p:cTn id="23" fill="hold"/>
                                        <p:tgtEl>
                                          <p:spTgt spid="216">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p:tmAbs val="0"/>
                                  </p:iterate>
                                  <p:childTnLst>
                                    <p:set>
                                      <p:cBhvr>
                                        <p:cTn id="27" fill="hold"/>
                                        <p:tgtEl>
                                          <p:spTgt spid="21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iterate>
                                    <p:tmAbs val="0"/>
                                  </p:iterate>
                                  <p:childTnLst>
                                    <p:set>
                                      <p:cBhvr>
                                        <p:cTn id="31" fill="hold"/>
                                        <p:tgtEl>
                                          <p:spTgt spid="23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iterate>
                                    <p:tmAbs val="0"/>
                                  </p:iterate>
                                  <p:childTnLst>
                                    <p:set>
                                      <p:cBhvr>
                                        <p:cTn id="35" fill="hold"/>
                                        <p:tgtEl>
                                          <p:spTgt spid="23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iterate>
                                    <p:tmAbs val="0"/>
                                  </p:iterate>
                                  <p:childTnLst>
                                    <p:set>
                                      <p:cBhvr>
                                        <p:cTn id="39" fill="hold"/>
                                        <p:tgtEl>
                                          <p:spTgt spid="232"/>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iterate>
                                    <p:tmAbs val="0"/>
                                  </p:iterate>
                                  <p:childTnLst>
                                    <p:set>
                                      <p:cBhvr>
                                        <p:cTn id="42" fill="hold"/>
                                        <p:tgtEl>
                                          <p:spTgt spid="220"/>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iterate>
                                    <p:tmAbs val="0"/>
                                  </p:iterate>
                                  <p:childTnLst>
                                    <p:set>
                                      <p:cBhvr>
                                        <p:cTn id="45" fill="hold"/>
                                        <p:tgtEl>
                                          <p:spTgt spid="22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iterate>
                                    <p:tmAbs val="0"/>
                                  </p:iterate>
                                  <p:childTnLst>
                                    <p:set>
                                      <p:cBhvr>
                                        <p:cTn id="49" fill="hold"/>
                                        <p:tgtEl>
                                          <p:spTgt spid="216">
                                            <p:txEl>
                                              <p:pRg st="2" end="2"/>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iterate>
                                    <p:tmAbs val="0"/>
                                  </p:iterate>
                                  <p:childTnLst>
                                    <p:set>
                                      <p:cBhvr>
                                        <p:cTn id="53" fill="hold"/>
                                        <p:tgtEl>
                                          <p:spTgt spid="222"/>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grpId="0" nodeType="afterEffect">
                                  <p:stCondLst>
                                    <p:cond delay="0"/>
                                  </p:stCondLst>
                                  <p:iterate>
                                    <p:tmAbs val="0"/>
                                  </p:iterate>
                                  <p:childTnLst>
                                    <p:set>
                                      <p:cBhvr>
                                        <p:cTn id="56" fill="hold"/>
                                        <p:tgtEl>
                                          <p:spTgt spid="225"/>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0"/>
                                  </p:stCondLst>
                                  <p:iterate>
                                    <p:tmAbs val="0"/>
                                  </p:iterate>
                                  <p:childTnLst>
                                    <p:set>
                                      <p:cBhvr>
                                        <p:cTn id="59" fill="hold"/>
                                        <p:tgtEl>
                                          <p:spTgt spid="233"/>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0" nodeType="afterEffect">
                                  <p:stCondLst>
                                    <p:cond delay="0"/>
                                  </p:stCondLst>
                                  <p:iterate>
                                    <p:tmAbs val="0"/>
                                  </p:iterate>
                                  <p:childTnLst>
                                    <p:set>
                                      <p:cBhvr>
                                        <p:cTn id="62" fill="hold"/>
                                        <p:tgtEl>
                                          <p:spTgt spid="227"/>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0" nodeType="afterEffect">
                                  <p:stCondLst>
                                    <p:cond delay="0"/>
                                  </p:stCondLst>
                                  <p:iterate>
                                    <p:tmAbs val="0"/>
                                  </p:iterate>
                                  <p:childTnLst>
                                    <p:set>
                                      <p:cBhvr>
                                        <p:cTn id="65" fill="hold"/>
                                        <p:tgtEl>
                                          <p:spTgt spid="229"/>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iterate>
                                    <p:tmAbs val="0"/>
                                  </p:iterate>
                                  <p:childTnLst>
                                    <p:set>
                                      <p:cBhvr>
                                        <p:cTn id="69" fill="hold"/>
                                        <p:tgtEl>
                                          <p:spTgt spid="224"/>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0" nodeType="afterEffect">
                                  <p:stCondLst>
                                    <p:cond delay="0"/>
                                  </p:stCondLst>
                                  <p:iterate>
                                    <p:tmAbs val="0"/>
                                  </p:iterate>
                                  <p:childTnLst>
                                    <p:set>
                                      <p:cBhvr>
                                        <p:cTn id="72" fill="hold"/>
                                        <p:tgtEl>
                                          <p:spTgt spid="22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iterate>
                                    <p:tmAbs val="0"/>
                                  </p:iterate>
                                  <p:childTnLst>
                                    <p:set>
                                      <p:cBhvr>
                                        <p:cTn id="76" fill="hold"/>
                                        <p:tgtEl>
                                          <p:spTgt spid="22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iterate>
                                    <p:tmAbs val="0"/>
                                  </p:iterate>
                                  <p:childTnLst>
                                    <p:set>
                                      <p:cBhvr>
                                        <p:cTn id="80" fill="hold"/>
                                        <p:tgtEl>
                                          <p:spTgt spid="23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iterate>
                                    <p:tmAbs val="0"/>
                                  </p:iterate>
                                  <p:childTnLst>
                                    <p:set>
                                      <p:cBhvr>
                                        <p:cTn id="84" fill="hold"/>
                                        <p:tgtEl>
                                          <p:spTgt spid="22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iterate>
                                    <p:tmAbs val="0"/>
                                  </p:iterate>
                                  <p:childTnLst>
                                    <p:set>
                                      <p:cBhvr>
                                        <p:cTn id="88" fill="hold"/>
                                        <p:tgtEl>
                                          <p:spTgt spid="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0" build="p" bldLvl="5" animBg="1" advAuto="0"/>
      <p:bldP spid="217" grpId="0" animBg="1" advAuto="0"/>
      <p:bldP spid="218" grpId="0" animBg="1" advAuto="0"/>
      <p:bldP spid="219" grpId="0" animBg="1" advAuto="0"/>
      <p:bldP spid="220" grpId="0" animBg="1" advAuto="0"/>
      <p:bldP spid="221" grpId="0" animBg="1" advAuto="0"/>
      <p:bldP spid="222" grpId="0" animBg="1" advAuto="0"/>
      <p:bldP spid="223" grpId="0" animBg="1" advAuto="0"/>
      <p:bldP spid="224" grpId="0" animBg="1" advAuto="0"/>
      <p:bldP spid="225" grpId="0" animBg="1" advAuto="0"/>
      <p:bldP spid="226" grpId="0" animBg="1" advAuto="0"/>
      <p:bldP spid="227" grpId="0" animBg="1" advAuto="0"/>
      <p:bldP spid="228" grpId="0" animBg="1" advAuto="0"/>
      <p:bldP spid="229" grpId="0" animBg="1" advAuto="0"/>
      <p:bldP spid="230" grpId="0" animBg="1" advAuto="0"/>
      <p:bldP spid="231" grpId="0" animBg="1" advAuto="0"/>
      <p:bldP spid="232" grpId="0" animBg="1" advAuto="0"/>
      <p:bldP spid="233" grpId="0" animBg="1" advAuto="0"/>
      <p:bldP spid="234" grpId="0" animBg="1" advAuto="0"/>
      <p:bldP spid="235" grpId="0" animBg="1" advAuto="0"/>
      <p:bldP spid="236" grpId="0"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Lexical Scoping"/>
          <p:cNvSpPr txBox="1">
            <a:spLocks noGrp="1"/>
          </p:cNvSpPr>
          <p:nvPr>
            <p:ph type="title"/>
          </p:nvPr>
        </p:nvSpPr>
        <p:spPr>
          <a:prstGeom prst="rect">
            <a:avLst/>
          </a:prstGeom>
        </p:spPr>
        <p:txBody>
          <a:bodyPr/>
          <a:lstStyle/>
          <a:p>
            <a:r>
              <a:t>Lexical Scoping</a:t>
            </a:r>
          </a:p>
        </p:txBody>
      </p:sp>
      <p:sp>
        <p:nvSpPr>
          <p:cNvPr id="239" name="Syntax"/>
          <p:cNvSpPr txBox="1">
            <a:spLocks noGrp="1"/>
          </p:cNvSpPr>
          <p:nvPr>
            <p:ph type="body" idx="21"/>
          </p:nvPr>
        </p:nvSpPr>
        <p:spPr>
          <a:xfrm>
            <a:off x="1206500" y="2355185"/>
            <a:ext cx="10593710" cy="93478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Syntax</a:t>
            </a:r>
          </a:p>
        </p:txBody>
      </p:sp>
      <p:sp>
        <p:nvSpPr>
          <p:cNvPr id="240" name="Scope of variable determined by position in code/which block…"/>
          <p:cNvSpPr txBox="1">
            <a:spLocks noGrp="1"/>
          </p:cNvSpPr>
          <p:nvPr>
            <p:ph type="body" sz="half" idx="1"/>
          </p:nvPr>
        </p:nvSpPr>
        <p:spPr>
          <a:xfrm>
            <a:off x="1206500" y="4248504"/>
            <a:ext cx="11637371" cy="8256012"/>
          </a:xfrm>
          <a:prstGeom prst="rect">
            <a:avLst/>
          </a:prstGeom>
        </p:spPr>
        <p:txBody>
          <a:bodyPr/>
          <a:lstStyle/>
          <a:p>
            <a:r>
              <a:t>Scope of variable determined by position in code/which block</a:t>
            </a:r>
          </a:p>
          <a:p>
            <a:pPr lvl="1"/>
            <a:r>
              <a:t>Can be accessed within block and any block nested within</a:t>
            </a:r>
          </a:p>
          <a:p>
            <a:r>
              <a:t>Incorporated in Java, Python, JavaScript</a:t>
            </a:r>
          </a:p>
        </p:txBody>
      </p:sp>
      <p:sp>
        <p:nvSpPr>
          <p:cNvPr id="241" name="begin"/>
          <p:cNvSpPr txBox="1"/>
          <p:nvPr/>
        </p:nvSpPr>
        <p:spPr>
          <a:xfrm>
            <a:off x="13170505" y="2650227"/>
            <a:ext cx="994614" cy="498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chemeClr val="accent6">
                    <a:satOff val="-20754"/>
                    <a:lumOff val="-16738"/>
                  </a:schemeClr>
                </a:solidFill>
              </a:defRPr>
            </a:lvl1pPr>
          </a:lstStyle>
          <a:p>
            <a:r>
              <a:t>begin</a:t>
            </a:r>
          </a:p>
        </p:txBody>
      </p:sp>
      <p:sp>
        <p:nvSpPr>
          <p:cNvPr id="242" name="end"/>
          <p:cNvSpPr txBox="1"/>
          <p:nvPr/>
        </p:nvSpPr>
        <p:spPr>
          <a:xfrm>
            <a:off x="13314142" y="8851128"/>
            <a:ext cx="707340" cy="498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chemeClr val="accent6">
                    <a:satOff val="-20754"/>
                    <a:lumOff val="-16738"/>
                  </a:schemeClr>
                </a:solidFill>
              </a:defRPr>
            </a:lvl1pPr>
          </a:lstStyle>
          <a:p>
            <a:r>
              <a:t>end</a:t>
            </a:r>
          </a:p>
        </p:txBody>
      </p:sp>
      <p:sp>
        <p:nvSpPr>
          <p:cNvPr id="243" name="integer A, X;"/>
          <p:cNvSpPr txBox="1"/>
          <p:nvPr/>
        </p:nvSpPr>
        <p:spPr>
          <a:xfrm>
            <a:off x="13520453" y="3209145"/>
            <a:ext cx="2022197" cy="5000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integer </a:t>
            </a:r>
            <a:r>
              <a:rPr b="0">
                <a:solidFill>
                  <a:srgbClr val="5E5E5E"/>
                </a:solidFill>
              </a:rPr>
              <a:t>A, X;</a:t>
            </a:r>
          </a:p>
        </p:txBody>
      </p:sp>
      <p:sp>
        <p:nvSpPr>
          <p:cNvPr id="244" name="comment outer X;"/>
          <p:cNvSpPr txBox="1"/>
          <p:nvPr/>
        </p:nvSpPr>
        <p:spPr>
          <a:xfrm>
            <a:off x="16838803" y="4326345"/>
            <a:ext cx="2847696" cy="5000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comment </a:t>
            </a:r>
            <a:r>
              <a:rPr b="0"/>
              <a:t>outer X;</a:t>
            </a:r>
          </a:p>
        </p:txBody>
      </p:sp>
      <p:sp>
        <p:nvSpPr>
          <p:cNvPr id="245" name="A := 5;"/>
          <p:cNvSpPr txBox="1"/>
          <p:nvPr/>
        </p:nvSpPr>
        <p:spPr>
          <a:xfrm>
            <a:off x="13588212" y="3767364"/>
            <a:ext cx="1089382" cy="5000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a:solidFill>
                  <a:schemeClr val="accent3">
                    <a:hueOff val="914338"/>
                    <a:satOff val="31515"/>
                    <a:lumOff val="-30790"/>
                  </a:schemeClr>
                </a:solidFill>
              </a:rPr>
              <a:t>A</a:t>
            </a:r>
            <a:r>
              <a:t> := </a:t>
            </a:r>
            <a:r>
              <a:rPr b="0"/>
              <a:t>5</a:t>
            </a:r>
            <a:r>
              <a:t>;</a:t>
            </a:r>
          </a:p>
        </p:txBody>
      </p:sp>
      <p:sp>
        <p:nvSpPr>
          <p:cNvPr id="246" name="X := 8;"/>
          <p:cNvSpPr txBox="1"/>
          <p:nvPr/>
        </p:nvSpPr>
        <p:spPr>
          <a:xfrm>
            <a:off x="13591184" y="4326345"/>
            <a:ext cx="1083438" cy="5000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a:solidFill>
                  <a:schemeClr val="accent3">
                    <a:hueOff val="914338"/>
                    <a:satOff val="31515"/>
                    <a:lumOff val="-30790"/>
                  </a:schemeClr>
                </a:solidFill>
              </a:rPr>
              <a:t>X</a:t>
            </a:r>
            <a:r>
              <a:t> := </a:t>
            </a:r>
            <a:r>
              <a:rPr b="0"/>
              <a:t>8</a:t>
            </a:r>
            <a:r>
              <a:t>;</a:t>
            </a:r>
          </a:p>
        </p:txBody>
      </p:sp>
      <p:sp>
        <p:nvSpPr>
          <p:cNvPr id="247" name="begin"/>
          <p:cNvSpPr txBox="1"/>
          <p:nvPr/>
        </p:nvSpPr>
        <p:spPr>
          <a:xfrm>
            <a:off x="13635596" y="4893278"/>
            <a:ext cx="994614" cy="498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chemeClr val="accent6">
                    <a:satOff val="-20754"/>
                    <a:lumOff val="-16738"/>
                  </a:schemeClr>
                </a:solidFill>
              </a:defRPr>
            </a:lvl1pPr>
          </a:lstStyle>
          <a:p>
            <a:r>
              <a:t>begin</a:t>
            </a:r>
          </a:p>
        </p:txBody>
      </p:sp>
      <p:sp>
        <p:nvSpPr>
          <p:cNvPr id="248" name="integer X, Y;"/>
          <p:cNvSpPr txBox="1"/>
          <p:nvPr/>
        </p:nvSpPr>
        <p:spPr>
          <a:xfrm>
            <a:off x="14225566" y="5453022"/>
            <a:ext cx="1973327" cy="5000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integer </a:t>
            </a:r>
            <a:r>
              <a:rPr b="0">
                <a:solidFill>
                  <a:srgbClr val="5E5E5E"/>
                </a:solidFill>
              </a:rPr>
              <a:t>X, Y;</a:t>
            </a:r>
          </a:p>
        </p:txBody>
      </p:sp>
      <p:sp>
        <p:nvSpPr>
          <p:cNvPr id="249" name="X := 5;"/>
          <p:cNvSpPr txBox="1"/>
          <p:nvPr/>
        </p:nvSpPr>
        <p:spPr>
          <a:xfrm>
            <a:off x="14233450" y="6004053"/>
            <a:ext cx="1083438" cy="5000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r>
              <a:rPr>
                <a:solidFill>
                  <a:schemeClr val="accent3">
                    <a:hueOff val="914338"/>
                    <a:satOff val="31515"/>
                    <a:lumOff val="-30790"/>
                  </a:schemeClr>
                </a:solidFill>
              </a:rPr>
              <a:t>X</a:t>
            </a:r>
            <a:r>
              <a:t> := </a:t>
            </a:r>
            <a:r>
              <a:rPr b="0"/>
              <a:t>5</a:t>
            </a:r>
            <a:r>
              <a:t>;</a:t>
            </a:r>
          </a:p>
        </p:txBody>
      </p:sp>
      <p:sp>
        <p:nvSpPr>
          <p:cNvPr id="250" name="comment inner X assigned here;"/>
          <p:cNvSpPr txBox="1"/>
          <p:nvPr/>
        </p:nvSpPr>
        <p:spPr>
          <a:xfrm>
            <a:off x="16875132" y="6004053"/>
            <a:ext cx="4945457" cy="5000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comment </a:t>
            </a:r>
            <a:r>
              <a:rPr b="0"/>
              <a:t>inner X assigned here;</a:t>
            </a:r>
          </a:p>
        </p:txBody>
      </p:sp>
      <p:sp>
        <p:nvSpPr>
          <p:cNvPr id="251" name="Y := 10;"/>
          <p:cNvSpPr txBox="1"/>
          <p:nvPr/>
        </p:nvSpPr>
        <p:spPr>
          <a:xfrm>
            <a:off x="14211300" y="6586275"/>
            <a:ext cx="1260755" cy="5000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a:solidFill>
                  <a:schemeClr val="accent3">
                    <a:hueOff val="914338"/>
                    <a:satOff val="31515"/>
                    <a:lumOff val="-30790"/>
                  </a:schemeClr>
                </a:solidFill>
              </a:rPr>
              <a:t>Y</a:t>
            </a:r>
            <a:r>
              <a:t> := </a:t>
            </a:r>
            <a:r>
              <a:rPr b="0"/>
              <a:t>10</a:t>
            </a:r>
            <a:r>
              <a:t>;</a:t>
            </a:r>
          </a:p>
        </p:txBody>
      </p:sp>
      <p:sp>
        <p:nvSpPr>
          <p:cNvPr id="252" name="end"/>
          <p:cNvSpPr txBox="1"/>
          <p:nvPr/>
        </p:nvSpPr>
        <p:spPr>
          <a:xfrm>
            <a:off x="13614400" y="7112874"/>
            <a:ext cx="707340" cy="498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chemeClr val="accent6">
                    <a:satOff val="-20754"/>
                    <a:lumOff val="-16738"/>
                  </a:schemeClr>
                </a:solidFill>
              </a:defRPr>
            </a:lvl1pPr>
          </a:lstStyle>
          <a:p>
            <a:r>
              <a:t>end</a:t>
            </a:r>
          </a:p>
        </p:txBody>
      </p:sp>
      <p:sp>
        <p:nvSpPr>
          <p:cNvPr id="253" name="outinteger(1,X);"/>
          <p:cNvSpPr txBox="1"/>
          <p:nvPr/>
        </p:nvSpPr>
        <p:spPr>
          <a:xfrm>
            <a:off x="13263723" y="7719528"/>
            <a:ext cx="2535658" cy="498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a:solidFill>
                  <a:schemeClr val="accent1">
                    <a:hueOff val="114395"/>
                    <a:lumOff val="-24975"/>
                  </a:schemeClr>
                </a:solidFill>
              </a:rPr>
              <a:t>outinteger</a:t>
            </a:r>
            <a:r>
              <a:t>(1,</a:t>
            </a:r>
            <a:r>
              <a:rPr>
                <a:solidFill>
                  <a:schemeClr val="accent1"/>
                </a:solidFill>
              </a:rPr>
              <a:t>X</a:t>
            </a:r>
            <a:r>
              <a:t>);</a:t>
            </a:r>
          </a:p>
        </p:txBody>
      </p:sp>
      <p:sp>
        <p:nvSpPr>
          <p:cNvPr id="254" name="Y := 12;"/>
          <p:cNvSpPr txBox="1"/>
          <p:nvPr/>
        </p:nvSpPr>
        <p:spPr>
          <a:xfrm>
            <a:off x="13281054" y="8280925"/>
            <a:ext cx="1260755" cy="5000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a:solidFill>
                  <a:schemeClr val="accent3">
                    <a:hueOff val="914338"/>
                    <a:satOff val="31515"/>
                    <a:lumOff val="-30790"/>
                  </a:schemeClr>
                </a:solidFill>
              </a:rPr>
              <a:t>Y</a:t>
            </a:r>
            <a:r>
              <a:t> := </a:t>
            </a:r>
            <a:r>
              <a:rPr b="0"/>
              <a:t>12</a:t>
            </a:r>
            <a:r>
              <a:t>;</a:t>
            </a:r>
          </a:p>
        </p:txBody>
      </p:sp>
      <p:sp>
        <p:nvSpPr>
          <p:cNvPr id="255" name="Output: 8"/>
          <p:cNvSpPr txBox="1"/>
          <p:nvPr/>
        </p:nvSpPr>
        <p:spPr>
          <a:xfrm>
            <a:off x="14990359" y="10196779"/>
            <a:ext cx="1973326" cy="5851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3200"/>
            </a:pPr>
            <a:r>
              <a:rPr>
                <a:solidFill>
                  <a:srgbClr val="000000"/>
                </a:solidFill>
              </a:rPr>
              <a:t>Output</a:t>
            </a:r>
            <a:r>
              <a:t>: </a:t>
            </a:r>
            <a:r>
              <a:rPr>
                <a:solidFill>
                  <a:srgbClr val="5E5E5E"/>
                </a:solidFill>
              </a:rPr>
              <a:t>8</a:t>
            </a:r>
          </a:p>
        </p:txBody>
      </p:sp>
      <p:sp>
        <p:nvSpPr>
          <p:cNvPr id="256" name="Rechteck"/>
          <p:cNvSpPr/>
          <p:nvPr/>
        </p:nvSpPr>
        <p:spPr>
          <a:xfrm>
            <a:off x="14876931" y="9785453"/>
            <a:ext cx="5845046" cy="1407764"/>
          </a:xfrm>
          <a:prstGeom prst="rect">
            <a:avLst/>
          </a:prstGeom>
          <a:ln w="25400">
            <a:solidFill>
              <a:srgbClr val="000000"/>
            </a:solidFill>
            <a:miter lim="400000"/>
          </a:ln>
        </p:spPr>
        <p:txBody>
          <a:bodyPr lIns="50800" tIns="50800" rIns="50800" bIns="50800" anchor="ctr"/>
          <a:lstStyle/>
          <a:p>
            <a:pPr defTabSz="825500">
              <a:defRPr sz="3200" b="0" i="0">
                <a:solidFill>
                  <a:srgbClr val="FFFFFF"/>
                </a:solidFill>
                <a:latin typeface="Helvetica Neue Medium"/>
                <a:ea typeface="Helvetica Neue Medium"/>
                <a:cs typeface="Helvetica Neue Medium"/>
                <a:sym typeface="Helvetica Neue Medium"/>
              </a:defRPr>
            </a:pPr>
            <a:endParaRPr/>
          </a:p>
        </p:txBody>
      </p:sp>
      <p:sp>
        <p:nvSpPr>
          <p:cNvPr id="257" name="comment error! Y not defined in outer scope;"/>
          <p:cNvSpPr txBox="1"/>
          <p:nvPr/>
        </p:nvSpPr>
        <p:spPr>
          <a:xfrm>
            <a:off x="15939346" y="8280925"/>
            <a:ext cx="6817031" cy="5000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r>
              <a:t>comment </a:t>
            </a:r>
            <a:r>
              <a:rPr b="0"/>
              <a:t>error! Y not defined in outer scope;</a:t>
            </a:r>
          </a:p>
        </p:txBody>
      </p:sp>
      <p:sp>
        <p:nvSpPr>
          <p:cNvPr id="258" name="Rechteck: abgerundete Ecken 18"/>
          <p:cNvSpPr/>
          <p:nvPr/>
        </p:nvSpPr>
        <p:spPr>
          <a:xfrm>
            <a:off x="12767799" y="2449175"/>
            <a:ext cx="10063311" cy="7058153"/>
          </a:xfrm>
          <a:prstGeom prst="roundRect">
            <a:avLst>
              <a:gd name="adj" fmla="val 14410"/>
            </a:avLst>
          </a:prstGeom>
          <a:ln w="57150">
            <a:solidFill>
              <a:srgbClr val="5E5E5E"/>
            </a:solidFill>
          </a:ln>
        </p:spPr>
        <p:txBody>
          <a:bodyPr lIns="50800" tIns="50800" rIns="50800" bIns="50800" anchor="ctr"/>
          <a:lstStyle/>
          <a:p>
            <a:pPr defTabSz="825500">
              <a:defRPr sz="3200" b="0" i="0">
                <a:solidFill>
                  <a:srgbClr val="FFFFFF"/>
                </a:solidFill>
              </a:defRPr>
            </a:pPr>
            <a:endParaRPr/>
          </a:p>
        </p:txBody>
      </p:sp>
      <p:sp>
        <p:nvSpPr>
          <p:cNvPr id="2" name="Foliennummernplatzhalter 1">
            <a:extLst>
              <a:ext uri="{FF2B5EF4-FFF2-40B4-BE49-F238E27FC236}">
                <a16:creationId xmlns:a16="http://schemas.microsoft.com/office/drawing/2014/main" id="{83FA4251-8119-7580-A5A7-66B1C8369310}"/>
              </a:ext>
            </a:extLst>
          </p:cNvPr>
          <p:cNvSpPr>
            <a:spLocks noGrp="1"/>
          </p:cNvSpPr>
          <p:nvPr>
            <p:ph type="sldNum" sz="quarter" idx="2"/>
          </p:nvPr>
        </p:nvSpPr>
        <p:spPr/>
        <p:txBody>
          <a:bodyPr/>
          <a:lstStyle/>
          <a:p>
            <a:fld id="{86CB4B4D-7CA3-9044-876B-883B54F8677D}" type="slidenum">
              <a:rPr lang="en-GB" smtClean="0"/>
              <a:t>38</a:t>
            </a:fld>
            <a:endParaRPr lang="en-GB"/>
          </a:p>
        </p:txBody>
      </p:sp>
    </p:spTree>
    <p:extLst>
      <p:ext uri="{BB962C8B-B14F-4D97-AF65-F5344CB8AC3E}">
        <p14:creationId xmlns:p14="http://schemas.microsoft.com/office/powerpoint/2010/main" val="1953012405"/>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40">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24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24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258"/>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iterate>
                                    <p:tmAbs val="0"/>
                                  </p:iterate>
                                  <p:childTnLst>
                                    <p:set>
                                      <p:cBhvr>
                                        <p:cTn id="19" fill="hold"/>
                                        <p:tgtEl>
                                          <p:spTgt spid="241"/>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iterate>
                                    <p:tmAbs val="0"/>
                                  </p:iterate>
                                  <p:childTnLst>
                                    <p:set>
                                      <p:cBhvr>
                                        <p:cTn id="22" fill="hold"/>
                                        <p:tgtEl>
                                          <p:spTgt spid="2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2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p:tmAbs val="0"/>
                                  </p:iterate>
                                  <p:childTnLst>
                                    <p:set>
                                      <p:cBhvr>
                                        <p:cTn id="30" fill="hold"/>
                                        <p:tgtEl>
                                          <p:spTgt spid="2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p:tmAbs val="0"/>
                                  </p:iterate>
                                  <p:childTnLst>
                                    <p:set>
                                      <p:cBhvr>
                                        <p:cTn id="34" fill="hold"/>
                                        <p:tgtEl>
                                          <p:spTgt spid="2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p:tmAbs val="0"/>
                                  </p:iterate>
                                  <p:childTnLst>
                                    <p:set>
                                      <p:cBhvr>
                                        <p:cTn id="38" fill="hold"/>
                                        <p:tgtEl>
                                          <p:spTgt spid="2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iterate>
                                    <p:tmAbs val="0"/>
                                  </p:iterate>
                                  <p:childTnLst>
                                    <p:set>
                                      <p:cBhvr>
                                        <p:cTn id="42" fill="hold"/>
                                        <p:tgtEl>
                                          <p:spTgt spid="247"/>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iterate>
                                    <p:tmAbs val="0"/>
                                  </p:iterate>
                                  <p:childTnLst>
                                    <p:set>
                                      <p:cBhvr>
                                        <p:cTn id="45" fill="hold"/>
                                        <p:tgtEl>
                                          <p:spTgt spid="25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iterate>
                                    <p:tmAbs val="0"/>
                                  </p:iterate>
                                  <p:childTnLst>
                                    <p:set>
                                      <p:cBhvr>
                                        <p:cTn id="49" fill="hold"/>
                                        <p:tgtEl>
                                          <p:spTgt spid="24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iterate>
                                    <p:tmAbs val="0"/>
                                  </p:iterate>
                                  <p:childTnLst>
                                    <p:set>
                                      <p:cBhvr>
                                        <p:cTn id="53" fill="hold"/>
                                        <p:tgtEl>
                                          <p:spTgt spid="249"/>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iterate>
                                    <p:tmAbs val="0"/>
                                  </p:iterate>
                                  <p:childTnLst>
                                    <p:set>
                                      <p:cBhvr>
                                        <p:cTn id="57" fill="hold"/>
                                        <p:tgtEl>
                                          <p:spTgt spid="25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iterate>
                                    <p:tmAbs val="0"/>
                                  </p:iterate>
                                  <p:childTnLst>
                                    <p:set>
                                      <p:cBhvr>
                                        <p:cTn id="61" fill="hold"/>
                                        <p:tgtEl>
                                          <p:spTgt spid="25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iterate>
                                    <p:tmAbs val="0"/>
                                  </p:iterate>
                                  <p:childTnLst>
                                    <p:set>
                                      <p:cBhvr>
                                        <p:cTn id="65" fill="hold"/>
                                        <p:tgtEl>
                                          <p:spTgt spid="25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iterate>
                                    <p:tmAbs val="0"/>
                                  </p:iterate>
                                  <p:childTnLst>
                                    <p:set>
                                      <p:cBhvr>
                                        <p:cTn id="69" fill="hold"/>
                                        <p:tgtEl>
                                          <p:spTgt spid="256"/>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0" nodeType="afterEffect">
                                  <p:stCondLst>
                                    <p:cond delay="0"/>
                                  </p:stCondLst>
                                  <p:iterate>
                                    <p:tmAbs val="0"/>
                                  </p:iterate>
                                  <p:childTnLst>
                                    <p:set>
                                      <p:cBhvr>
                                        <p:cTn id="72" fill="hold"/>
                                        <p:tgtEl>
                                          <p:spTgt spid="25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iterate>
                                    <p:tmAbs val="0"/>
                                  </p:iterate>
                                  <p:childTnLst>
                                    <p:set>
                                      <p:cBhvr>
                                        <p:cTn id="76" fill="hold"/>
                                        <p:tgtEl>
                                          <p:spTgt spid="25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iterate>
                                    <p:tmAbs val="0"/>
                                  </p:iterate>
                                  <p:childTnLst>
                                    <p:set>
                                      <p:cBhvr>
                                        <p:cTn id="80" fill="hold"/>
                                        <p:tgtEl>
                                          <p:spTgt spid="25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iterate>
                                    <p:tmAbs val="0"/>
                                  </p:iterate>
                                  <p:childTnLst>
                                    <p:set>
                                      <p:cBhvr>
                                        <p:cTn id="84" fill="hold"/>
                                        <p:tgtEl>
                                          <p:spTgt spid="2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bldLvl="5" animBg="1" advAuto="0"/>
      <p:bldP spid="241" grpId="0" animBg="1" advAuto="0"/>
      <p:bldP spid="242" grpId="0" animBg="1" advAuto="0"/>
      <p:bldP spid="243" grpId="0" animBg="1" advAuto="0"/>
      <p:bldP spid="244" grpId="0" animBg="1" advAuto="0"/>
      <p:bldP spid="245" grpId="0" animBg="1" advAuto="0"/>
      <p:bldP spid="246" grpId="0" animBg="1" advAuto="0"/>
      <p:bldP spid="247" grpId="0" animBg="1" advAuto="0"/>
      <p:bldP spid="248" grpId="0" animBg="1" advAuto="0"/>
      <p:bldP spid="249" grpId="0" animBg="1" advAuto="0"/>
      <p:bldP spid="250" grpId="0" animBg="1" advAuto="0"/>
      <p:bldP spid="251" grpId="0" animBg="1" advAuto="0"/>
      <p:bldP spid="252" grpId="0" animBg="1" advAuto="0"/>
      <p:bldP spid="253" grpId="0" animBg="1" advAuto="0"/>
      <p:bldP spid="254" grpId="0" animBg="1" advAuto="0"/>
      <p:bldP spid="255" grpId="0" animBg="1" advAuto="0"/>
      <p:bldP spid="256" grpId="0" animBg="1" advAuto="0"/>
      <p:bldP spid="257" grpId="0" animBg="1" advAuto="0"/>
      <p:bldP spid="258" grpId="0" animBg="1"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Arrays"/>
          <p:cNvSpPr txBox="1">
            <a:spLocks noGrp="1"/>
          </p:cNvSpPr>
          <p:nvPr>
            <p:ph type="title"/>
          </p:nvPr>
        </p:nvSpPr>
        <p:spPr>
          <a:prstGeom prst="rect">
            <a:avLst/>
          </a:prstGeom>
        </p:spPr>
        <p:txBody>
          <a:bodyPr/>
          <a:lstStyle/>
          <a:p>
            <a:r>
              <a:t>Arrays</a:t>
            </a:r>
          </a:p>
        </p:txBody>
      </p:sp>
      <p:sp>
        <p:nvSpPr>
          <p:cNvPr id="261" name="Syntax"/>
          <p:cNvSpPr txBox="1">
            <a:spLocks noGrp="1"/>
          </p:cNvSpPr>
          <p:nvPr>
            <p:ph type="body" idx="21"/>
          </p:nvPr>
        </p:nvSpPr>
        <p:spPr>
          <a:xfrm>
            <a:off x="1206500" y="2355185"/>
            <a:ext cx="10593710" cy="93478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Syntax</a:t>
            </a:r>
          </a:p>
        </p:txBody>
      </p:sp>
      <p:sp>
        <p:nvSpPr>
          <p:cNvPr id="262" name="Every array declared with one data type…"/>
          <p:cNvSpPr txBox="1">
            <a:spLocks noGrp="1"/>
          </p:cNvSpPr>
          <p:nvPr>
            <p:ph type="body" sz="half" idx="1"/>
          </p:nvPr>
        </p:nvSpPr>
        <p:spPr>
          <a:xfrm>
            <a:off x="1206500" y="4248504"/>
            <a:ext cx="11637371" cy="8256012"/>
          </a:xfrm>
          <a:prstGeom prst="rect">
            <a:avLst/>
          </a:prstGeom>
        </p:spPr>
        <p:txBody>
          <a:bodyPr/>
          <a:lstStyle/>
          <a:p>
            <a:r>
              <a:t>Every array declared with one data type</a:t>
            </a:r>
          </a:p>
          <a:p>
            <a:pPr lvl="1"/>
            <a:r>
              <a:t>real array by default</a:t>
            </a:r>
          </a:p>
          <a:p>
            <a:r>
              <a:t>array[</a:t>
            </a:r>
            <a:r>
              <a:rPr i="1">
                <a:solidFill>
                  <a:srgbClr val="5E5E5E"/>
                </a:solidFill>
              </a:rPr>
              <a:t>start</a:t>
            </a:r>
            <a:r>
              <a:t>:</a:t>
            </a:r>
            <a:r>
              <a:rPr i="1">
                <a:solidFill>
                  <a:srgbClr val="5E5E5E"/>
                </a:solidFill>
              </a:rPr>
              <a:t>end</a:t>
            </a:r>
            <a:r>
              <a:t>]</a:t>
            </a:r>
          </a:p>
        </p:txBody>
      </p:sp>
      <p:sp>
        <p:nvSpPr>
          <p:cNvPr id="263" name="procedure arrayproc(n); value n; integer n;"/>
          <p:cNvSpPr txBox="1"/>
          <p:nvPr/>
        </p:nvSpPr>
        <p:spPr>
          <a:xfrm>
            <a:off x="14602573" y="3406024"/>
            <a:ext cx="6725565" cy="4984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procedure </a:t>
            </a:r>
            <a:r>
              <a:rPr>
                <a:solidFill>
                  <a:schemeClr val="accent1">
                    <a:hueOff val="114395"/>
                    <a:lumOff val="-24975"/>
                  </a:schemeClr>
                </a:solidFill>
              </a:rPr>
              <a:t>arrayproc</a:t>
            </a:r>
            <a:r>
              <a:rPr>
                <a:solidFill>
                  <a:srgbClr val="5E5E5E"/>
                </a:solidFill>
              </a:rPr>
              <a:t>(n); value n; integer n;</a:t>
            </a:r>
          </a:p>
        </p:txBody>
      </p:sp>
      <p:sp>
        <p:nvSpPr>
          <p:cNvPr id="264" name="begin"/>
          <p:cNvSpPr txBox="1"/>
          <p:nvPr/>
        </p:nvSpPr>
        <p:spPr>
          <a:xfrm>
            <a:off x="14367449" y="2884850"/>
            <a:ext cx="994614" cy="498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chemeClr val="accent6">
                    <a:satOff val="-20754"/>
                    <a:lumOff val="-16738"/>
                  </a:schemeClr>
                </a:solidFill>
              </a:defRPr>
            </a:lvl1pPr>
          </a:lstStyle>
          <a:p>
            <a:r>
              <a:t>begin</a:t>
            </a:r>
          </a:p>
        </p:txBody>
      </p:sp>
      <p:sp>
        <p:nvSpPr>
          <p:cNvPr id="265" name="begin"/>
          <p:cNvSpPr txBox="1"/>
          <p:nvPr/>
        </p:nvSpPr>
        <p:spPr>
          <a:xfrm>
            <a:off x="14854687" y="3927197"/>
            <a:ext cx="994614" cy="498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chemeClr val="accent6">
                    <a:satOff val="-20754"/>
                    <a:lumOff val="-16738"/>
                  </a:schemeClr>
                </a:solidFill>
              </a:defRPr>
            </a:lvl1pPr>
          </a:lstStyle>
          <a:p>
            <a:r>
              <a:t>begin</a:t>
            </a:r>
          </a:p>
        </p:txBody>
      </p:sp>
      <p:sp>
        <p:nvSpPr>
          <p:cNvPr id="266" name="integer array x[0:n-1];"/>
          <p:cNvSpPr txBox="1"/>
          <p:nvPr/>
        </p:nvSpPr>
        <p:spPr>
          <a:xfrm>
            <a:off x="15147586" y="4448371"/>
            <a:ext cx="3502153" cy="498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integer </a:t>
            </a:r>
            <a:r>
              <a:rPr>
                <a:solidFill>
                  <a:srgbClr val="5E5E5E"/>
                </a:solidFill>
              </a:rPr>
              <a:t>array x[0:n-1];</a:t>
            </a:r>
          </a:p>
        </p:txBody>
      </p:sp>
      <p:sp>
        <p:nvSpPr>
          <p:cNvPr id="267" name="x[0]:=10;"/>
          <p:cNvSpPr txBox="1"/>
          <p:nvPr/>
        </p:nvSpPr>
        <p:spPr>
          <a:xfrm>
            <a:off x="15157168" y="4969544"/>
            <a:ext cx="1438073" cy="498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a:solidFill>
                  <a:srgbClr val="5E5E5E"/>
                </a:solidFill>
              </a:defRPr>
            </a:pPr>
            <a:r>
              <a:rPr>
                <a:solidFill>
                  <a:schemeClr val="accent3">
                    <a:hueOff val="914338"/>
                    <a:satOff val="31515"/>
                    <a:lumOff val="-30790"/>
                  </a:schemeClr>
                </a:solidFill>
              </a:rPr>
              <a:t>x[0]</a:t>
            </a:r>
            <a:r>
              <a:t>:=10;</a:t>
            </a:r>
          </a:p>
        </p:txBody>
      </p:sp>
      <p:sp>
        <p:nvSpPr>
          <p:cNvPr id="268" name="x[1]:=11;"/>
          <p:cNvSpPr txBox="1"/>
          <p:nvPr/>
        </p:nvSpPr>
        <p:spPr>
          <a:xfrm>
            <a:off x="15157168" y="5490718"/>
            <a:ext cx="1438073" cy="498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a:solidFill>
                  <a:srgbClr val="5E5E5E"/>
                </a:solidFill>
              </a:defRPr>
            </a:pPr>
            <a:r>
              <a:rPr>
                <a:solidFill>
                  <a:schemeClr val="accent3">
                    <a:hueOff val="914338"/>
                    <a:satOff val="31515"/>
                    <a:lumOff val="-30790"/>
                  </a:schemeClr>
                </a:solidFill>
              </a:rPr>
              <a:t>x[1]</a:t>
            </a:r>
            <a:r>
              <a:t>:=11;</a:t>
            </a:r>
          </a:p>
        </p:txBody>
      </p:sp>
      <p:sp>
        <p:nvSpPr>
          <p:cNvPr id="269" name="x[2]:=12;"/>
          <p:cNvSpPr txBox="1"/>
          <p:nvPr/>
        </p:nvSpPr>
        <p:spPr>
          <a:xfrm>
            <a:off x="15157168" y="6011892"/>
            <a:ext cx="1438073" cy="498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a:solidFill>
                  <a:srgbClr val="5E5E5E"/>
                </a:solidFill>
              </a:defRPr>
            </a:pPr>
            <a:r>
              <a:rPr>
                <a:solidFill>
                  <a:schemeClr val="accent3">
                    <a:hueOff val="914338"/>
                    <a:satOff val="31515"/>
                    <a:lumOff val="-30790"/>
                  </a:schemeClr>
                </a:solidFill>
              </a:rPr>
              <a:t>x[2]</a:t>
            </a:r>
            <a:r>
              <a:t>:=12;</a:t>
            </a:r>
          </a:p>
        </p:txBody>
      </p:sp>
      <p:sp>
        <p:nvSpPr>
          <p:cNvPr id="270" name="x[3]:=13;"/>
          <p:cNvSpPr txBox="1"/>
          <p:nvPr/>
        </p:nvSpPr>
        <p:spPr>
          <a:xfrm>
            <a:off x="15157168" y="6533065"/>
            <a:ext cx="1438073" cy="498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a:solidFill>
                  <a:srgbClr val="5E5E5E"/>
                </a:solidFill>
              </a:defRPr>
            </a:pPr>
            <a:r>
              <a:rPr>
                <a:solidFill>
                  <a:schemeClr val="accent3">
                    <a:hueOff val="914338"/>
                    <a:satOff val="31515"/>
                    <a:lumOff val="-30790"/>
                  </a:schemeClr>
                </a:solidFill>
              </a:rPr>
              <a:t>x[3]</a:t>
            </a:r>
            <a:r>
              <a:t>:=13;</a:t>
            </a:r>
          </a:p>
        </p:txBody>
      </p:sp>
      <p:sp>
        <p:nvSpPr>
          <p:cNvPr id="271" name="outstring(1,“Value at index 2: &quot;);"/>
          <p:cNvSpPr txBox="1"/>
          <p:nvPr/>
        </p:nvSpPr>
        <p:spPr>
          <a:xfrm>
            <a:off x="14779375" y="7054239"/>
            <a:ext cx="5452975" cy="9048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outstring</a:t>
            </a:r>
            <a:r>
              <a:rPr>
                <a:solidFill>
                  <a:srgbClr val="5E5E5E"/>
                </a:solidFill>
              </a:rPr>
              <a:t>(1,“Value at index 2: ");</a:t>
            </a:r>
          </a:p>
        </p:txBody>
      </p:sp>
      <p:sp>
        <p:nvSpPr>
          <p:cNvPr id="272" name="outinteger(1,x[2]);"/>
          <p:cNvSpPr txBox="1"/>
          <p:nvPr/>
        </p:nvSpPr>
        <p:spPr>
          <a:xfrm>
            <a:off x="14775369" y="7575413"/>
            <a:ext cx="3257475" cy="9048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outinteger</a:t>
            </a:r>
            <a:r>
              <a:rPr>
                <a:solidFill>
                  <a:srgbClr val="5E5E5E"/>
                </a:solidFill>
              </a:rPr>
              <a:t>(1,</a:t>
            </a:r>
            <a:r>
              <a:rPr>
                <a:solidFill>
                  <a:schemeClr val="accent3">
                    <a:hueOff val="914338"/>
                    <a:satOff val="31515"/>
                    <a:lumOff val="-30790"/>
                  </a:schemeClr>
                </a:solidFill>
              </a:rPr>
              <a:t>x[2]</a:t>
            </a:r>
            <a:r>
              <a:rPr>
                <a:solidFill>
                  <a:srgbClr val="5E5E5E"/>
                </a:solidFill>
              </a:rPr>
              <a:t>);</a:t>
            </a:r>
          </a:p>
        </p:txBody>
      </p:sp>
      <p:sp>
        <p:nvSpPr>
          <p:cNvPr id="273" name="end"/>
          <p:cNvSpPr txBox="1"/>
          <p:nvPr/>
        </p:nvSpPr>
        <p:spPr>
          <a:xfrm>
            <a:off x="14856900" y="8096586"/>
            <a:ext cx="707340" cy="498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chemeClr val="accent6">
                    <a:satOff val="-20754"/>
                    <a:lumOff val="-16738"/>
                  </a:schemeClr>
                </a:solidFill>
              </a:defRPr>
            </a:lvl1pPr>
          </a:lstStyle>
          <a:p>
            <a:r>
              <a:t>end</a:t>
            </a:r>
          </a:p>
        </p:txBody>
      </p:sp>
      <p:sp>
        <p:nvSpPr>
          <p:cNvPr id="274" name="arrayproc(n)"/>
          <p:cNvSpPr txBox="1"/>
          <p:nvPr/>
        </p:nvSpPr>
        <p:spPr>
          <a:xfrm>
            <a:off x="13790100" y="9027959"/>
            <a:ext cx="3006853" cy="9048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r>
              <a:t>  </a:t>
            </a:r>
            <a:r>
              <a:rPr>
                <a:solidFill>
                  <a:schemeClr val="accent1">
                    <a:hueOff val="114395"/>
                    <a:lumOff val="-24975"/>
                  </a:schemeClr>
                </a:solidFill>
              </a:rPr>
              <a:t>arrayproc</a:t>
            </a:r>
            <a:r>
              <a:rPr>
                <a:solidFill>
                  <a:srgbClr val="5E5E5E"/>
                </a:solidFill>
              </a:rPr>
              <a:t>(n)</a:t>
            </a:r>
          </a:p>
        </p:txBody>
      </p:sp>
      <p:sp>
        <p:nvSpPr>
          <p:cNvPr id="275" name="end"/>
          <p:cNvSpPr txBox="1"/>
          <p:nvPr/>
        </p:nvSpPr>
        <p:spPr>
          <a:xfrm>
            <a:off x="14361600" y="9545333"/>
            <a:ext cx="707340" cy="498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chemeClr val="accent6">
                    <a:satOff val="-20754"/>
                    <a:lumOff val="-16738"/>
                  </a:schemeClr>
                </a:solidFill>
              </a:defRPr>
            </a:lvl1pPr>
          </a:lstStyle>
          <a:p>
            <a:r>
              <a:t>end</a:t>
            </a:r>
          </a:p>
        </p:txBody>
      </p:sp>
      <p:sp>
        <p:nvSpPr>
          <p:cNvPr id="276" name="integer n := 4;"/>
          <p:cNvSpPr txBox="1"/>
          <p:nvPr/>
        </p:nvSpPr>
        <p:spPr>
          <a:xfrm>
            <a:off x="14382900" y="8526975"/>
            <a:ext cx="2275460" cy="4984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integer</a:t>
            </a:r>
            <a:r>
              <a:rPr>
                <a:solidFill>
                  <a:srgbClr val="5E5E5E"/>
                </a:solidFill>
              </a:rPr>
              <a:t> </a:t>
            </a:r>
            <a:r>
              <a:rPr>
                <a:solidFill>
                  <a:schemeClr val="accent3">
                    <a:hueOff val="914338"/>
                    <a:satOff val="31515"/>
                    <a:lumOff val="-30790"/>
                  </a:schemeClr>
                </a:solidFill>
              </a:rPr>
              <a:t>n</a:t>
            </a:r>
            <a:r>
              <a:rPr>
                <a:solidFill>
                  <a:srgbClr val="5E5E5E"/>
                </a:solidFill>
              </a:rPr>
              <a:t> := 4;</a:t>
            </a:r>
          </a:p>
        </p:txBody>
      </p:sp>
      <p:sp>
        <p:nvSpPr>
          <p:cNvPr id="277" name="≠ Java"/>
          <p:cNvSpPr txBox="1"/>
          <p:nvPr/>
        </p:nvSpPr>
        <p:spPr>
          <a:xfrm>
            <a:off x="6212272" y="6704803"/>
            <a:ext cx="1925422" cy="8084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lnSpc>
                <a:spcPct val="90000"/>
              </a:lnSpc>
              <a:spcBef>
                <a:spcPts val="4500"/>
              </a:spcBef>
              <a:defRPr sz="4800" b="0" i="0">
                <a:solidFill>
                  <a:srgbClr val="000000"/>
                </a:solidFill>
              </a:defRPr>
            </a:lvl1pPr>
          </a:lstStyle>
          <a:p>
            <a:r>
              <a:t>≠ Java</a:t>
            </a:r>
          </a:p>
        </p:txBody>
      </p:sp>
      <p:sp>
        <p:nvSpPr>
          <p:cNvPr id="278" name="Rechteck: abgerundete Ecken 18"/>
          <p:cNvSpPr/>
          <p:nvPr/>
        </p:nvSpPr>
        <p:spPr>
          <a:xfrm>
            <a:off x="13669616" y="2793759"/>
            <a:ext cx="8259677" cy="7290878"/>
          </a:xfrm>
          <a:prstGeom prst="roundRect">
            <a:avLst>
              <a:gd name="adj" fmla="val 13950"/>
            </a:avLst>
          </a:prstGeom>
          <a:ln w="57150">
            <a:solidFill>
              <a:srgbClr val="5E5E5E"/>
            </a:solidFill>
          </a:ln>
        </p:spPr>
        <p:txBody>
          <a:bodyPr lIns="50800" tIns="50800" rIns="50800" bIns="50800" anchor="ctr"/>
          <a:lstStyle/>
          <a:p>
            <a:pPr defTabSz="825500">
              <a:defRPr sz="3200" b="0" i="0">
                <a:solidFill>
                  <a:srgbClr val="FFFFFF"/>
                </a:solidFill>
              </a:defRPr>
            </a:pPr>
            <a:endParaRPr/>
          </a:p>
        </p:txBody>
      </p:sp>
      <p:sp>
        <p:nvSpPr>
          <p:cNvPr id="279" name="Output: Value at index 2: 12"/>
          <p:cNvSpPr txBox="1"/>
          <p:nvPr/>
        </p:nvSpPr>
        <p:spPr>
          <a:xfrm>
            <a:off x="14990359" y="10789758"/>
            <a:ext cx="5618191" cy="5851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3200"/>
            </a:pPr>
            <a:r>
              <a:rPr>
                <a:solidFill>
                  <a:srgbClr val="000000"/>
                </a:solidFill>
              </a:rPr>
              <a:t>Output</a:t>
            </a:r>
            <a:r>
              <a:t>: </a:t>
            </a:r>
            <a:r>
              <a:rPr>
                <a:solidFill>
                  <a:srgbClr val="5E5E5E"/>
                </a:solidFill>
              </a:rPr>
              <a:t>Value at index 2: 12</a:t>
            </a:r>
          </a:p>
        </p:txBody>
      </p:sp>
      <p:sp>
        <p:nvSpPr>
          <p:cNvPr id="280" name="Rechteck"/>
          <p:cNvSpPr/>
          <p:nvPr/>
        </p:nvSpPr>
        <p:spPr>
          <a:xfrm>
            <a:off x="14876932" y="10378433"/>
            <a:ext cx="5845045" cy="1407764"/>
          </a:xfrm>
          <a:prstGeom prst="rect">
            <a:avLst/>
          </a:prstGeom>
          <a:ln w="25400">
            <a:solidFill>
              <a:srgbClr val="000000"/>
            </a:solidFill>
            <a:miter lim="400000"/>
          </a:ln>
        </p:spPr>
        <p:txBody>
          <a:bodyPr lIns="50800" tIns="50800" rIns="50800" bIns="50800" anchor="ctr"/>
          <a:lstStyle/>
          <a:p>
            <a:pPr defTabSz="825500">
              <a:defRPr sz="3200" b="0" i="0">
                <a:solidFill>
                  <a:srgbClr val="FFFFFF"/>
                </a:solidFill>
                <a:latin typeface="Helvetica Neue Medium"/>
                <a:ea typeface="Helvetica Neue Medium"/>
                <a:cs typeface="Helvetica Neue Medium"/>
                <a:sym typeface="Helvetica Neue Medium"/>
              </a:defRPr>
            </a:pPr>
            <a:endParaRPr/>
          </a:p>
        </p:txBody>
      </p:sp>
      <p:sp>
        <p:nvSpPr>
          <p:cNvPr id="2" name="Foliennummernplatzhalter 1">
            <a:extLst>
              <a:ext uri="{FF2B5EF4-FFF2-40B4-BE49-F238E27FC236}">
                <a16:creationId xmlns:a16="http://schemas.microsoft.com/office/drawing/2014/main" id="{1ECEFFCE-B918-790E-2780-E46F568D89F2}"/>
              </a:ext>
            </a:extLst>
          </p:cNvPr>
          <p:cNvSpPr>
            <a:spLocks noGrp="1"/>
          </p:cNvSpPr>
          <p:nvPr>
            <p:ph type="sldNum" sz="quarter" idx="2"/>
          </p:nvPr>
        </p:nvSpPr>
        <p:spPr/>
        <p:txBody>
          <a:bodyPr/>
          <a:lstStyle/>
          <a:p>
            <a:fld id="{86CB4B4D-7CA3-9044-876B-883B54F8677D}" type="slidenum">
              <a:rPr lang="en-GB" smtClean="0"/>
              <a:t>39</a:t>
            </a:fld>
            <a:endParaRPr lang="en-GB"/>
          </a:p>
        </p:txBody>
      </p:sp>
    </p:spTree>
    <p:extLst>
      <p:ext uri="{BB962C8B-B14F-4D97-AF65-F5344CB8AC3E}">
        <p14:creationId xmlns:p14="http://schemas.microsoft.com/office/powerpoint/2010/main" val="323941051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62">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26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26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26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27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278"/>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iterate>
                                    <p:tmAbs val="0"/>
                                  </p:iterate>
                                  <p:childTnLst>
                                    <p:set>
                                      <p:cBhvr>
                                        <p:cTn id="27" fill="hold"/>
                                        <p:tgtEl>
                                          <p:spTgt spid="264"/>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iterate>
                                    <p:tmAbs val="0"/>
                                  </p:iterate>
                                  <p:childTnLst>
                                    <p:set>
                                      <p:cBhvr>
                                        <p:cTn id="30" fill="hold"/>
                                        <p:tgtEl>
                                          <p:spTgt spid="2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p:tmAbs val="0"/>
                                  </p:iterate>
                                  <p:childTnLst>
                                    <p:set>
                                      <p:cBhvr>
                                        <p:cTn id="34" fill="hold"/>
                                        <p:tgtEl>
                                          <p:spTgt spid="2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p:tmAbs val="0"/>
                                  </p:iterate>
                                  <p:childTnLst>
                                    <p:set>
                                      <p:cBhvr>
                                        <p:cTn id="38" fill="hold"/>
                                        <p:tgtEl>
                                          <p:spTgt spid="265"/>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iterate>
                                    <p:tmAbs val="0"/>
                                  </p:iterate>
                                  <p:childTnLst>
                                    <p:set>
                                      <p:cBhvr>
                                        <p:cTn id="41" fill="hold"/>
                                        <p:tgtEl>
                                          <p:spTgt spid="27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iterate>
                                    <p:tmAbs val="0"/>
                                  </p:iterate>
                                  <p:childTnLst>
                                    <p:set>
                                      <p:cBhvr>
                                        <p:cTn id="45" fill="hold"/>
                                        <p:tgtEl>
                                          <p:spTgt spid="26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iterate>
                                    <p:tmAbs val="0"/>
                                  </p:iterate>
                                  <p:childTnLst>
                                    <p:set>
                                      <p:cBhvr>
                                        <p:cTn id="49" fill="hold"/>
                                        <p:tgtEl>
                                          <p:spTgt spid="267"/>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iterate>
                                    <p:tmAbs val="0"/>
                                  </p:iterate>
                                  <p:childTnLst>
                                    <p:set>
                                      <p:cBhvr>
                                        <p:cTn id="52" fill="hold"/>
                                        <p:tgtEl>
                                          <p:spTgt spid="268"/>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iterate>
                                    <p:tmAbs val="0"/>
                                  </p:iterate>
                                  <p:childTnLst>
                                    <p:set>
                                      <p:cBhvr>
                                        <p:cTn id="55" fill="hold"/>
                                        <p:tgtEl>
                                          <p:spTgt spid="269"/>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iterate>
                                    <p:tmAbs val="0"/>
                                  </p:iterate>
                                  <p:childTnLst>
                                    <p:set>
                                      <p:cBhvr>
                                        <p:cTn id="58" fill="hold"/>
                                        <p:tgtEl>
                                          <p:spTgt spid="27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iterate>
                                    <p:tmAbs val="0"/>
                                  </p:iterate>
                                  <p:childTnLst>
                                    <p:set>
                                      <p:cBhvr>
                                        <p:cTn id="62" fill="hold"/>
                                        <p:tgtEl>
                                          <p:spTgt spid="271"/>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0" nodeType="afterEffect">
                                  <p:stCondLst>
                                    <p:cond delay="0"/>
                                  </p:stCondLst>
                                  <p:iterate>
                                    <p:tmAbs val="0"/>
                                  </p:iterate>
                                  <p:childTnLst>
                                    <p:set>
                                      <p:cBhvr>
                                        <p:cTn id="65" fill="hold"/>
                                        <p:tgtEl>
                                          <p:spTgt spid="27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iterate>
                                    <p:tmAbs val="0"/>
                                  </p:iterate>
                                  <p:childTnLst>
                                    <p:set>
                                      <p:cBhvr>
                                        <p:cTn id="69" fill="hold"/>
                                        <p:tgtEl>
                                          <p:spTgt spid="27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iterate>
                                    <p:tmAbs val="0"/>
                                  </p:iterate>
                                  <p:childTnLst>
                                    <p:set>
                                      <p:cBhvr>
                                        <p:cTn id="73" fill="hold"/>
                                        <p:tgtEl>
                                          <p:spTgt spid="27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iterate>
                                    <p:tmAbs val="0"/>
                                  </p:iterate>
                                  <p:childTnLst>
                                    <p:set>
                                      <p:cBhvr>
                                        <p:cTn id="77" fill="hold"/>
                                        <p:tgtEl>
                                          <p:spTgt spid="280"/>
                                        </p:tgtEl>
                                        <p:attrNameLst>
                                          <p:attrName>style.visibility</p:attrName>
                                        </p:attrNameLst>
                                      </p:cBhvr>
                                      <p:to>
                                        <p:strVal val="visible"/>
                                      </p:to>
                                    </p:set>
                                  </p:childTnLst>
                                </p:cTn>
                              </p:par>
                            </p:childTnLst>
                          </p:cTn>
                        </p:par>
                        <p:par>
                          <p:cTn id="78" fill="hold">
                            <p:stCondLst>
                              <p:cond delay="0"/>
                            </p:stCondLst>
                            <p:childTnLst>
                              <p:par>
                                <p:cTn id="79" presetID="1" presetClass="entr" presetSubtype="0" fill="hold" grpId="0" nodeType="afterEffect">
                                  <p:stCondLst>
                                    <p:cond delay="0"/>
                                  </p:stCondLst>
                                  <p:iterate>
                                    <p:tmAbs val="0"/>
                                  </p:iterate>
                                  <p:childTnLst>
                                    <p:set>
                                      <p:cBhvr>
                                        <p:cTn id="80" fill="hold"/>
                                        <p:tgtEl>
                                          <p:spTgt spid="2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 grpId="0" build="p" bldLvl="5" animBg="1" advAuto="0"/>
      <p:bldP spid="263" grpId="0" animBg="1" advAuto="0"/>
      <p:bldP spid="264" grpId="0" animBg="1" advAuto="0"/>
      <p:bldP spid="265" grpId="0" animBg="1" advAuto="0"/>
      <p:bldP spid="266" grpId="0" animBg="1" advAuto="0"/>
      <p:bldP spid="267" grpId="0" animBg="1" advAuto="0"/>
      <p:bldP spid="268" grpId="0" animBg="1" advAuto="0"/>
      <p:bldP spid="269" grpId="0" animBg="1" advAuto="0"/>
      <p:bldP spid="270" grpId="0" animBg="1" advAuto="0"/>
      <p:bldP spid="271" grpId="0" animBg="1" advAuto="0"/>
      <p:bldP spid="272" grpId="0" animBg="1" advAuto="0"/>
      <p:bldP spid="273" grpId="0" animBg="1" advAuto="0"/>
      <p:bldP spid="274" grpId="0" animBg="1" advAuto="0"/>
      <p:bldP spid="275" grpId="0" animBg="1" advAuto="0"/>
      <p:bldP spid="276" grpId="0" animBg="1" advAuto="0"/>
      <p:bldP spid="277" grpId="0" animBg="1" advAuto="0"/>
      <p:bldP spid="278" grpId="0" animBg="1" advAuto="0"/>
      <p:bldP spid="279" grpId="0" animBg="1" advAuto="0"/>
      <p:bldP spid="280"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ALGOL"/>
          <p:cNvSpPr txBox="1">
            <a:spLocks noGrp="1"/>
          </p:cNvSpPr>
          <p:nvPr>
            <p:ph type="title"/>
          </p:nvPr>
        </p:nvSpPr>
        <p:spPr>
          <a:prstGeom prst="rect">
            <a:avLst/>
          </a:prstGeom>
        </p:spPr>
        <p:txBody>
          <a:bodyPr/>
          <a:lstStyle/>
          <a:p>
            <a:r>
              <a:rPr lang="de-DE" dirty="0"/>
              <a:t>FORTRAN</a:t>
            </a:r>
            <a:endParaRPr dirty="0"/>
          </a:p>
        </p:txBody>
      </p:sp>
      <p:sp>
        <p:nvSpPr>
          <p:cNvPr id="167" name="Foliennummer"/>
          <p:cNvSpPr txBox="1">
            <a:spLocks noGrp="1"/>
          </p:cNvSpPr>
          <p:nvPr>
            <p:ph type="sldNum" sz="quarter" idx="4294967295"/>
          </p:nvPr>
        </p:nvSpPr>
        <p:spPr>
          <a:xfrm>
            <a:off x="12065050" y="13085233"/>
            <a:ext cx="241403" cy="3746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a:t>
            </a:fld>
            <a:endParaRPr/>
          </a:p>
        </p:txBody>
      </p:sp>
    </p:spTree>
    <p:extLst>
      <p:ext uri="{BB962C8B-B14F-4D97-AF65-F5344CB8AC3E}">
        <p14:creationId xmlns:p14="http://schemas.microsoft.com/office/powerpoint/2010/main" val="344107891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ontrol structures"/>
          <p:cNvSpPr txBox="1">
            <a:spLocks noGrp="1"/>
          </p:cNvSpPr>
          <p:nvPr>
            <p:ph type="title"/>
          </p:nvPr>
        </p:nvSpPr>
        <p:spPr>
          <a:prstGeom prst="rect">
            <a:avLst/>
          </a:prstGeom>
        </p:spPr>
        <p:txBody>
          <a:bodyPr/>
          <a:lstStyle/>
          <a:p>
            <a:r>
              <a:t>Control structures</a:t>
            </a:r>
          </a:p>
        </p:txBody>
      </p:sp>
      <p:sp>
        <p:nvSpPr>
          <p:cNvPr id="283" name="Syntax"/>
          <p:cNvSpPr txBox="1">
            <a:spLocks noGrp="1"/>
          </p:cNvSpPr>
          <p:nvPr>
            <p:ph type="body" idx="21"/>
          </p:nvPr>
        </p:nvSpPr>
        <p:spPr>
          <a:xfrm>
            <a:off x="1206500" y="2355185"/>
            <a:ext cx="10593710" cy="93478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Syntax</a:t>
            </a:r>
          </a:p>
        </p:txBody>
      </p:sp>
      <p:sp>
        <p:nvSpPr>
          <p:cNvPr id="284" name="IF i=1 THEN outinteger(1,“I“);"/>
          <p:cNvSpPr txBox="1"/>
          <p:nvPr/>
        </p:nvSpPr>
        <p:spPr>
          <a:xfrm>
            <a:off x="2496496" y="7751367"/>
            <a:ext cx="4678325" cy="498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IF</a:t>
            </a:r>
            <a:r>
              <a:rPr>
                <a:solidFill>
                  <a:srgbClr val="5E5E5E"/>
                </a:solidFill>
              </a:rPr>
              <a:t> </a:t>
            </a:r>
            <a:r>
              <a:rPr>
                <a:solidFill>
                  <a:schemeClr val="accent3">
                    <a:hueOff val="914338"/>
                    <a:satOff val="31515"/>
                    <a:lumOff val="-30790"/>
                  </a:schemeClr>
                </a:solidFill>
              </a:rPr>
              <a:t>i</a:t>
            </a:r>
            <a:r>
              <a:rPr>
                <a:solidFill>
                  <a:srgbClr val="5E5E5E"/>
                </a:solidFill>
              </a:rPr>
              <a:t>=1</a:t>
            </a:r>
            <a:r>
              <a:t> THEN </a:t>
            </a:r>
            <a:r>
              <a:rPr>
                <a:solidFill>
                  <a:schemeClr val="accent1">
                    <a:hueOff val="114395"/>
                    <a:lumOff val="-24975"/>
                  </a:schemeClr>
                </a:solidFill>
              </a:rPr>
              <a:t>outinteger</a:t>
            </a:r>
            <a:r>
              <a:t>(</a:t>
            </a:r>
            <a:r>
              <a:rPr>
                <a:solidFill>
                  <a:srgbClr val="000000"/>
                </a:solidFill>
              </a:rPr>
              <a:t>1,“</a:t>
            </a:r>
            <a:r>
              <a:rPr>
                <a:solidFill>
                  <a:srgbClr val="5E5E5E"/>
                </a:solidFill>
              </a:rPr>
              <a:t>I</a:t>
            </a:r>
            <a:r>
              <a:rPr>
                <a:solidFill>
                  <a:srgbClr val="000000"/>
                </a:solidFill>
              </a:rPr>
              <a:t>“</a:t>
            </a:r>
            <a:r>
              <a:t>);</a:t>
            </a:r>
          </a:p>
        </p:txBody>
      </p:sp>
      <p:sp>
        <p:nvSpPr>
          <p:cNvPr id="285" name="IF i&lt;j THEN outstring(1,“I&lt;j“)"/>
          <p:cNvSpPr txBox="1"/>
          <p:nvPr/>
        </p:nvSpPr>
        <p:spPr>
          <a:xfrm>
            <a:off x="2553455" y="8607069"/>
            <a:ext cx="4564407" cy="498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IF </a:t>
            </a:r>
            <a:r>
              <a:rPr>
                <a:solidFill>
                  <a:schemeClr val="accent3">
                    <a:hueOff val="914338"/>
                    <a:satOff val="31515"/>
                    <a:lumOff val="-30790"/>
                  </a:schemeClr>
                </a:solidFill>
              </a:rPr>
              <a:t>i</a:t>
            </a:r>
            <a:r>
              <a:rPr>
                <a:solidFill>
                  <a:srgbClr val="5E5E5E"/>
                </a:solidFill>
              </a:rPr>
              <a:t>&lt;</a:t>
            </a:r>
            <a:r>
              <a:rPr>
                <a:solidFill>
                  <a:schemeClr val="accent3">
                    <a:hueOff val="914338"/>
                    <a:satOff val="31515"/>
                    <a:lumOff val="-30790"/>
                  </a:schemeClr>
                </a:solidFill>
              </a:rPr>
              <a:t>j</a:t>
            </a:r>
            <a:r>
              <a:t> THEN </a:t>
            </a:r>
            <a:r>
              <a:rPr>
                <a:solidFill>
                  <a:schemeClr val="accent1">
                    <a:hueOff val="114395"/>
                    <a:lumOff val="-24975"/>
                  </a:schemeClr>
                </a:solidFill>
              </a:rPr>
              <a:t>outstring</a:t>
            </a:r>
            <a:r>
              <a:t>(</a:t>
            </a:r>
            <a:r>
              <a:rPr>
                <a:solidFill>
                  <a:srgbClr val="000000"/>
                </a:solidFill>
              </a:rPr>
              <a:t>1,“</a:t>
            </a:r>
            <a:r>
              <a:rPr>
                <a:solidFill>
                  <a:srgbClr val="5E5E5E"/>
                </a:solidFill>
              </a:rPr>
              <a:t>I&lt;j</a:t>
            </a:r>
            <a:r>
              <a:rPr>
                <a:solidFill>
                  <a:srgbClr val="000000"/>
                </a:solidFill>
              </a:rPr>
              <a:t>“</a:t>
            </a:r>
            <a:r>
              <a:t>)</a:t>
            </a:r>
          </a:p>
        </p:txBody>
      </p:sp>
      <p:sp>
        <p:nvSpPr>
          <p:cNvPr id="286" name="ELSE outstring(1,“i&gt;=j“);"/>
          <p:cNvSpPr txBox="1"/>
          <p:nvPr/>
        </p:nvSpPr>
        <p:spPr>
          <a:xfrm>
            <a:off x="3443106" y="9089381"/>
            <a:ext cx="3928441" cy="4984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ELSE </a:t>
            </a:r>
            <a:r>
              <a:rPr>
                <a:solidFill>
                  <a:schemeClr val="accent1">
                    <a:hueOff val="114395"/>
                    <a:lumOff val="-24975"/>
                  </a:schemeClr>
                </a:solidFill>
              </a:rPr>
              <a:t>outstring</a:t>
            </a:r>
            <a:r>
              <a:t>(</a:t>
            </a:r>
            <a:r>
              <a:rPr>
                <a:solidFill>
                  <a:srgbClr val="000000"/>
                </a:solidFill>
              </a:rPr>
              <a:t>1</a:t>
            </a:r>
            <a:r>
              <a:t>,</a:t>
            </a:r>
            <a:r>
              <a:rPr>
                <a:solidFill>
                  <a:srgbClr val="000000"/>
                </a:solidFill>
              </a:rPr>
              <a:t>“</a:t>
            </a:r>
            <a:r>
              <a:rPr>
                <a:solidFill>
                  <a:srgbClr val="5E5E5E"/>
                </a:solidFill>
              </a:rPr>
              <a:t>i&gt;=j</a:t>
            </a:r>
            <a:r>
              <a:rPr>
                <a:solidFill>
                  <a:srgbClr val="000000"/>
                </a:solidFill>
              </a:rPr>
              <a:t>“</a:t>
            </a:r>
            <a:r>
              <a:t>);</a:t>
            </a:r>
          </a:p>
        </p:txBody>
      </p:sp>
      <p:sp>
        <p:nvSpPr>
          <p:cNvPr id="287" name="integer i, j;"/>
          <p:cNvSpPr txBox="1"/>
          <p:nvPr/>
        </p:nvSpPr>
        <p:spPr>
          <a:xfrm>
            <a:off x="2400509" y="6153042"/>
            <a:ext cx="1771245" cy="498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integer</a:t>
            </a:r>
            <a:r>
              <a:rPr>
                <a:solidFill>
                  <a:srgbClr val="5E5E5E"/>
                </a:solidFill>
              </a:rPr>
              <a:t> i, j;</a:t>
            </a:r>
          </a:p>
        </p:txBody>
      </p:sp>
      <p:sp>
        <p:nvSpPr>
          <p:cNvPr id="288" name="j := 8;"/>
          <p:cNvSpPr txBox="1"/>
          <p:nvPr/>
        </p:nvSpPr>
        <p:spPr>
          <a:xfrm>
            <a:off x="2534309" y="7209116"/>
            <a:ext cx="948716" cy="5000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a:solidFill>
                  <a:schemeClr val="accent3">
                    <a:hueOff val="914338"/>
                    <a:satOff val="31515"/>
                    <a:lumOff val="-30790"/>
                  </a:schemeClr>
                </a:solidFill>
              </a:rPr>
              <a:t>j</a:t>
            </a:r>
            <a:r>
              <a:t> := </a:t>
            </a:r>
            <a:r>
              <a:rPr b="0">
                <a:solidFill>
                  <a:srgbClr val="5E5E5E"/>
                </a:solidFill>
              </a:rPr>
              <a:t>8</a:t>
            </a:r>
            <a:r>
              <a:t>;</a:t>
            </a:r>
          </a:p>
        </p:txBody>
      </p:sp>
      <p:sp>
        <p:nvSpPr>
          <p:cNvPr id="289" name="i := 1;"/>
          <p:cNvSpPr txBox="1"/>
          <p:nvPr/>
        </p:nvSpPr>
        <p:spPr>
          <a:xfrm>
            <a:off x="2534309" y="6680252"/>
            <a:ext cx="948716" cy="5000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a:solidFill>
                  <a:schemeClr val="accent3">
                    <a:hueOff val="914338"/>
                    <a:satOff val="31515"/>
                    <a:lumOff val="-30790"/>
                  </a:schemeClr>
                </a:solidFill>
              </a:rPr>
              <a:t>i</a:t>
            </a:r>
            <a:r>
              <a:t> := </a:t>
            </a:r>
            <a:r>
              <a:rPr b="0">
                <a:solidFill>
                  <a:srgbClr val="5E5E5E"/>
                </a:solidFill>
              </a:rPr>
              <a:t>1</a:t>
            </a:r>
            <a:r>
              <a:t>;</a:t>
            </a:r>
          </a:p>
        </p:txBody>
      </p:sp>
      <p:sp>
        <p:nvSpPr>
          <p:cNvPr id="290" name="Output: 1 i&lt;j"/>
          <p:cNvSpPr txBox="1"/>
          <p:nvPr/>
        </p:nvSpPr>
        <p:spPr>
          <a:xfrm>
            <a:off x="2358769" y="10427394"/>
            <a:ext cx="5618191" cy="5851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3200"/>
            </a:pPr>
            <a:r>
              <a:rPr>
                <a:solidFill>
                  <a:srgbClr val="000000"/>
                </a:solidFill>
              </a:rPr>
              <a:t>Output</a:t>
            </a:r>
            <a:r>
              <a:t>:</a:t>
            </a:r>
            <a:r>
              <a:rPr>
                <a:solidFill>
                  <a:srgbClr val="5E5E5E"/>
                </a:solidFill>
              </a:rPr>
              <a:t> 1 i&lt;j</a:t>
            </a:r>
          </a:p>
        </p:txBody>
      </p:sp>
      <p:sp>
        <p:nvSpPr>
          <p:cNvPr id="291" name="Rechteck"/>
          <p:cNvSpPr/>
          <p:nvPr/>
        </p:nvSpPr>
        <p:spPr>
          <a:xfrm>
            <a:off x="2871285" y="10016069"/>
            <a:ext cx="4593160" cy="1407763"/>
          </a:xfrm>
          <a:prstGeom prst="rect">
            <a:avLst/>
          </a:prstGeom>
          <a:ln w="25400">
            <a:solidFill>
              <a:srgbClr val="000000"/>
            </a:solidFill>
            <a:miter lim="400000"/>
          </a:ln>
        </p:spPr>
        <p:txBody>
          <a:bodyPr lIns="50800" tIns="50800" rIns="50800" bIns="50800" anchor="ctr"/>
          <a:lstStyle/>
          <a:p>
            <a:pPr defTabSz="825500">
              <a:defRPr sz="3200" b="0" i="0">
                <a:solidFill>
                  <a:srgbClr val="FFFFFF"/>
                </a:solidFill>
                <a:latin typeface="Helvetica Neue Medium"/>
                <a:ea typeface="Helvetica Neue Medium"/>
                <a:cs typeface="Helvetica Neue Medium"/>
                <a:sym typeface="Helvetica Neue Medium"/>
              </a:defRPr>
            </a:pPr>
            <a:endParaRPr/>
          </a:p>
        </p:txBody>
      </p:sp>
      <p:sp>
        <p:nvSpPr>
          <p:cNvPr id="292" name="integer i, j;"/>
          <p:cNvSpPr txBox="1"/>
          <p:nvPr/>
        </p:nvSpPr>
        <p:spPr>
          <a:xfrm>
            <a:off x="14416268" y="6153042"/>
            <a:ext cx="1771245" cy="498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integer i, j;</a:t>
            </a:r>
          </a:p>
        </p:txBody>
      </p:sp>
      <p:sp>
        <p:nvSpPr>
          <p:cNvPr id="293" name="FOR i:=1 STEP 1 UNTIL 5 DO"/>
          <p:cNvSpPr txBox="1"/>
          <p:nvPr/>
        </p:nvSpPr>
        <p:spPr>
          <a:xfrm>
            <a:off x="14391571" y="6681079"/>
            <a:ext cx="4618559" cy="498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FOR </a:t>
            </a:r>
            <a:r>
              <a:rPr>
                <a:solidFill>
                  <a:schemeClr val="accent3">
                    <a:hueOff val="914338"/>
                    <a:satOff val="31515"/>
                    <a:lumOff val="-30790"/>
                  </a:schemeClr>
                </a:solidFill>
              </a:rPr>
              <a:t>i</a:t>
            </a:r>
            <a:r>
              <a:rPr>
                <a:solidFill>
                  <a:srgbClr val="5E5E5E"/>
                </a:solidFill>
              </a:rPr>
              <a:t>:=1</a:t>
            </a:r>
            <a:r>
              <a:t> STEP </a:t>
            </a:r>
            <a:r>
              <a:rPr>
                <a:solidFill>
                  <a:srgbClr val="5E5E5E"/>
                </a:solidFill>
              </a:rPr>
              <a:t>1</a:t>
            </a:r>
            <a:r>
              <a:t> UNTIL </a:t>
            </a:r>
            <a:r>
              <a:rPr>
                <a:solidFill>
                  <a:srgbClr val="5E5E5E"/>
                </a:solidFill>
              </a:rPr>
              <a:t>5</a:t>
            </a:r>
            <a:r>
              <a:t> DO</a:t>
            </a:r>
          </a:p>
        </p:txBody>
      </p:sp>
      <p:sp>
        <p:nvSpPr>
          <p:cNvPr id="294" name="begin"/>
          <p:cNvSpPr txBox="1"/>
          <p:nvPr/>
        </p:nvSpPr>
        <p:spPr>
          <a:xfrm>
            <a:off x="14396644" y="7209943"/>
            <a:ext cx="994614" cy="4984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chemeClr val="accent6">
                    <a:satOff val="-20754"/>
                    <a:lumOff val="-16738"/>
                  </a:schemeClr>
                </a:solidFill>
              </a:defRPr>
            </a:lvl1pPr>
          </a:lstStyle>
          <a:p>
            <a:r>
              <a:t>begin</a:t>
            </a:r>
          </a:p>
        </p:txBody>
      </p:sp>
      <p:sp>
        <p:nvSpPr>
          <p:cNvPr id="295" name="end"/>
          <p:cNvSpPr txBox="1"/>
          <p:nvPr/>
        </p:nvSpPr>
        <p:spPr>
          <a:xfrm>
            <a:off x="14389100" y="8821654"/>
            <a:ext cx="707340" cy="498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chemeClr val="accent6">
                    <a:satOff val="-20754"/>
                    <a:lumOff val="-16738"/>
                  </a:schemeClr>
                </a:solidFill>
              </a:defRPr>
            </a:lvl1pPr>
          </a:lstStyle>
          <a:p>
            <a:r>
              <a:t>end</a:t>
            </a:r>
          </a:p>
        </p:txBody>
      </p:sp>
      <p:sp>
        <p:nvSpPr>
          <p:cNvPr id="296" name="FOR J:=1 STEP 1 UNTIL i DO"/>
          <p:cNvSpPr txBox="1"/>
          <p:nvPr/>
        </p:nvSpPr>
        <p:spPr>
          <a:xfrm>
            <a:off x="14856660" y="7751367"/>
            <a:ext cx="4618559" cy="498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FOR </a:t>
            </a:r>
            <a:r>
              <a:rPr>
                <a:solidFill>
                  <a:schemeClr val="accent3">
                    <a:hueOff val="914338"/>
                    <a:satOff val="31515"/>
                    <a:lumOff val="-30790"/>
                  </a:schemeClr>
                </a:solidFill>
              </a:rPr>
              <a:t>J</a:t>
            </a:r>
            <a:r>
              <a:rPr>
                <a:solidFill>
                  <a:srgbClr val="5E5E5E"/>
                </a:solidFill>
              </a:rPr>
              <a:t>:=1</a:t>
            </a:r>
            <a:r>
              <a:t> STEP </a:t>
            </a:r>
            <a:r>
              <a:rPr>
                <a:solidFill>
                  <a:srgbClr val="5E5E5E"/>
                </a:solidFill>
              </a:rPr>
              <a:t>1</a:t>
            </a:r>
            <a:r>
              <a:t> UNTIL </a:t>
            </a:r>
            <a:r>
              <a:rPr>
                <a:solidFill>
                  <a:srgbClr val="5E5E5E"/>
                </a:solidFill>
              </a:rPr>
              <a:t>i</a:t>
            </a:r>
            <a:r>
              <a:t> DO</a:t>
            </a:r>
          </a:p>
        </p:txBody>
      </p:sp>
      <p:sp>
        <p:nvSpPr>
          <p:cNvPr id="297" name="outstring(1,“ * &quot;);"/>
          <p:cNvSpPr txBox="1"/>
          <p:nvPr/>
        </p:nvSpPr>
        <p:spPr>
          <a:xfrm>
            <a:off x="15121679" y="8261778"/>
            <a:ext cx="2778152" cy="5604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outstring(</a:t>
            </a:r>
            <a:r>
              <a:rPr>
                <a:solidFill>
                  <a:srgbClr val="000000"/>
                </a:solidFill>
              </a:rPr>
              <a:t>1</a:t>
            </a:r>
            <a:r>
              <a:t>,</a:t>
            </a:r>
            <a:r>
              <a:rPr>
                <a:solidFill>
                  <a:srgbClr val="000000"/>
                </a:solidFill>
              </a:rPr>
              <a:t>“ </a:t>
            </a:r>
            <a:r>
              <a:rPr sz="3000">
                <a:solidFill>
                  <a:srgbClr val="5E5E5E"/>
                </a:solidFill>
              </a:rPr>
              <a:t>* </a:t>
            </a:r>
            <a:r>
              <a:rPr>
                <a:solidFill>
                  <a:srgbClr val="000000"/>
                </a:solidFill>
              </a:rPr>
              <a:t>"</a:t>
            </a:r>
            <a:r>
              <a:t>);</a:t>
            </a:r>
          </a:p>
        </p:txBody>
      </p:sp>
      <p:sp>
        <p:nvSpPr>
          <p:cNvPr id="298" name="Output:  *…"/>
          <p:cNvSpPr txBox="1"/>
          <p:nvPr/>
        </p:nvSpPr>
        <p:spPr>
          <a:xfrm>
            <a:off x="13891755" y="9891942"/>
            <a:ext cx="5618191" cy="2566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3200"/>
            </a:pPr>
            <a:r>
              <a:rPr>
                <a:solidFill>
                  <a:srgbClr val="000000"/>
                </a:solidFill>
              </a:rPr>
              <a:t>Output</a:t>
            </a:r>
            <a:r>
              <a:t>: </a:t>
            </a:r>
            <a:r>
              <a:rPr>
                <a:solidFill>
                  <a:srgbClr val="5E5E5E"/>
                </a:solidFill>
              </a:rPr>
              <a:t> *</a:t>
            </a:r>
          </a:p>
          <a:p>
            <a:pPr>
              <a:defRPr sz="3200"/>
            </a:pPr>
            <a:r>
              <a:rPr>
                <a:solidFill>
                  <a:srgbClr val="5E5E5E"/>
                </a:solidFill>
              </a:rPr>
              <a:t>                **</a:t>
            </a:r>
          </a:p>
          <a:p>
            <a:pPr>
              <a:defRPr sz="3200"/>
            </a:pPr>
            <a:r>
              <a:rPr>
                <a:solidFill>
                  <a:srgbClr val="5E5E5E"/>
                </a:solidFill>
              </a:rPr>
              <a:t>                 ***</a:t>
            </a:r>
          </a:p>
          <a:p>
            <a:pPr>
              <a:defRPr sz="3200"/>
            </a:pPr>
            <a:r>
              <a:rPr>
                <a:solidFill>
                  <a:srgbClr val="5E5E5E"/>
                </a:solidFill>
              </a:rPr>
              <a:t>                  ****</a:t>
            </a:r>
          </a:p>
          <a:p>
            <a:pPr>
              <a:defRPr sz="3200"/>
            </a:pPr>
            <a:r>
              <a:rPr>
                <a:solidFill>
                  <a:srgbClr val="5E5E5E"/>
                </a:solidFill>
              </a:rPr>
              <a:t>                   *****</a:t>
            </a:r>
          </a:p>
        </p:txBody>
      </p:sp>
      <p:sp>
        <p:nvSpPr>
          <p:cNvPr id="299" name="Rechteck"/>
          <p:cNvSpPr/>
          <p:nvPr/>
        </p:nvSpPr>
        <p:spPr>
          <a:xfrm>
            <a:off x="14420386" y="9904642"/>
            <a:ext cx="5845046" cy="2540913"/>
          </a:xfrm>
          <a:prstGeom prst="rect">
            <a:avLst/>
          </a:prstGeom>
          <a:ln w="25400">
            <a:solidFill>
              <a:srgbClr val="000000"/>
            </a:solidFill>
            <a:miter lim="400000"/>
          </a:ln>
        </p:spPr>
        <p:txBody>
          <a:bodyPr lIns="50800" tIns="50800" rIns="50800" bIns="50800" anchor="ctr"/>
          <a:lstStyle/>
          <a:p>
            <a:pPr defTabSz="825500">
              <a:defRPr sz="3200" b="0" i="0">
                <a:solidFill>
                  <a:srgbClr val="FFFFFF"/>
                </a:solidFill>
                <a:latin typeface="Helvetica Neue Medium"/>
                <a:ea typeface="Helvetica Neue Medium"/>
                <a:cs typeface="Helvetica Neue Medium"/>
                <a:sym typeface="Helvetica Neue Medium"/>
              </a:defRPr>
            </a:pPr>
            <a:endParaRPr/>
          </a:p>
        </p:txBody>
      </p:sp>
      <p:sp>
        <p:nvSpPr>
          <p:cNvPr id="300" name="If-then-else"/>
          <p:cNvSpPr txBox="1"/>
          <p:nvPr/>
        </p:nvSpPr>
        <p:spPr>
          <a:xfrm>
            <a:off x="2262883" y="4556168"/>
            <a:ext cx="3641091" cy="8578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000" u="sng">
                <a:solidFill>
                  <a:srgbClr val="000000"/>
                </a:solidFill>
              </a:defRPr>
            </a:lvl1pPr>
          </a:lstStyle>
          <a:p>
            <a:r>
              <a:t>If-then-else</a:t>
            </a:r>
          </a:p>
        </p:txBody>
      </p:sp>
      <p:sp>
        <p:nvSpPr>
          <p:cNvPr id="301" name="For loops"/>
          <p:cNvSpPr txBox="1"/>
          <p:nvPr/>
        </p:nvSpPr>
        <p:spPr>
          <a:xfrm>
            <a:off x="14396784" y="4556168"/>
            <a:ext cx="2926081" cy="8578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000" u="sng">
                <a:solidFill>
                  <a:srgbClr val="000000"/>
                </a:solidFill>
              </a:defRPr>
            </a:lvl1pPr>
          </a:lstStyle>
          <a:p>
            <a:r>
              <a:t>For loops</a:t>
            </a:r>
          </a:p>
        </p:txBody>
      </p:sp>
      <p:sp>
        <p:nvSpPr>
          <p:cNvPr id="302" name="Rechteck: abgerundete Ecken 18"/>
          <p:cNvSpPr/>
          <p:nvPr/>
        </p:nvSpPr>
        <p:spPr>
          <a:xfrm>
            <a:off x="13669616" y="5916998"/>
            <a:ext cx="6992647" cy="3693848"/>
          </a:xfrm>
          <a:prstGeom prst="roundRect">
            <a:avLst>
              <a:gd name="adj" fmla="val 27534"/>
            </a:avLst>
          </a:prstGeom>
          <a:ln w="57150">
            <a:solidFill>
              <a:srgbClr val="5E5E5E"/>
            </a:solidFill>
          </a:ln>
        </p:spPr>
        <p:txBody>
          <a:bodyPr lIns="50800" tIns="50800" rIns="50800" bIns="50800" anchor="ctr"/>
          <a:lstStyle/>
          <a:p>
            <a:pPr defTabSz="825500">
              <a:defRPr sz="3200" b="0" i="0">
                <a:solidFill>
                  <a:srgbClr val="FFFFFF"/>
                </a:solidFill>
              </a:defRPr>
            </a:pPr>
            <a:endParaRPr/>
          </a:p>
        </p:txBody>
      </p:sp>
      <p:sp>
        <p:nvSpPr>
          <p:cNvPr id="303" name="Rechteck: abgerundete Ecken 18"/>
          <p:cNvSpPr/>
          <p:nvPr/>
        </p:nvSpPr>
        <p:spPr>
          <a:xfrm>
            <a:off x="1911003" y="5861785"/>
            <a:ext cx="6992647" cy="3804274"/>
          </a:xfrm>
          <a:prstGeom prst="roundRect">
            <a:avLst>
              <a:gd name="adj" fmla="val 26735"/>
            </a:avLst>
          </a:prstGeom>
          <a:ln w="57150">
            <a:solidFill>
              <a:srgbClr val="5E5E5E"/>
            </a:solidFill>
          </a:ln>
        </p:spPr>
        <p:txBody>
          <a:bodyPr lIns="50800" tIns="50800" rIns="50800" bIns="50800" anchor="ctr"/>
          <a:lstStyle/>
          <a:p>
            <a:pPr defTabSz="825500">
              <a:defRPr sz="3200" b="0" i="0">
                <a:solidFill>
                  <a:srgbClr val="FFFFFF"/>
                </a:solidFill>
              </a:defRPr>
            </a:pPr>
            <a:endParaRPr/>
          </a:p>
        </p:txBody>
      </p:sp>
      <p:sp>
        <p:nvSpPr>
          <p:cNvPr id="2" name="Foliennummernplatzhalter 1">
            <a:extLst>
              <a:ext uri="{FF2B5EF4-FFF2-40B4-BE49-F238E27FC236}">
                <a16:creationId xmlns:a16="http://schemas.microsoft.com/office/drawing/2014/main" id="{B0BAF373-36AB-252D-3C42-F07CC90566F8}"/>
              </a:ext>
            </a:extLst>
          </p:cNvPr>
          <p:cNvSpPr>
            <a:spLocks noGrp="1"/>
          </p:cNvSpPr>
          <p:nvPr>
            <p:ph type="sldNum" sz="quarter" idx="2"/>
          </p:nvPr>
        </p:nvSpPr>
        <p:spPr/>
        <p:txBody>
          <a:bodyPr/>
          <a:lstStyle/>
          <a:p>
            <a:fld id="{86CB4B4D-7CA3-9044-876B-883B54F8677D}" type="slidenum">
              <a:rPr lang="en-GB" smtClean="0"/>
              <a:t>40</a:t>
            </a:fld>
            <a:endParaRPr lang="en-GB"/>
          </a:p>
        </p:txBody>
      </p:sp>
    </p:spTree>
    <p:extLst>
      <p:ext uri="{BB962C8B-B14F-4D97-AF65-F5344CB8AC3E}">
        <p14:creationId xmlns:p14="http://schemas.microsoft.com/office/powerpoint/2010/main" val="420511587"/>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303"/>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iterate>
                                    <p:tmAbs val="0"/>
                                  </p:iterate>
                                  <p:childTnLst>
                                    <p:set>
                                      <p:cBhvr>
                                        <p:cTn id="13" fill="hold"/>
                                        <p:tgtEl>
                                          <p:spTgt spid="287"/>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iterate>
                                    <p:tmAbs val="0"/>
                                  </p:iterate>
                                  <p:childTnLst>
                                    <p:set>
                                      <p:cBhvr>
                                        <p:cTn id="16" fill="hold"/>
                                        <p:tgtEl>
                                          <p:spTgt spid="289"/>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iterate>
                                    <p:tmAbs val="0"/>
                                  </p:iterate>
                                  <p:childTnLst>
                                    <p:set>
                                      <p:cBhvr>
                                        <p:cTn id="19" fill="hold"/>
                                        <p:tgtEl>
                                          <p:spTgt spid="288"/>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iterate>
                                    <p:tmAbs val="0"/>
                                  </p:iterate>
                                  <p:childTnLst>
                                    <p:set>
                                      <p:cBhvr>
                                        <p:cTn id="22" fill="hold"/>
                                        <p:tgtEl>
                                          <p:spTgt spid="285"/>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iterate>
                                    <p:tmAbs val="0"/>
                                  </p:iterate>
                                  <p:childTnLst>
                                    <p:set>
                                      <p:cBhvr>
                                        <p:cTn id="25" fill="hold"/>
                                        <p:tgtEl>
                                          <p:spTgt spid="284"/>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iterate>
                                    <p:tmAbs val="0"/>
                                  </p:iterate>
                                  <p:childTnLst>
                                    <p:set>
                                      <p:cBhvr>
                                        <p:cTn id="28" fill="hold"/>
                                        <p:tgtEl>
                                          <p:spTgt spid="28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p:tmAbs val="0"/>
                                  </p:iterate>
                                  <p:childTnLst>
                                    <p:set>
                                      <p:cBhvr>
                                        <p:cTn id="32" fill="hold"/>
                                        <p:tgtEl>
                                          <p:spTgt spid="291"/>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iterate>
                                    <p:tmAbs val="0"/>
                                  </p:iterate>
                                  <p:childTnLst>
                                    <p:set>
                                      <p:cBhvr>
                                        <p:cTn id="35" fill="hold"/>
                                        <p:tgtEl>
                                          <p:spTgt spid="29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iterate>
                                    <p:tmAbs val="0"/>
                                  </p:iterate>
                                  <p:childTnLst>
                                    <p:set>
                                      <p:cBhvr>
                                        <p:cTn id="39" fill="hold"/>
                                        <p:tgtEl>
                                          <p:spTgt spid="30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iterate>
                                    <p:tmAbs val="0"/>
                                  </p:iterate>
                                  <p:childTnLst>
                                    <p:set>
                                      <p:cBhvr>
                                        <p:cTn id="43" fill="hold"/>
                                        <p:tgtEl>
                                          <p:spTgt spid="302"/>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0" nodeType="afterEffect">
                                  <p:stCondLst>
                                    <p:cond delay="0"/>
                                  </p:stCondLst>
                                  <p:iterate>
                                    <p:tmAbs val="0"/>
                                  </p:iterate>
                                  <p:childTnLst>
                                    <p:set>
                                      <p:cBhvr>
                                        <p:cTn id="46" fill="hold"/>
                                        <p:tgtEl>
                                          <p:spTgt spid="292"/>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iterate>
                                    <p:tmAbs val="0"/>
                                  </p:iterate>
                                  <p:childTnLst>
                                    <p:set>
                                      <p:cBhvr>
                                        <p:cTn id="49" fill="hold"/>
                                        <p:tgtEl>
                                          <p:spTgt spid="293"/>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iterate>
                                    <p:tmAbs val="0"/>
                                  </p:iterate>
                                  <p:childTnLst>
                                    <p:set>
                                      <p:cBhvr>
                                        <p:cTn id="52" fill="hold"/>
                                        <p:tgtEl>
                                          <p:spTgt spid="294"/>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iterate>
                                    <p:tmAbs val="0"/>
                                  </p:iterate>
                                  <p:childTnLst>
                                    <p:set>
                                      <p:cBhvr>
                                        <p:cTn id="55" fill="hold"/>
                                        <p:tgtEl>
                                          <p:spTgt spid="296"/>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iterate>
                                    <p:tmAbs val="0"/>
                                  </p:iterate>
                                  <p:childTnLst>
                                    <p:set>
                                      <p:cBhvr>
                                        <p:cTn id="58" fill="hold"/>
                                        <p:tgtEl>
                                          <p:spTgt spid="297"/>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grpId="0" nodeType="afterEffect">
                                  <p:stCondLst>
                                    <p:cond delay="0"/>
                                  </p:stCondLst>
                                  <p:iterate>
                                    <p:tmAbs val="0"/>
                                  </p:iterate>
                                  <p:childTnLst>
                                    <p:set>
                                      <p:cBhvr>
                                        <p:cTn id="61" fill="hold"/>
                                        <p:tgtEl>
                                          <p:spTgt spid="29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iterate>
                                    <p:tmAbs val="0"/>
                                  </p:iterate>
                                  <p:childTnLst>
                                    <p:set>
                                      <p:cBhvr>
                                        <p:cTn id="65" fill="hold"/>
                                        <p:tgtEl>
                                          <p:spTgt spid="299"/>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grpId="0" nodeType="afterEffect">
                                  <p:stCondLst>
                                    <p:cond delay="0"/>
                                  </p:stCondLst>
                                  <p:iterate>
                                    <p:tmAbs val="0"/>
                                  </p:iterate>
                                  <p:childTnLst>
                                    <p:set>
                                      <p:cBhvr>
                                        <p:cTn id="68" fill="hold"/>
                                        <p:tgtEl>
                                          <p:spTgt spid="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animBg="1" advAuto="0"/>
      <p:bldP spid="285" grpId="0" animBg="1" advAuto="0"/>
      <p:bldP spid="286" grpId="0" animBg="1" advAuto="0"/>
      <p:bldP spid="287" grpId="0" animBg="1" advAuto="0"/>
      <p:bldP spid="288" grpId="0" animBg="1" advAuto="0"/>
      <p:bldP spid="289" grpId="0" animBg="1" advAuto="0"/>
      <p:bldP spid="290" grpId="0" animBg="1" advAuto="0"/>
      <p:bldP spid="291" grpId="0" animBg="1" advAuto="0"/>
      <p:bldP spid="292" grpId="0" animBg="1" advAuto="0"/>
      <p:bldP spid="293" grpId="0" animBg="1" advAuto="0"/>
      <p:bldP spid="294" grpId="0" animBg="1" advAuto="0"/>
      <p:bldP spid="295" grpId="0" animBg="1" advAuto="0"/>
      <p:bldP spid="296" grpId="0" animBg="1" advAuto="0"/>
      <p:bldP spid="297" grpId="0" animBg="1" advAuto="0"/>
      <p:bldP spid="298" grpId="0" animBg="1" advAuto="0"/>
      <p:bldP spid="299" grpId="0" animBg="1" advAuto="0"/>
      <p:bldP spid="300" grpId="0" animBg="1" advAuto="0"/>
      <p:bldP spid="301" grpId="0" animBg="1" advAuto="0"/>
      <p:bldP spid="302" grpId="0" animBg="1" advAuto="0"/>
      <p:bldP spid="303" grpId="0"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Running example"/>
          <p:cNvSpPr txBox="1">
            <a:spLocks noGrp="1"/>
          </p:cNvSpPr>
          <p:nvPr>
            <p:ph type="title"/>
          </p:nvPr>
        </p:nvSpPr>
        <p:spPr>
          <a:prstGeom prst="rect">
            <a:avLst/>
          </a:prstGeom>
        </p:spPr>
        <p:txBody>
          <a:bodyPr/>
          <a:lstStyle/>
          <a:p>
            <a:r>
              <a:t>Running example</a:t>
            </a:r>
          </a:p>
        </p:txBody>
      </p:sp>
      <p:sp>
        <p:nvSpPr>
          <p:cNvPr id="2" name="Foliennummernplatzhalter 1">
            <a:extLst>
              <a:ext uri="{FF2B5EF4-FFF2-40B4-BE49-F238E27FC236}">
                <a16:creationId xmlns:a16="http://schemas.microsoft.com/office/drawing/2014/main" id="{9D1D03A2-0021-FD69-6E0D-13D45C723BED}"/>
              </a:ext>
            </a:extLst>
          </p:cNvPr>
          <p:cNvSpPr>
            <a:spLocks noGrp="1"/>
          </p:cNvSpPr>
          <p:nvPr>
            <p:ph type="sldNum" sz="quarter" idx="2"/>
          </p:nvPr>
        </p:nvSpPr>
        <p:spPr/>
        <p:txBody>
          <a:bodyPr/>
          <a:lstStyle/>
          <a:p>
            <a:fld id="{86CB4B4D-7CA3-9044-876B-883B54F8677D}" type="slidenum">
              <a:rPr lang="en-GB" smtClean="0"/>
              <a:t>41</a:t>
            </a:fld>
            <a:endParaRPr lang="en-GB"/>
          </a:p>
        </p:txBody>
      </p:sp>
    </p:spTree>
    <p:extLst>
      <p:ext uri="{BB962C8B-B14F-4D97-AF65-F5344CB8AC3E}">
        <p14:creationId xmlns:p14="http://schemas.microsoft.com/office/powerpoint/2010/main" val="4024690722"/>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Example"/>
          <p:cNvSpPr txBox="1">
            <a:spLocks noGrp="1"/>
          </p:cNvSpPr>
          <p:nvPr>
            <p:ph type="title"/>
          </p:nvPr>
        </p:nvSpPr>
        <p:spPr>
          <a:prstGeom prst="rect">
            <a:avLst/>
          </a:prstGeom>
        </p:spPr>
        <p:txBody>
          <a:bodyPr/>
          <a:lstStyle/>
          <a:p>
            <a:r>
              <a:t>Example</a:t>
            </a:r>
          </a:p>
        </p:txBody>
      </p:sp>
      <p:sp>
        <p:nvSpPr>
          <p:cNvPr id="308" name="Circle problem"/>
          <p:cNvSpPr txBox="1">
            <a:spLocks noGrp="1"/>
          </p:cNvSpPr>
          <p:nvPr>
            <p:ph type="body" idx="21"/>
          </p:nvPr>
        </p:nvSpPr>
        <p:spPr>
          <a:xfrm>
            <a:off x="1206500" y="2355185"/>
            <a:ext cx="10593710" cy="93478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Circle problem</a:t>
            </a:r>
          </a:p>
        </p:txBody>
      </p:sp>
      <p:sp>
        <p:nvSpPr>
          <p:cNvPr id="309" name="procedure circleAreaProblem(radius,area); real area; radius;"/>
          <p:cNvSpPr txBox="1"/>
          <p:nvPr/>
        </p:nvSpPr>
        <p:spPr>
          <a:xfrm>
            <a:off x="6073466" y="3951230"/>
            <a:ext cx="12351081" cy="609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3400"/>
            </a:pPr>
            <a:r>
              <a:t>procedure </a:t>
            </a:r>
            <a:r>
              <a:rPr>
                <a:solidFill>
                  <a:schemeClr val="accent1">
                    <a:hueOff val="114395"/>
                    <a:lumOff val="-24975"/>
                  </a:schemeClr>
                </a:solidFill>
              </a:rPr>
              <a:t>circleAreaProblem</a:t>
            </a:r>
            <a:r>
              <a:rPr>
                <a:solidFill>
                  <a:srgbClr val="5E5E5E"/>
                </a:solidFill>
              </a:rPr>
              <a:t>(</a:t>
            </a:r>
            <a:r>
              <a:rPr>
                <a:solidFill>
                  <a:schemeClr val="accent3">
                    <a:hueOff val="914338"/>
                    <a:satOff val="31515"/>
                    <a:lumOff val="-30790"/>
                  </a:schemeClr>
                </a:solidFill>
              </a:rPr>
              <a:t>radius</a:t>
            </a:r>
            <a:r>
              <a:rPr>
                <a:solidFill>
                  <a:srgbClr val="5E5E5E"/>
                </a:solidFill>
              </a:rPr>
              <a:t>,</a:t>
            </a:r>
            <a:r>
              <a:rPr>
                <a:solidFill>
                  <a:schemeClr val="accent3">
                    <a:hueOff val="914338"/>
                    <a:satOff val="31515"/>
                    <a:lumOff val="-30790"/>
                  </a:schemeClr>
                </a:solidFill>
              </a:rPr>
              <a:t>area</a:t>
            </a:r>
            <a:r>
              <a:rPr>
                <a:solidFill>
                  <a:srgbClr val="5E5E5E"/>
                </a:solidFill>
              </a:rPr>
              <a:t>); </a:t>
            </a:r>
            <a:r>
              <a:t>real</a:t>
            </a:r>
            <a:r>
              <a:rPr>
                <a:solidFill>
                  <a:srgbClr val="5E5E5E"/>
                </a:solidFill>
              </a:rPr>
              <a:t> area; radius;</a:t>
            </a:r>
          </a:p>
        </p:txBody>
      </p:sp>
      <p:sp>
        <p:nvSpPr>
          <p:cNvPr id="310" name="begin"/>
          <p:cNvSpPr txBox="1"/>
          <p:nvPr/>
        </p:nvSpPr>
        <p:spPr>
          <a:xfrm>
            <a:off x="6071841" y="3465472"/>
            <a:ext cx="1265480" cy="609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400">
                <a:solidFill>
                  <a:schemeClr val="accent6">
                    <a:satOff val="-20754"/>
                    <a:lumOff val="-16738"/>
                  </a:schemeClr>
                </a:solidFill>
              </a:defRPr>
            </a:lvl1pPr>
          </a:lstStyle>
          <a:p>
            <a:r>
              <a:t>begin</a:t>
            </a:r>
          </a:p>
        </p:txBody>
      </p:sp>
      <p:sp>
        <p:nvSpPr>
          <p:cNvPr id="311" name="begin"/>
          <p:cNvSpPr txBox="1"/>
          <p:nvPr/>
        </p:nvSpPr>
        <p:spPr>
          <a:xfrm>
            <a:off x="6530252" y="5095856"/>
            <a:ext cx="1265480" cy="609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400">
                <a:solidFill>
                  <a:schemeClr val="accent6">
                    <a:satOff val="-20754"/>
                    <a:lumOff val="-16738"/>
                  </a:schemeClr>
                </a:solidFill>
              </a:defRPr>
            </a:lvl1pPr>
          </a:lstStyle>
          <a:p>
            <a:r>
              <a:t>begin</a:t>
            </a:r>
          </a:p>
        </p:txBody>
      </p:sp>
      <p:sp>
        <p:nvSpPr>
          <p:cNvPr id="312" name="real circleArea := pi * radius * radius;"/>
          <p:cNvSpPr txBox="1"/>
          <p:nvPr/>
        </p:nvSpPr>
        <p:spPr>
          <a:xfrm>
            <a:off x="6974096" y="5555599"/>
            <a:ext cx="7571055" cy="609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3400"/>
            </a:pPr>
            <a:r>
              <a:t>real </a:t>
            </a:r>
            <a:r>
              <a:rPr>
                <a:solidFill>
                  <a:srgbClr val="5E5E5E"/>
                </a:solidFill>
              </a:rPr>
              <a:t>circleArea := </a:t>
            </a:r>
            <a:r>
              <a:rPr>
                <a:solidFill>
                  <a:schemeClr val="accent3">
                    <a:hueOff val="914338"/>
                    <a:satOff val="31515"/>
                    <a:lumOff val="-30790"/>
                  </a:schemeClr>
                </a:solidFill>
              </a:rPr>
              <a:t>pi</a:t>
            </a:r>
            <a:r>
              <a:rPr>
                <a:solidFill>
                  <a:srgbClr val="5E5E5E"/>
                </a:solidFill>
              </a:rPr>
              <a:t> * </a:t>
            </a:r>
            <a:r>
              <a:rPr>
                <a:solidFill>
                  <a:schemeClr val="accent3">
                    <a:hueOff val="914338"/>
                    <a:satOff val="31515"/>
                    <a:lumOff val="-30790"/>
                  </a:schemeClr>
                </a:solidFill>
              </a:rPr>
              <a:t>radius</a:t>
            </a:r>
            <a:r>
              <a:rPr>
                <a:solidFill>
                  <a:srgbClr val="5E5E5E"/>
                </a:solidFill>
              </a:rPr>
              <a:t> * </a:t>
            </a:r>
            <a:r>
              <a:rPr>
                <a:solidFill>
                  <a:schemeClr val="accent3">
                    <a:hueOff val="914338"/>
                    <a:satOff val="31515"/>
                    <a:lumOff val="-30790"/>
                  </a:schemeClr>
                </a:solidFill>
              </a:rPr>
              <a:t>radius</a:t>
            </a:r>
            <a:r>
              <a:rPr>
                <a:solidFill>
                  <a:srgbClr val="5E5E5E"/>
                </a:solidFill>
              </a:rPr>
              <a:t>;</a:t>
            </a:r>
          </a:p>
        </p:txBody>
      </p:sp>
      <p:sp>
        <p:nvSpPr>
          <p:cNvPr id="313" name="end"/>
          <p:cNvSpPr txBox="1"/>
          <p:nvPr/>
        </p:nvSpPr>
        <p:spPr>
          <a:xfrm>
            <a:off x="6547764" y="8283172"/>
            <a:ext cx="889814" cy="609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400">
                <a:solidFill>
                  <a:schemeClr val="accent6">
                    <a:satOff val="-20754"/>
                    <a:lumOff val="-16738"/>
                  </a:schemeClr>
                </a:solidFill>
              </a:defRPr>
            </a:lvl1pPr>
          </a:lstStyle>
          <a:p>
            <a:r>
              <a:t>end</a:t>
            </a:r>
          </a:p>
        </p:txBody>
      </p:sp>
      <p:sp>
        <p:nvSpPr>
          <p:cNvPr id="314" name="end"/>
          <p:cNvSpPr txBox="1"/>
          <p:nvPr/>
        </p:nvSpPr>
        <p:spPr>
          <a:xfrm>
            <a:off x="6153433" y="10070412"/>
            <a:ext cx="889813" cy="609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400">
                <a:solidFill>
                  <a:schemeClr val="accent6">
                    <a:satOff val="-20754"/>
                    <a:lumOff val="-16738"/>
                  </a:schemeClr>
                </a:solidFill>
              </a:defRPr>
            </a:lvl1pPr>
          </a:lstStyle>
          <a:p>
            <a:r>
              <a:t>end</a:t>
            </a:r>
          </a:p>
        </p:txBody>
      </p:sp>
      <p:sp>
        <p:nvSpPr>
          <p:cNvPr id="315" name="Output: The circle cannot be painted"/>
          <p:cNvSpPr txBox="1"/>
          <p:nvPr/>
        </p:nvSpPr>
        <p:spPr>
          <a:xfrm>
            <a:off x="8581101" y="11695536"/>
            <a:ext cx="7221798" cy="11304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3400"/>
            </a:pPr>
            <a:r>
              <a:rPr>
                <a:solidFill>
                  <a:srgbClr val="000000"/>
                </a:solidFill>
              </a:rPr>
              <a:t>Output</a:t>
            </a:r>
            <a:r>
              <a:t>:</a:t>
            </a:r>
            <a:r>
              <a:rPr>
                <a:solidFill>
                  <a:srgbClr val="5E5E5E"/>
                </a:solidFill>
              </a:rPr>
              <a:t> The circle cannot be painted </a:t>
            </a:r>
          </a:p>
        </p:txBody>
      </p:sp>
      <p:sp>
        <p:nvSpPr>
          <p:cNvPr id="316" name="Rechteck"/>
          <p:cNvSpPr/>
          <p:nvPr/>
        </p:nvSpPr>
        <p:spPr>
          <a:xfrm>
            <a:off x="8467673" y="11556893"/>
            <a:ext cx="8300874" cy="1966156"/>
          </a:xfrm>
          <a:prstGeom prst="rect">
            <a:avLst/>
          </a:prstGeom>
          <a:ln w="25400">
            <a:solidFill>
              <a:srgbClr val="000000"/>
            </a:solidFill>
            <a:miter lim="400000"/>
          </a:ln>
        </p:spPr>
        <p:txBody>
          <a:bodyPr lIns="50800" tIns="50800" rIns="50800" bIns="50800" anchor="ctr"/>
          <a:lstStyle/>
          <a:p>
            <a:pPr defTabSz="825500">
              <a:defRPr sz="3400" b="0" i="0">
                <a:solidFill>
                  <a:srgbClr val="FFFFFF"/>
                </a:solidFill>
                <a:latin typeface="Helvetica Neue Medium"/>
                <a:ea typeface="Helvetica Neue Medium"/>
                <a:cs typeface="Helvetica Neue Medium"/>
                <a:sym typeface="Helvetica Neue Medium"/>
              </a:defRPr>
            </a:pPr>
            <a:endParaRPr/>
          </a:p>
        </p:txBody>
      </p:sp>
      <p:sp>
        <p:nvSpPr>
          <p:cNvPr id="317" name="real pi := 3.14159;"/>
          <p:cNvSpPr txBox="1"/>
          <p:nvPr/>
        </p:nvSpPr>
        <p:spPr>
          <a:xfrm>
            <a:off x="6056936" y="4529937"/>
            <a:ext cx="3677515" cy="609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3400"/>
            </a:pPr>
            <a:r>
              <a:t>real</a:t>
            </a:r>
            <a:r>
              <a:rPr>
                <a:solidFill>
                  <a:srgbClr val="5E5E5E"/>
                </a:solidFill>
              </a:rPr>
              <a:t> </a:t>
            </a:r>
            <a:r>
              <a:rPr>
                <a:solidFill>
                  <a:schemeClr val="accent3">
                    <a:hueOff val="914338"/>
                    <a:satOff val="31515"/>
                    <a:lumOff val="-30790"/>
                  </a:schemeClr>
                </a:solidFill>
              </a:rPr>
              <a:t>pi</a:t>
            </a:r>
            <a:r>
              <a:rPr>
                <a:solidFill>
                  <a:srgbClr val="5E5E5E"/>
                </a:solidFill>
              </a:rPr>
              <a:t> := 3.14159;</a:t>
            </a:r>
          </a:p>
        </p:txBody>
      </p:sp>
      <p:sp>
        <p:nvSpPr>
          <p:cNvPr id="318" name="if circleArea &lt;= area then"/>
          <p:cNvSpPr txBox="1"/>
          <p:nvPr/>
        </p:nvSpPr>
        <p:spPr>
          <a:xfrm>
            <a:off x="6993366" y="6098782"/>
            <a:ext cx="5279060" cy="609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3400"/>
            </a:pPr>
            <a:r>
              <a:t>if </a:t>
            </a:r>
            <a:r>
              <a:rPr>
                <a:solidFill>
                  <a:srgbClr val="5E5E5E"/>
                </a:solidFill>
              </a:rPr>
              <a:t>circleArea</a:t>
            </a:r>
            <a:r>
              <a:t> </a:t>
            </a:r>
            <a:r>
              <a:rPr>
                <a:solidFill>
                  <a:srgbClr val="000000"/>
                </a:solidFill>
              </a:rPr>
              <a:t>&lt;=</a:t>
            </a:r>
            <a:r>
              <a:t> </a:t>
            </a:r>
            <a:r>
              <a:rPr>
                <a:solidFill>
                  <a:schemeClr val="accent3">
                    <a:hueOff val="914338"/>
                    <a:satOff val="31515"/>
                    <a:lumOff val="-30790"/>
                  </a:schemeClr>
                </a:solidFill>
              </a:rPr>
              <a:t>area</a:t>
            </a:r>
            <a:r>
              <a:t> then</a:t>
            </a:r>
          </a:p>
        </p:txBody>
      </p:sp>
      <p:sp>
        <p:nvSpPr>
          <p:cNvPr id="319" name="outstring(1, &quot;The circle can be painted“)"/>
          <p:cNvSpPr txBox="1"/>
          <p:nvPr/>
        </p:nvSpPr>
        <p:spPr>
          <a:xfrm>
            <a:off x="6963409" y="6647868"/>
            <a:ext cx="8326274" cy="609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3400"/>
            </a:pPr>
            <a:r>
              <a:t>outstring(</a:t>
            </a:r>
            <a:r>
              <a:rPr>
                <a:solidFill>
                  <a:srgbClr val="000000"/>
                </a:solidFill>
              </a:rPr>
              <a:t>1</a:t>
            </a:r>
            <a:r>
              <a:t>, </a:t>
            </a:r>
            <a:r>
              <a:rPr>
                <a:solidFill>
                  <a:srgbClr val="000000"/>
                </a:solidFill>
              </a:rPr>
              <a:t>"</a:t>
            </a:r>
            <a:r>
              <a:rPr>
                <a:solidFill>
                  <a:srgbClr val="5E5E5E"/>
                </a:solidFill>
              </a:rPr>
              <a:t>The circle can be painted</a:t>
            </a:r>
            <a:r>
              <a:rPr>
                <a:solidFill>
                  <a:srgbClr val="000000"/>
                </a:solidFill>
              </a:rPr>
              <a:t>“</a:t>
            </a:r>
            <a:r>
              <a:t>)</a:t>
            </a:r>
          </a:p>
        </p:txBody>
      </p:sp>
      <p:sp>
        <p:nvSpPr>
          <p:cNvPr id="320" name="else"/>
          <p:cNvSpPr txBox="1"/>
          <p:nvPr/>
        </p:nvSpPr>
        <p:spPr>
          <a:xfrm>
            <a:off x="6858654" y="7190903"/>
            <a:ext cx="945948" cy="609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400"/>
            </a:lvl1pPr>
          </a:lstStyle>
          <a:p>
            <a:r>
              <a:t>else</a:t>
            </a:r>
          </a:p>
        </p:txBody>
      </p:sp>
      <p:sp>
        <p:nvSpPr>
          <p:cNvPr id="321" name="outstring(1, &quot;The circle cannot be painted“)"/>
          <p:cNvSpPr txBox="1"/>
          <p:nvPr/>
        </p:nvSpPr>
        <p:spPr>
          <a:xfrm>
            <a:off x="6972521" y="7667626"/>
            <a:ext cx="9005926" cy="609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3400"/>
            </a:pPr>
            <a:r>
              <a:t>outstring(</a:t>
            </a:r>
            <a:r>
              <a:rPr>
                <a:solidFill>
                  <a:srgbClr val="000000"/>
                </a:solidFill>
              </a:rPr>
              <a:t>1</a:t>
            </a:r>
            <a:r>
              <a:t>, </a:t>
            </a:r>
            <a:r>
              <a:rPr>
                <a:solidFill>
                  <a:srgbClr val="000000"/>
                </a:solidFill>
              </a:rPr>
              <a:t>"</a:t>
            </a:r>
            <a:r>
              <a:rPr>
                <a:solidFill>
                  <a:srgbClr val="5E5E5E"/>
                </a:solidFill>
              </a:rPr>
              <a:t>The circle cannot be painted</a:t>
            </a:r>
            <a:r>
              <a:rPr>
                <a:solidFill>
                  <a:srgbClr val="000000"/>
                </a:solidFill>
              </a:rPr>
              <a:t>“</a:t>
            </a:r>
            <a:r>
              <a:t>)</a:t>
            </a:r>
          </a:p>
        </p:txBody>
      </p:sp>
      <p:sp>
        <p:nvSpPr>
          <p:cNvPr id="322" name="circleAreaProblem(5, 75);"/>
          <p:cNvSpPr txBox="1"/>
          <p:nvPr/>
        </p:nvSpPr>
        <p:spPr>
          <a:xfrm>
            <a:off x="6089070" y="8951946"/>
            <a:ext cx="5233290" cy="609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3400"/>
            </a:pPr>
            <a:r>
              <a:t>circleAreaProblem(</a:t>
            </a:r>
            <a:r>
              <a:rPr>
                <a:solidFill>
                  <a:srgbClr val="5E5E5E"/>
                </a:solidFill>
              </a:rPr>
              <a:t>5</a:t>
            </a:r>
            <a:r>
              <a:t>, </a:t>
            </a:r>
            <a:r>
              <a:rPr>
                <a:solidFill>
                  <a:srgbClr val="5E5E5E"/>
                </a:solidFill>
              </a:rPr>
              <a:t>75</a:t>
            </a:r>
            <a:r>
              <a:t>);</a:t>
            </a:r>
          </a:p>
        </p:txBody>
      </p:sp>
      <p:sp>
        <p:nvSpPr>
          <p:cNvPr id="323" name="Rechteck: abgerundete Ecken 18"/>
          <p:cNvSpPr/>
          <p:nvPr/>
        </p:nvSpPr>
        <p:spPr>
          <a:xfrm>
            <a:off x="5773022" y="3053478"/>
            <a:ext cx="12837956" cy="7949901"/>
          </a:xfrm>
          <a:prstGeom prst="roundRect">
            <a:avLst>
              <a:gd name="adj" fmla="val 12793"/>
            </a:avLst>
          </a:prstGeom>
          <a:ln w="57150">
            <a:solidFill>
              <a:srgbClr val="5E5E5E"/>
            </a:solidFill>
          </a:ln>
        </p:spPr>
        <p:txBody>
          <a:bodyPr lIns="50800" tIns="50800" rIns="50800" bIns="50800" anchor="ctr"/>
          <a:lstStyle/>
          <a:p>
            <a:pPr defTabSz="825500">
              <a:defRPr sz="3400" b="0" i="0">
                <a:solidFill>
                  <a:srgbClr val="FFFFFF"/>
                </a:solidFill>
              </a:defRPr>
            </a:pPr>
            <a:endParaRPr/>
          </a:p>
        </p:txBody>
      </p:sp>
      <p:sp>
        <p:nvSpPr>
          <p:cNvPr id="324" name="circleAreaProblem(5, 79);"/>
          <p:cNvSpPr txBox="1"/>
          <p:nvPr/>
        </p:nvSpPr>
        <p:spPr>
          <a:xfrm>
            <a:off x="6089070" y="9511179"/>
            <a:ext cx="5233290" cy="609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3400"/>
            </a:pPr>
            <a:r>
              <a:t>circleAreaProblem(</a:t>
            </a:r>
            <a:r>
              <a:rPr>
                <a:solidFill>
                  <a:srgbClr val="5E5E5E"/>
                </a:solidFill>
              </a:rPr>
              <a:t>5</a:t>
            </a:r>
            <a:r>
              <a:t>, </a:t>
            </a:r>
            <a:r>
              <a:rPr>
                <a:solidFill>
                  <a:srgbClr val="5E5E5E"/>
                </a:solidFill>
              </a:rPr>
              <a:t>79</a:t>
            </a:r>
            <a:r>
              <a:t>);</a:t>
            </a:r>
          </a:p>
        </p:txBody>
      </p:sp>
      <p:sp>
        <p:nvSpPr>
          <p:cNvPr id="325" name="The circle can be painted"/>
          <p:cNvSpPr txBox="1"/>
          <p:nvPr/>
        </p:nvSpPr>
        <p:spPr>
          <a:xfrm>
            <a:off x="10859815" y="12808036"/>
            <a:ext cx="5304106" cy="609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400">
                <a:solidFill>
                  <a:srgbClr val="5E5E5E"/>
                </a:solidFill>
              </a:defRPr>
            </a:lvl1pPr>
          </a:lstStyle>
          <a:p>
            <a:pPr>
              <a:defRPr>
                <a:solidFill>
                  <a:schemeClr val="accent1">
                    <a:lumOff val="-13575"/>
                  </a:schemeClr>
                </a:solidFill>
              </a:defRPr>
            </a:pPr>
            <a:r>
              <a:rPr>
                <a:solidFill>
                  <a:srgbClr val="5E5E5E"/>
                </a:solidFill>
              </a:rPr>
              <a:t>The circle can be painted</a:t>
            </a:r>
          </a:p>
        </p:txBody>
      </p:sp>
      <p:sp>
        <p:nvSpPr>
          <p:cNvPr id="2" name="Foliennummernplatzhalter 1">
            <a:extLst>
              <a:ext uri="{FF2B5EF4-FFF2-40B4-BE49-F238E27FC236}">
                <a16:creationId xmlns:a16="http://schemas.microsoft.com/office/drawing/2014/main" id="{4EDA8601-6CED-93F8-2188-0CB2530BC2BF}"/>
              </a:ext>
            </a:extLst>
          </p:cNvPr>
          <p:cNvSpPr>
            <a:spLocks noGrp="1"/>
          </p:cNvSpPr>
          <p:nvPr>
            <p:ph type="sldNum" sz="quarter" idx="2"/>
          </p:nvPr>
        </p:nvSpPr>
        <p:spPr/>
        <p:txBody>
          <a:bodyPr/>
          <a:lstStyle/>
          <a:p>
            <a:fld id="{86CB4B4D-7CA3-9044-876B-883B54F8677D}" type="slidenum">
              <a:rPr lang="en-GB" smtClean="0"/>
              <a:t>42</a:t>
            </a:fld>
            <a:endParaRPr lang="en-GB"/>
          </a:p>
        </p:txBody>
      </p:sp>
    </p:spTree>
    <p:extLst>
      <p:ext uri="{BB962C8B-B14F-4D97-AF65-F5344CB8AC3E}">
        <p14:creationId xmlns:p14="http://schemas.microsoft.com/office/powerpoint/2010/main" val="1468406235"/>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2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310"/>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3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3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3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31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iterate>
                                    <p:tmAbs val="0"/>
                                  </p:iterate>
                                  <p:childTnLst>
                                    <p:set>
                                      <p:cBhvr>
                                        <p:cTn id="27" fill="hold"/>
                                        <p:tgtEl>
                                          <p:spTgt spid="31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iterate>
                                    <p:tmAbs val="0"/>
                                  </p:iterate>
                                  <p:childTnLst>
                                    <p:set>
                                      <p:cBhvr>
                                        <p:cTn id="31" fill="hold"/>
                                        <p:tgtEl>
                                          <p:spTgt spid="31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iterate>
                                    <p:tmAbs val="0"/>
                                  </p:iterate>
                                  <p:childTnLst>
                                    <p:set>
                                      <p:cBhvr>
                                        <p:cTn id="35" fill="hold"/>
                                        <p:tgtEl>
                                          <p:spTgt spid="3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iterate>
                                    <p:tmAbs val="0"/>
                                  </p:iterate>
                                  <p:childTnLst>
                                    <p:set>
                                      <p:cBhvr>
                                        <p:cTn id="39" fill="hold"/>
                                        <p:tgtEl>
                                          <p:spTgt spid="31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iterate>
                                    <p:tmAbs val="0"/>
                                  </p:iterate>
                                  <p:childTnLst>
                                    <p:set>
                                      <p:cBhvr>
                                        <p:cTn id="43" fill="hold"/>
                                        <p:tgtEl>
                                          <p:spTgt spid="32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iterate>
                                    <p:tmAbs val="0"/>
                                  </p:iterate>
                                  <p:childTnLst>
                                    <p:set>
                                      <p:cBhvr>
                                        <p:cTn id="47" fill="hold"/>
                                        <p:tgtEl>
                                          <p:spTgt spid="32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iterate>
                                    <p:tmAbs val="0"/>
                                  </p:iterate>
                                  <p:childTnLst>
                                    <p:set>
                                      <p:cBhvr>
                                        <p:cTn id="51" fill="hold"/>
                                        <p:tgtEl>
                                          <p:spTgt spid="3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iterate>
                                    <p:tmAbs val="0"/>
                                  </p:iterate>
                                  <p:childTnLst>
                                    <p:set>
                                      <p:cBhvr>
                                        <p:cTn id="55" fill="hold"/>
                                        <p:tgtEl>
                                          <p:spTgt spid="316"/>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iterate>
                                    <p:tmAbs val="0"/>
                                  </p:iterate>
                                  <p:childTnLst>
                                    <p:set>
                                      <p:cBhvr>
                                        <p:cTn id="58" fill="hold"/>
                                        <p:tgtEl>
                                          <p:spTgt spid="3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iterate>
                                    <p:tmAbs val="0"/>
                                  </p:iterate>
                                  <p:childTnLst>
                                    <p:set>
                                      <p:cBhvr>
                                        <p:cTn id="62" fill="hold"/>
                                        <p:tgtEl>
                                          <p:spTgt spid="3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iterate>
                                    <p:tmAbs val="0"/>
                                  </p:iterate>
                                  <p:childTnLst>
                                    <p:set>
                                      <p:cBhvr>
                                        <p:cTn id="66" fill="hold"/>
                                        <p:tgtEl>
                                          <p:spTgt spid="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 grpId="0" animBg="1" advAuto="0"/>
      <p:bldP spid="310" grpId="0" animBg="1" advAuto="0"/>
      <p:bldP spid="311" grpId="0" animBg="1" advAuto="0"/>
      <p:bldP spid="312" grpId="0" animBg="1" advAuto="0"/>
      <p:bldP spid="313" grpId="0" animBg="1" advAuto="0"/>
      <p:bldP spid="314" grpId="0" animBg="1" advAuto="0"/>
      <p:bldP spid="315" grpId="0" animBg="1" advAuto="0"/>
      <p:bldP spid="316" grpId="0" animBg="1" advAuto="0"/>
      <p:bldP spid="317" grpId="0" animBg="1" advAuto="0"/>
      <p:bldP spid="318" grpId="0" animBg="1" advAuto="0"/>
      <p:bldP spid="319" grpId="0" animBg="1" advAuto="0"/>
      <p:bldP spid="320" grpId="0" animBg="1" advAuto="0"/>
      <p:bldP spid="321" grpId="0" animBg="1" advAuto="0"/>
      <p:bldP spid="322" grpId="0" animBg="1" advAuto="0"/>
      <p:bldP spid="323" grpId="0" animBg="1" advAuto="0"/>
      <p:bldP spid="324" grpId="0" animBg="1" advAuto="0"/>
      <p:bldP spid="325" grpId="0" animBg="1" advAuto="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What did ALGOL do 60 good?"/>
          <p:cNvSpPr txBox="1">
            <a:spLocks noGrp="1"/>
          </p:cNvSpPr>
          <p:nvPr>
            <p:ph type="title"/>
          </p:nvPr>
        </p:nvSpPr>
        <p:spPr>
          <a:prstGeom prst="rect">
            <a:avLst/>
          </a:prstGeom>
        </p:spPr>
        <p:txBody>
          <a:bodyPr/>
          <a:lstStyle/>
          <a:p>
            <a:r>
              <a:t>What did ALGOL do 60 good?</a:t>
            </a:r>
          </a:p>
        </p:txBody>
      </p:sp>
      <p:sp>
        <p:nvSpPr>
          <p:cNvPr id="2" name="Foliennummernplatzhalter 1">
            <a:extLst>
              <a:ext uri="{FF2B5EF4-FFF2-40B4-BE49-F238E27FC236}">
                <a16:creationId xmlns:a16="http://schemas.microsoft.com/office/drawing/2014/main" id="{29A260A9-4DCE-A14A-5A61-43A075DE3B4D}"/>
              </a:ext>
            </a:extLst>
          </p:cNvPr>
          <p:cNvSpPr>
            <a:spLocks noGrp="1"/>
          </p:cNvSpPr>
          <p:nvPr>
            <p:ph type="sldNum" sz="quarter" idx="2"/>
          </p:nvPr>
        </p:nvSpPr>
        <p:spPr/>
        <p:txBody>
          <a:bodyPr/>
          <a:lstStyle/>
          <a:p>
            <a:fld id="{86CB4B4D-7CA3-9044-876B-883B54F8677D}" type="slidenum">
              <a:rPr lang="en-GB" smtClean="0"/>
              <a:t>43</a:t>
            </a:fld>
            <a:endParaRPr lang="en-GB"/>
          </a:p>
        </p:txBody>
      </p:sp>
    </p:spTree>
    <p:extLst>
      <p:ext uri="{BB962C8B-B14F-4D97-AF65-F5344CB8AC3E}">
        <p14:creationId xmlns:p14="http://schemas.microsoft.com/office/powerpoint/2010/main" val="2361226800"/>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Goods"/>
          <p:cNvSpPr txBox="1">
            <a:spLocks noGrp="1"/>
          </p:cNvSpPr>
          <p:nvPr>
            <p:ph type="title"/>
          </p:nvPr>
        </p:nvSpPr>
        <p:spPr>
          <a:prstGeom prst="rect">
            <a:avLst/>
          </a:prstGeom>
        </p:spPr>
        <p:txBody>
          <a:bodyPr/>
          <a:lstStyle/>
          <a:p>
            <a:r>
              <a:t>Goods</a:t>
            </a:r>
          </a:p>
        </p:txBody>
      </p:sp>
      <p:sp>
        <p:nvSpPr>
          <p:cNvPr id="330" name="ALGOL 60"/>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ALGOL 60</a:t>
            </a:r>
          </a:p>
        </p:txBody>
      </p:sp>
      <p:sp>
        <p:nvSpPr>
          <p:cNvPr id="331" name="It has recursion…"/>
          <p:cNvSpPr txBox="1">
            <a:spLocks noGrp="1"/>
          </p:cNvSpPr>
          <p:nvPr>
            <p:ph type="body" sz="quarter" idx="1"/>
          </p:nvPr>
        </p:nvSpPr>
        <p:spPr>
          <a:xfrm>
            <a:off x="1206500" y="4248504"/>
            <a:ext cx="7683760" cy="8256012"/>
          </a:xfrm>
          <a:prstGeom prst="rect">
            <a:avLst/>
          </a:prstGeom>
        </p:spPr>
        <p:txBody>
          <a:bodyPr/>
          <a:lstStyle/>
          <a:p>
            <a:r>
              <a:t>It has recursion</a:t>
            </a:r>
          </a:p>
          <a:p>
            <a:r>
              <a:t>Block structure</a:t>
            </a:r>
          </a:p>
          <a:p>
            <a:r>
              <a:t>Lexical scoping</a:t>
            </a:r>
          </a:p>
          <a:p>
            <a:r>
              <a:t>Clean and consistent syntax</a:t>
            </a:r>
          </a:p>
        </p:txBody>
      </p:sp>
      <p:pic>
        <p:nvPicPr>
          <p:cNvPr id="332" name="Linien Linien" descr="Linien Linien"/>
          <p:cNvPicPr>
            <a:picLocks/>
          </p:cNvPicPr>
          <p:nvPr/>
        </p:nvPicPr>
        <p:blipFill>
          <a:blip r:embed="rId2"/>
          <a:stretch>
            <a:fillRect/>
          </a:stretch>
        </p:blipFill>
        <p:spPr>
          <a:xfrm>
            <a:off x="8461700" y="6301582"/>
            <a:ext cx="2052009" cy="352234"/>
          </a:xfrm>
          <a:prstGeom prst="rect">
            <a:avLst/>
          </a:prstGeom>
        </p:spPr>
      </p:pic>
      <p:sp>
        <p:nvSpPr>
          <p:cNvPr id="334" name="Used in modern languages like Java"/>
          <p:cNvSpPr txBox="1"/>
          <p:nvPr/>
        </p:nvSpPr>
        <p:spPr>
          <a:xfrm>
            <a:off x="10840130" y="6073483"/>
            <a:ext cx="9971533" cy="8084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lnSpc>
                <a:spcPct val="90000"/>
              </a:lnSpc>
              <a:spcBef>
                <a:spcPts val="4500"/>
              </a:spcBef>
              <a:defRPr sz="4800" b="0" i="0">
                <a:solidFill>
                  <a:srgbClr val="000000"/>
                </a:solidFill>
              </a:defRPr>
            </a:lvl1pPr>
          </a:lstStyle>
          <a:p>
            <a:r>
              <a:t>Used in modern languages like Java</a:t>
            </a:r>
          </a:p>
        </p:txBody>
      </p:sp>
      <p:sp>
        <p:nvSpPr>
          <p:cNvPr id="2" name="Foliennummernplatzhalter 1">
            <a:extLst>
              <a:ext uri="{FF2B5EF4-FFF2-40B4-BE49-F238E27FC236}">
                <a16:creationId xmlns:a16="http://schemas.microsoft.com/office/drawing/2014/main" id="{E86E958B-C481-E803-D698-61EAA287B878}"/>
              </a:ext>
            </a:extLst>
          </p:cNvPr>
          <p:cNvSpPr>
            <a:spLocks noGrp="1"/>
          </p:cNvSpPr>
          <p:nvPr>
            <p:ph type="sldNum" sz="quarter" idx="2"/>
          </p:nvPr>
        </p:nvSpPr>
        <p:spPr/>
        <p:txBody>
          <a:bodyPr/>
          <a:lstStyle/>
          <a:p>
            <a:fld id="{86CB4B4D-7CA3-9044-876B-883B54F8677D}" type="slidenum">
              <a:rPr lang="en-GB" smtClean="0"/>
              <a:t>44</a:t>
            </a:fld>
            <a:endParaRPr lang="en-GB"/>
          </a:p>
        </p:txBody>
      </p:sp>
    </p:spTree>
    <p:extLst>
      <p:ext uri="{BB962C8B-B14F-4D97-AF65-F5344CB8AC3E}">
        <p14:creationId xmlns:p14="http://schemas.microsoft.com/office/powerpoint/2010/main" val="3334113054"/>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31">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33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33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33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33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3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p:tmAbs val="0"/>
                                  </p:iterate>
                                  <p:childTnLst>
                                    <p:set>
                                      <p:cBhvr>
                                        <p:cTn id="28" fill="hold"/>
                                        <p:tgtEl>
                                          <p:spTgt spid="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 grpId="0" build="p" bldLvl="5" animBg="1" advAuto="0"/>
      <p:bldP spid="332" grpId="0" animBg="1" advAuto="0"/>
      <p:bldP spid="334" grpId="0" animBg="1" advAuto="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Bads"/>
          <p:cNvSpPr txBox="1">
            <a:spLocks noGrp="1"/>
          </p:cNvSpPr>
          <p:nvPr>
            <p:ph type="title"/>
          </p:nvPr>
        </p:nvSpPr>
        <p:spPr>
          <a:prstGeom prst="rect">
            <a:avLst/>
          </a:prstGeom>
        </p:spPr>
        <p:txBody>
          <a:bodyPr/>
          <a:lstStyle/>
          <a:p>
            <a:r>
              <a:t>Bads</a:t>
            </a:r>
          </a:p>
        </p:txBody>
      </p:sp>
      <p:sp>
        <p:nvSpPr>
          <p:cNvPr id="337" name="ALGOL 60"/>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ALGOL 60</a:t>
            </a:r>
          </a:p>
        </p:txBody>
      </p:sp>
      <p:sp>
        <p:nvSpPr>
          <p:cNvPr id="338" name="No build in I/O facilities…"/>
          <p:cNvSpPr txBox="1">
            <a:spLocks noGrp="1"/>
          </p:cNvSpPr>
          <p:nvPr>
            <p:ph type="body" sz="half" idx="1"/>
          </p:nvPr>
        </p:nvSpPr>
        <p:spPr>
          <a:xfrm>
            <a:off x="1206500" y="4248504"/>
            <a:ext cx="9750227" cy="8256012"/>
          </a:xfrm>
          <a:prstGeom prst="rect">
            <a:avLst/>
          </a:prstGeom>
        </p:spPr>
        <p:txBody>
          <a:bodyPr/>
          <a:lstStyle/>
          <a:p>
            <a:r>
              <a:t>No build in I/O facilities</a:t>
            </a:r>
          </a:p>
          <a:p>
            <a:r>
              <a:t>Limited set of data types</a:t>
            </a:r>
          </a:p>
          <a:p>
            <a:r>
              <a:t>No object-oriented programming</a:t>
            </a:r>
          </a:p>
        </p:txBody>
      </p:sp>
      <p:pic>
        <p:nvPicPr>
          <p:cNvPr id="339" name="Linien Linien" descr="Linien Linien"/>
          <p:cNvPicPr>
            <a:picLocks/>
          </p:cNvPicPr>
          <p:nvPr/>
        </p:nvPicPr>
        <p:blipFill>
          <a:blip r:embed="rId2"/>
          <a:stretch>
            <a:fillRect/>
          </a:stretch>
        </p:blipFill>
        <p:spPr>
          <a:xfrm>
            <a:off x="8839096" y="4456191"/>
            <a:ext cx="2052008" cy="352235"/>
          </a:xfrm>
          <a:prstGeom prst="rect">
            <a:avLst/>
          </a:prstGeom>
        </p:spPr>
      </p:pic>
      <p:sp>
        <p:nvSpPr>
          <p:cNvPr id="341" name="Lack of standardization"/>
          <p:cNvSpPr txBox="1"/>
          <p:nvPr/>
        </p:nvSpPr>
        <p:spPr>
          <a:xfrm>
            <a:off x="11217525" y="4228092"/>
            <a:ext cx="6470600" cy="8084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lnSpc>
                <a:spcPct val="90000"/>
              </a:lnSpc>
              <a:spcBef>
                <a:spcPts val="4500"/>
              </a:spcBef>
              <a:defRPr sz="4800" b="0" i="0">
                <a:solidFill>
                  <a:srgbClr val="000000"/>
                </a:solidFill>
              </a:defRPr>
            </a:lvl1pPr>
          </a:lstStyle>
          <a:p>
            <a:r>
              <a:t>Lack of standardization</a:t>
            </a:r>
          </a:p>
        </p:txBody>
      </p:sp>
      <p:pic>
        <p:nvPicPr>
          <p:cNvPr id="342" name="Linien Linien" descr="Linien Linien"/>
          <p:cNvPicPr>
            <a:picLocks/>
          </p:cNvPicPr>
          <p:nvPr/>
        </p:nvPicPr>
        <p:blipFill>
          <a:blip r:embed="rId2"/>
          <a:stretch>
            <a:fillRect/>
          </a:stretch>
        </p:blipFill>
        <p:spPr>
          <a:xfrm>
            <a:off x="8813696" y="5751591"/>
            <a:ext cx="2052008" cy="352235"/>
          </a:xfrm>
          <a:prstGeom prst="rect">
            <a:avLst/>
          </a:prstGeom>
        </p:spPr>
      </p:pic>
      <p:sp>
        <p:nvSpPr>
          <p:cNvPr id="344" name="Hard to write with complex data structures"/>
          <p:cNvSpPr txBox="1"/>
          <p:nvPr/>
        </p:nvSpPr>
        <p:spPr>
          <a:xfrm>
            <a:off x="11192125" y="5523492"/>
            <a:ext cx="11708893" cy="8084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lnSpc>
                <a:spcPct val="90000"/>
              </a:lnSpc>
              <a:spcBef>
                <a:spcPts val="4500"/>
              </a:spcBef>
              <a:defRPr sz="4800" b="0" i="0">
                <a:solidFill>
                  <a:srgbClr val="000000"/>
                </a:solidFill>
              </a:defRPr>
            </a:lvl1pPr>
          </a:lstStyle>
          <a:p>
            <a:r>
              <a:t>Hard to write with complex data structures</a:t>
            </a:r>
          </a:p>
        </p:txBody>
      </p:sp>
      <p:pic>
        <p:nvPicPr>
          <p:cNvPr id="345" name="Linien Linien" descr="Linien Linien"/>
          <p:cNvPicPr>
            <a:picLocks/>
          </p:cNvPicPr>
          <p:nvPr/>
        </p:nvPicPr>
        <p:blipFill>
          <a:blip r:embed="rId2"/>
          <a:stretch>
            <a:fillRect/>
          </a:stretch>
        </p:blipFill>
        <p:spPr>
          <a:xfrm>
            <a:off x="10972696" y="6980052"/>
            <a:ext cx="2052008" cy="352235"/>
          </a:xfrm>
          <a:prstGeom prst="rect">
            <a:avLst/>
          </a:prstGeom>
        </p:spPr>
      </p:pic>
      <p:sp>
        <p:nvSpPr>
          <p:cNvPr id="347" name="Less suited for large scale programms"/>
          <p:cNvSpPr txBox="1"/>
          <p:nvPr/>
        </p:nvSpPr>
        <p:spPr>
          <a:xfrm>
            <a:off x="13351126" y="6751953"/>
            <a:ext cx="10507371" cy="8084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lnSpc>
                <a:spcPct val="90000"/>
              </a:lnSpc>
              <a:spcBef>
                <a:spcPts val="4500"/>
              </a:spcBef>
              <a:defRPr sz="4800" b="0" i="0">
                <a:solidFill>
                  <a:srgbClr val="000000"/>
                </a:solidFill>
              </a:defRPr>
            </a:lvl1pPr>
          </a:lstStyle>
          <a:p>
            <a:r>
              <a:t>Less suited for large scale programms</a:t>
            </a:r>
          </a:p>
        </p:txBody>
      </p:sp>
      <p:sp>
        <p:nvSpPr>
          <p:cNvPr id="2" name="Foliennummernplatzhalter 1">
            <a:extLst>
              <a:ext uri="{FF2B5EF4-FFF2-40B4-BE49-F238E27FC236}">
                <a16:creationId xmlns:a16="http://schemas.microsoft.com/office/drawing/2014/main" id="{ED0BA112-12C5-FF9A-AF45-9BDD5BCBDD56}"/>
              </a:ext>
            </a:extLst>
          </p:cNvPr>
          <p:cNvSpPr>
            <a:spLocks noGrp="1"/>
          </p:cNvSpPr>
          <p:nvPr>
            <p:ph type="sldNum" sz="quarter" idx="2"/>
          </p:nvPr>
        </p:nvSpPr>
        <p:spPr/>
        <p:txBody>
          <a:bodyPr/>
          <a:lstStyle/>
          <a:p>
            <a:fld id="{86CB4B4D-7CA3-9044-876B-883B54F8677D}" type="slidenum">
              <a:rPr lang="en-GB" smtClean="0"/>
              <a:t>45</a:t>
            </a:fld>
            <a:endParaRPr lang="en-GB"/>
          </a:p>
        </p:txBody>
      </p:sp>
    </p:spTree>
    <p:extLst>
      <p:ext uri="{BB962C8B-B14F-4D97-AF65-F5344CB8AC3E}">
        <p14:creationId xmlns:p14="http://schemas.microsoft.com/office/powerpoint/2010/main" val="3326384045"/>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38">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33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3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3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338">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3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p:tmAbs val="0"/>
                                  </p:iterate>
                                  <p:childTnLst>
                                    <p:set>
                                      <p:cBhvr>
                                        <p:cTn id="28" fill="hold"/>
                                        <p:tgtEl>
                                          <p:spTgt spid="3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p:tmAbs val="0"/>
                                  </p:iterate>
                                  <p:childTnLst>
                                    <p:set>
                                      <p:cBhvr>
                                        <p:cTn id="32" fill="hold"/>
                                        <p:tgtEl>
                                          <p:spTgt spid="338">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p:tmAbs val="0"/>
                                  </p:iterate>
                                  <p:childTnLst>
                                    <p:set>
                                      <p:cBhvr>
                                        <p:cTn id="36" fill="hold"/>
                                        <p:tgtEl>
                                          <p:spTgt spid="3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iterate>
                                    <p:tmAbs val="0"/>
                                  </p:iterate>
                                  <p:childTnLst>
                                    <p:set>
                                      <p:cBhvr>
                                        <p:cTn id="40" fill="hold"/>
                                        <p:tgtEl>
                                          <p:spTgt spid="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 grpId="0" build="p" bldLvl="5" animBg="1" advAuto="0"/>
      <p:bldP spid="339" grpId="0" animBg="1" advAuto="0"/>
      <p:bldP spid="341" grpId="0" animBg="1" advAuto="0"/>
      <p:bldP spid="342" grpId="0" animBg="1" advAuto="0"/>
      <p:bldP spid="344" grpId="0" animBg="1" advAuto="0"/>
      <p:bldP spid="345" grpId="0" animBg="1" advAuto="0"/>
      <p:bldP spid="347" grpId="0" animBg="1" advAuto="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Conclusion"/>
          <p:cNvSpPr txBox="1">
            <a:spLocks noGrp="1"/>
          </p:cNvSpPr>
          <p:nvPr>
            <p:ph type="title"/>
          </p:nvPr>
        </p:nvSpPr>
        <p:spPr>
          <a:prstGeom prst="rect">
            <a:avLst/>
          </a:prstGeom>
        </p:spPr>
        <p:txBody>
          <a:bodyPr/>
          <a:lstStyle/>
          <a:p>
            <a:r>
              <a:t>Conclusion</a:t>
            </a:r>
          </a:p>
        </p:txBody>
      </p:sp>
      <p:sp>
        <p:nvSpPr>
          <p:cNvPr id="2" name="Foliennummernplatzhalter 1">
            <a:extLst>
              <a:ext uri="{FF2B5EF4-FFF2-40B4-BE49-F238E27FC236}">
                <a16:creationId xmlns:a16="http://schemas.microsoft.com/office/drawing/2014/main" id="{6945F202-38F2-BC69-C720-7B73ABA213A4}"/>
              </a:ext>
            </a:extLst>
          </p:cNvPr>
          <p:cNvSpPr>
            <a:spLocks noGrp="1"/>
          </p:cNvSpPr>
          <p:nvPr>
            <p:ph type="sldNum" sz="quarter" idx="2"/>
          </p:nvPr>
        </p:nvSpPr>
        <p:spPr/>
        <p:txBody>
          <a:bodyPr/>
          <a:lstStyle/>
          <a:p>
            <a:fld id="{86CB4B4D-7CA3-9044-876B-883B54F8677D}" type="slidenum">
              <a:rPr lang="en-GB" smtClean="0"/>
              <a:t>46</a:t>
            </a:fld>
            <a:endParaRPr lang="en-GB"/>
          </a:p>
        </p:txBody>
      </p:sp>
    </p:spTree>
    <p:extLst>
      <p:ext uri="{BB962C8B-B14F-4D97-AF65-F5344CB8AC3E}">
        <p14:creationId xmlns:p14="http://schemas.microsoft.com/office/powerpoint/2010/main" val="3886028813"/>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Conclusion"/>
          <p:cNvSpPr txBox="1">
            <a:spLocks noGrp="1"/>
          </p:cNvSpPr>
          <p:nvPr>
            <p:ph type="title"/>
          </p:nvPr>
        </p:nvSpPr>
        <p:spPr>
          <a:prstGeom prst="rect">
            <a:avLst/>
          </a:prstGeom>
        </p:spPr>
        <p:txBody>
          <a:bodyPr/>
          <a:lstStyle/>
          <a:p>
            <a:r>
              <a:t>Conclusion</a:t>
            </a:r>
          </a:p>
        </p:txBody>
      </p:sp>
      <p:sp>
        <p:nvSpPr>
          <p:cNvPr id="352" name="ALGOL 60"/>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ALGOL 60</a:t>
            </a:r>
          </a:p>
        </p:txBody>
      </p:sp>
      <p:sp>
        <p:nvSpPr>
          <p:cNvPr id="353" name="It has recursion…"/>
          <p:cNvSpPr txBox="1">
            <a:spLocks noGrp="1"/>
          </p:cNvSpPr>
          <p:nvPr>
            <p:ph type="body" sz="quarter" idx="1"/>
          </p:nvPr>
        </p:nvSpPr>
        <p:spPr>
          <a:xfrm>
            <a:off x="8724900" y="4508186"/>
            <a:ext cx="7683760" cy="5197594"/>
          </a:xfrm>
          <a:prstGeom prst="rect">
            <a:avLst/>
          </a:prstGeom>
        </p:spPr>
        <p:txBody>
          <a:bodyPr/>
          <a:lstStyle/>
          <a:p>
            <a:pPr marL="609599" indent="-609599">
              <a:defRPr sz="4000"/>
            </a:pPr>
            <a:r>
              <a:t>It has recursion</a:t>
            </a:r>
          </a:p>
          <a:p>
            <a:pPr marL="609599" indent="-609599">
              <a:defRPr sz="4000"/>
            </a:pPr>
            <a:r>
              <a:t>Block structure</a:t>
            </a:r>
          </a:p>
          <a:p>
            <a:pPr marL="609599" indent="-609599">
              <a:defRPr sz="4000"/>
            </a:pPr>
            <a:r>
              <a:t>Lexical scoping</a:t>
            </a:r>
          </a:p>
          <a:p>
            <a:pPr marL="609599" indent="-609599">
              <a:defRPr sz="4000"/>
            </a:pPr>
            <a:r>
              <a:t>Clean and consistent syntax</a:t>
            </a:r>
          </a:p>
        </p:txBody>
      </p:sp>
      <p:sp>
        <p:nvSpPr>
          <p:cNvPr id="354" name="No build in I/O facilities…"/>
          <p:cNvSpPr txBox="1"/>
          <p:nvPr/>
        </p:nvSpPr>
        <p:spPr>
          <a:xfrm>
            <a:off x="16116300" y="4532643"/>
            <a:ext cx="9750227" cy="33706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marL="609599" indent="-609599" algn="l">
              <a:lnSpc>
                <a:spcPct val="90000"/>
              </a:lnSpc>
              <a:spcBef>
                <a:spcPts val="4500"/>
              </a:spcBef>
              <a:buSzPct val="123000"/>
              <a:buChar char="•"/>
              <a:defRPr sz="4000" b="0" i="0">
                <a:solidFill>
                  <a:srgbClr val="000000"/>
                </a:solidFill>
              </a:defRPr>
            </a:pPr>
            <a:r>
              <a:t>No build in I/O facilities</a:t>
            </a:r>
          </a:p>
          <a:p>
            <a:pPr marL="609599" indent="-609599" algn="l">
              <a:lnSpc>
                <a:spcPct val="90000"/>
              </a:lnSpc>
              <a:spcBef>
                <a:spcPts val="4500"/>
              </a:spcBef>
              <a:buSzPct val="123000"/>
              <a:buChar char="•"/>
              <a:defRPr sz="4000" b="0" i="0">
                <a:solidFill>
                  <a:srgbClr val="000000"/>
                </a:solidFill>
              </a:defRPr>
            </a:pPr>
            <a:r>
              <a:t>Limited set of data types</a:t>
            </a:r>
          </a:p>
          <a:p>
            <a:pPr marL="609599" indent="-609599" algn="l">
              <a:lnSpc>
                <a:spcPct val="90000"/>
              </a:lnSpc>
              <a:spcBef>
                <a:spcPts val="4500"/>
              </a:spcBef>
              <a:buSzPct val="123000"/>
              <a:buChar char="•"/>
              <a:defRPr sz="4000" b="0" i="0">
                <a:solidFill>
                  <a:srgbClr val="000000"/>
                </a:solidFill>
              </a:defRPr>
            </a:pPr>
            <a:r>
              <a:t>No object-oriented programming</a:t>
            </a:r>
          </a:p>
        </p:txBody>
      </p:sp>
      <p:pic>
        <p:nvPicPr>
          <p:cNvPr id="355" name="Linien Linien" descr="Linien Linien"/>
          <p:cNvPicPr>
            <a:picLocks/>
          </p:cNvPicPr>
          <p:nvPr/>
        </p:nvPicPr>
        <p:blipFill>
          <a:blip r:embed="rId2"/>
          <a:stretch>
            <a:fillRect/>
          </a:stretch>
        </p:blipFill>
        <p:spPr>
          <a:xfrm rot="16200000">
            <a:off x="10942284" y="6813550"/>
            <a:ext cx="9957508" cy="88901"/>
          </a:xfrm>
          <a:prstGeom prst="rect">
            <a:avLst/>
          </a:prstGeom>
        </p:spPr>
      </p:pic>
      <p:sp>
        <p:nvSpPr>
          <p:cNvPr id="357" name="Bads"/>
          <p:cNvSpPr txBox="1"/>
          <p:nvPr/>
        </p:nvSpPr>
        <p:spPr>
          <a:xfrm>
            <a:off x="18924968" y="3267886"/>
            <a:ext cx="1808862" cy="9449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825500">
              <a:defRPr sz="5500" i="0" u="sng">
                <a:solidFill>
                  <a:srgbClr val="000000"/>
                </a:solidFill>
              </a:defRPr>
            </a:lvl1pPr>
          </a:lstStyle>
          <a:p>
            <a:r>
              <a:t>Bads</a:t>
            </a:r>
          </a:p>
        </p:txBody>
      </p:sp>
      <p:sp>
        <p:nvSpPr>
          <p:cNvPr id="358" name="Goods"/>
          <p:cNvSpPr txBox="1"/>
          <p:nvPr/>
        </p:nvSpPr>
        <p:spPr>
          <a:xfrm>
            <a:off x="10617200" y="3267886"/>
            <a:ext cx="2299907" cy="9449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825500">
              <a:defRPr sz="5500" i="0" u="sng">
                <a:solidFill>
                  <a:srgbClr val="000000"/>
                </a:solidFill>
              </a:defRPr>
            </a:lvl1pPr>
          </a:lstStyle>
          <a:p>
            <a:r>
              <a:t>Goods</a:t>
            </a:r>
          </a:p>
        </p:txBody>
      </p:sp>
      <p:sp>
        <p:nvSpPr>
          <p:cNvPr id="359" name="Legacy Language"/>
          <p:cNvSpPr txBox="1"/>
          <p:nvPr/>
        </p:nvSpPr>
        <p:spPr>
          <a:xfrm>
            <a:off x="368300" y="4604104"/>
            <a:ext cx="8293696" cy="75448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609600" indent="-609600" algn="l">
              <a:lnSpc>
                <a:spcPct val="90000"/>
              </a:lnSpc>
              <a:spcBef>
                <a:spcPts val="4500"/>
              </a:spcBef>
              <a:buSzPct val="123000"/>
              <a:buChar char="•"/>
              <a:defRPr sz="4800" b="0" i="0">
                <a:solidFill>
                  <a:srgbClr val="000000"/>
                </a:solidFill>
              </a:defRPr>
            </a:lvl1pPr>
          </a:lstStyle>
          <a:p>
            <a:r>
              <a:t>Legacy Language</a:t>
            </a:r>
          </a:p>
        </p:txBody>
      </p:sp>
      <p:sp>
        <p:nvSpPr>
          <p:cNvPr id="2" name="Foliennummernplatzhalter 1">
            <a:extLst>
              <a:ext uri="{FF2B5EF4-FFF2-40B4-BE49-F238E27FC236}">
                <a16:creationId xmlns:a16="http://schemas.microsoft.com/office/drawing/2014/main" id="{5F3C0AC7-B93D-707D-1FF0-518C47A64B07}"/>
              </a:ext>
            </a:extLst>
          </p:cNvPr>
          <p:cNvSpPr>
            <a:spLocks noGrp="1"/>
          </p:cNvSpPr>
          <p:nvPr>
            <p:ph type="sldNum" sz="quarter" idx="2"/>
          </p:nvPr>
        </p:nvSpPr>
        <p:spPr/>
        <p:txBody>
          <a:bodyPr/>
          <a:lstStyle/>
          <a:p>
            <a:fld id="{86CB4B4D-7CA3-9044-876B-883B54F8677D}" type="slidenum">
              <a:rPr lang="en-GB" smtClean="0"/>
              <a:t>47</a:t>
            </a:fld>
            <a:endParaRPr lang="en-GB"/>
          </a:p>
        </p:txBody>
      </p:sp>
    </p:spTree>
    <p:extLst>
      <p:ext uri="{BB962C8B-B14F-4D97-AF65-F5344CB8AC3E}">
        <p14:creationId xmlns:p14="http://schemas.microsoft.com/office/powerpoint/2010/main" val="325346828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5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357"/>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353"/>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354"/>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3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iterate type="lt">
                                    <p:tmAbs val="0"/>
                                  </p:iterate>
                                  <p:childTnLst>
                                    <p:set>
                                      <p:cBhvr>
                                        <p:cTn id="22" fill="hold"/>
                                        <p:tgtEl>
                                          <p:spTgt spid="359"/>
                                        </p:tgtEl>
                                        <p:attrNameLst>
                                          <p:attrName>style.visibility</p:attrName>
                                        </p:attrNameLst>
                                      </p:cBhvr>
                                      <p:to>
                                        <p:strVal val="visible"/>
                                      </p:to>
                                    </p:set>
                                    <p:anim calcmode="lin" valueType="num">
                                      <p:cBhvr>
                                        <p:cTn id="23" dur="1000" fill="hold"/>
                                        <p:tgtEl>
                                          <p:spTgt spid="359"/>
                                        </p:tgtEl>
                                        <p:attrNameLst>
                                          <p:attrName>ppt_x</p:attrName>
                                        </p:attrNameLst>
                                      </p:cBhvr>
                                      <p:tavLst>
                                        <p:tav tm="0">
                                          <p:val>
                                            <p:strVal val="0-#ppt_w/2"/>
                                          </p:val>
                                        </p:tav>
                                        <p:tav tm="100000">
                                          <p:val>
                                            <p:strVal val="#ppt_x"/>
                                          </p:val>
                                        </p:tav>
                                      </p:tavLst>
                                    </p:anim>
                                    <p:anim calcmode="lin" valueType="num">
                                      <p:cBhvr>
                                        <p:cTn id="24" dur="1000" fill="hold"/>
                                        <p:tgtEl>
                                          <p:spTgt spid="3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 grpId="0" animBg="1" advAuto="0"/>
      <p:bldP spid="354" grpId="0" animBg="1" advAuto="0"/>
      <p:bldP spid="355" grpId="0" animBg="1" advAuto="0"/>
      <p:bldP spid="357" grpId="0" animBg="1" advAuto="0"/>
      <p:bldP spid="358" grpId="0" animBg="1" advAuto="0"/>
      <p:bldP spid="359" grpId="0" animBg="1" advAuto="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ALGOL"/>
          <p:cNvSpPr txBox="1">
            <a:spLocks noGrp="1"/>
          </p:cNvSpPr>
          <p:nvPr>
            <p:ph type="title"/>
          </p:nvPr>
        </p:nvSpPr>
        <p:spPr>
          <a:prstGeom prst="rect">
            <a:avLst/>
          </a:prstGeom>
        </p:spPr>
        <p:txBody>
          <a:bodyPr/>
          <a:lstStyle/>
          <a:p>
            <a:r>
              <a:rPr lang="de-DE" b="1" dirty="0"/>
              <a:t>Lisp (List Processing)</a:t>
            </a:r>
            <a:endParaRPr b="1" dirty="0"/>
          </a:p>
        </p:txBody>
      </p:sp>
      <p:sp>
        <p:nvSpPr>
          <p:cNvPr id="167" name="Foliennummer"/>
          <p:cNvSpPr txBox="1">
            <a:spLocks noGrp="1"/>
          </p:cNvSpPr>
          <p:nvPr>
            <p:ph type="sldNum" sz="quarter" idx="4294967295"/>
          </p:nvPr>
        </p:nvSpPr>
        <p:spPr>
          <a:xfrm>
            <a:off x="12065050" y="13085233"/>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48</a:t>
            </a:fld>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2646E54E-3144-B17A-ABAF-BE3A8FD31D5A}"/>
              </a:ext>
            </a:extLst>
          </p:cNvPr>
          <p:cNvSpPr>
            <a:spLocks noGrp="1"/>
          </p:cNvSpPr>
          <p:nvPr>
            <p:ph type="body" sz="half" idx="1"/>
          </p:nvPr>
        </p:nvSpPr>
        <p:spPr>
          <a:xfrm>
            <a:off x="1275126" y="5001207"/>
            <a:ext cx="12870082" cy="8079791"/>
          </a:xfrm>
        </p:spPr>
        <p:txBody>
          <a:bodyPr/>
          <a:lstStyle/>
          <a:p>
            <a:r>
              <a:rPr lang="de-DE" dirty="0" err="1"/>
              <a:t>Innovations</a:t>
            </a:r>
            <a:r>
              <a:rPr lang="de-DE" dirty="0"/>
              <a:t>/</a:t>
            </a:r>
            <a:r>
              <a:rPr lang="de-DE" dirty="0" err="1"/>
              <a:t>Application</a:t>
            </a:r>
            <a:r>
              <a:rPr lang="de-DE" dirty="0"/>
              <a:t>/</a:t>
            </a:r>
            <a:r>
              <a:rPr lang="de-DE" dirty="0" err="1"/>
              <a:t>Conclusion</a:t>
            </a:r>
            <a:r>
              <a:rPr lang="de-DE" dirty="0"/>
              <a:t> </a:t>
            </a:r>
            <a:r>
              <a:rPr lang="de-DE" dirty="0" err="1"/>
              <a:t>slides</a:t>
            </a:r>
            <a:r>
              <a:rPr lang="de-DE" dirty="0"/>
              <a:t> </a:t>
            </a:r>
            <a:r>
              <a:rPr lang="de-DE" dirty="0" err="1"/>
              <a:t>need</a:t>
            </a:r>
            <a:r>
              <a:rPr lang="de-DE" dirty="0"/>
              <a:t> </a:t>
            </a:r>
            <a:r>
              <a:rPr lang="de-DE" dirty="0" err="1"/>
              <a:t>improvement</a:t>
            </a:r>
            <a:endParaRPr lang="de-DE" dirty="0"/>
          </a:p>
          <a:p>
            <a:r>
              <a:rPr lang="de-DE" dirty="0" err="1"/>
              <a:t>Comparison</a:t>
            </a:r>
            <a:r>
              <a:rPr lang="de-DE" dirty="0"/>
              <a:t> with Haskell not 100% </a:t>
            </a:r>
            <a:r>
              <a:rPr lang="de-DE" dirty="0" err="1"/>
              <a:t>finished</a:t>
            </a:r>
            <a:endParaRPr lang="de-DE" dirty="0"/>
          </a:p>
        </p:txBody>
      </p:sp>
      <p:sp>
        <p:nvSpPr>
          <p:cNvPr id="5" name="Titel 4">
            <a:extLst>
              <a:ext uri="{FF2B5EF4-FFF2-40B4-BE49-F238E27FC236}">
                <a16:creationId xmlns:a16="http://schemas.microsoft.com/office/drawing/2014/main" id="{B1E904F0-4F21-D749-34A0-322654F60673}"/>
              </a:ext>
            </a:extLst>
          </p:cNvPr>
          <p:cNvSpPr>
            <a:spLocks noGrp="1"/>
          </p:cNvSpPr>
          <p:nvPr>
            <p:ph type="title"/>
          </p:nvPr>
        </p:nvSpPr>
        <p:spPr/>
        <p:txBody>
          <a:bodyPr>
            <a:normAutofit fontScale="90000"/>
          </a:bodyPr>
          <a:lstStyle/>
          <a:p>
            <a:r>
              <a:rPr lang="de-DE" dirty="0"/>
              <a:t>TODOS and </a:t>
            </a:r>
            <a:r>
              <a:rPr lang="de-DE" dirty="0" err="1"/>
              <a:t>whats</a:t>
            </a:r>
            <a:r>
              <a:rPr lang="de-DE" dirty="0"/>
              <a:t> </a:t>
            </a:r>
            <a:r>
              <a:rPr lang="de-DE" dirty="0" err="1"/>
              <a:t>missing</a:t>
            </a:r>
            <a:r>
              <a:rPr lang="de-DE" dirty="0"/>
              <a:t> in </a:t>
            </a:r>
            <a:r>
              <a:rPr lang="de-DE" dirty="0" err="1"/>
              <a:t>the</a:t>
            </a:r>
            <a:r>
              <a:rPr lang="de-DE" dirty="0"/>
              <a:t> Lisp </a:t>
            </a:r>
            <a:r>
              <a:rPr lang="de-DE" dirty="0" err="1"/>
              <a:t>section</a:t>
            </a:r>
            <a:endParaRPr lang="en-GB" dirty="0"/>
          </a:p>
        </p:txBody>
      </p:sp>
      <p:sp>
        <p:nvSpPr>
          <p:cNvPr id="6" name="Foliennummernplatzhalter 5">
            <a:extLst>
              <a:ext uri="{FF2B5EF4-FFF2-40B4-BE49-F238E27FC236}">
                <a16:creationId xmlns:a16="http://schemas.microsoft.com/office/drawing/2014/main" id="{65D3DEDA-7C88-36DE-4C33-1CA120DB8B7A}"/>
              </a:ext>
            </a:extLst>
          </p:cNvPr>
          <p:cNvSpPr>
            <a:spLocks noGrp="1"/>
          </p:cNvSpPr>
          <p:nvPr>
            <p:ph type="sldNum" sz="quarter" idx="2"/>
          </p:nvPr>
        </p:nvSpPr>
        <p:spPr/>
        <p:txBody>
          <a:bodyPr/>
          <a:lstStyle/>
          <a:p>
            <a:fld id="{86CB4B4D-7CA3-9044-876B-883B54F8677D}" type="slidenum">
              <a:rPr lang="en-GB" smtClean="0"/>
              <a:t>49</a:t>
            </a:fld>
            <a:endParaRPr lang="en-GB"/>
          </a:p>
        </p:txBody>
      </p:sp>
    </p:spTree>
    <p:extLst>
      <p:ext uri="{BB962C8B-B14F-4D97-AF65-F5344CB8AC3E}">
        <p14:creationId xmlns:p14="http://schemas.microsoft.com/office/powerpoint/2010/main" val="207370134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ALGOL (algorithmic language)"/>
          <p:cNvSpPr txBox="1">
            <a:spLocks noGrp="1"/>
          </p:cNvSpPr>
          <p:nvPr>
            <p:ph type="title"/>
          </p:nvPr>
        </p:nvSpPr>
        <p:spPr>
          <a:xfrm>
            <a:off x="1206495" y="4533900"/>
            <a:ext cx="22962760" cy="4648200"/>
          </a:xfrm>
          <a:prstGeom prst="rect">
            <a:avLst/>
          </a:prstGeom>
        </p:spPr>
        <p:txBody>
          <a:bodyPr/>
          <a:lstStyle/>
          <a:p>
            <a:r>
              <a:rPr lang="de-DE" dirty="0"/>
              <a:t>FORTRAN (</a:t>
            </a:r>
            <a:r>
              <a:rPr lang="de-DE" dirty="0" err="1"/>
              <a:t>FORmula</a:t>
            </a:r>
            <a:r>
              <a:rPr lang="de-DE" dirty="0"/>
              <a:t> </a:t>
            </a:r>
            <a:r>
              <a:rPr lang="de-DE" dirty="0" err="1"/>
              <a:t>TRANslation</a:t>
            </a:r>
            <a:r>
              <a:rPr lang="de-DE" dirty="0"/>
              <a:t>)</a:t>
            </a:r>
            <a:endParaRPr sz="10000" spc="-200" dirty="0"/>
          </a:p>
        </p:txBody>
      </p:sp>
      <p:sp>
        <p:nvSpPr>
          <p:cNvPr id="170" name="Foliennummer"/>
          <p:cNvSpPr txBox="1">
            <a:spLocks noGrp="1"/>
          </p:cNvSpPr>
          <p:nvPr>
            <p:ph type="sldNum" sz="quarter" idx="4294967295"/>
          </p:nvPr>
        </p:nvSpPr>
        <p:spPr>
          <a:xfrm>
            <a:off x="12065050" y="13085233"/>
            <a:ext cx="241403" cy="3746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5</a:t>
            </a:fld>
            <a:endParaRPr/>
          </a:p>
        </p:txBody>
      </p:sp>
    </p:spTree>
    <p:extLst>
      <p:ext uri="{BB962C8B-B14F-4D97-AF65-F5344CB8AC3E}">
        <p14:creationId xmlns:p14="http://schemas.microsoft.com/office/powerpoint/2010/main" val="2110291429"/>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C430888-942B-FD1A-9944-9C4222715FF5}"/>
              </a:ext>
            </a:extLst>
          </p:cNvPr>
          <p:cNvSpPr>
            <a:spLocks noGrp="1"/>
          </p:cNvSpPr>
          <p:nvPr>
            <p:ph type="body" sz="quarter" idx="21"/>
          </p:nvPr>
        </p:nvSpPr>
        <p:spPr/>
        <p:txBody>
          <a:bodyPr/>
          <a:lstStyle/>
          <a:p>
            <a:r>
              <a:rPr lang="de-DE" dirty="0" err="1"/>
              <a:t>What</a:t>
            </a:r>
            <a:r>
              <a:rPr lang="de-DE" dirty="0"/>
              <a:t> </a:t>
            </a:r>
            <a:r>
              <a:rPr lang="de-DE" dirty="0" err="1"/>
              <a:t>is</a:t>
            </a:r>
            <a:r>
              <a:rPr lang="de-DE" dirty="0"/>
              <a:t> Lisp?</a:t>
            </a:r>
          </a:p>
        </p:txBody>
      </p:sp>
      <p:sp>
        <p:nvSpPr>
          <p:cNvPr id="5" name="Titel 4">
            <a:extLst>
              <a:ext uri="{FF2B5EF4-FFF2-40B4-BE49-F238E27FC236}">
                <a16:creationId xmlns:a16="http://schemas.microsoft.com/office/drawing/2014/main" id="{492A02F8-26E8-D3DA-658B-1DE0C0F2CE4D}"/>
              </a:ext>
            </a:extLst>
          </p:cNvPr>
          <p:cNvSpPr>
            <a:spLocks noGrp="1"/>
          </p:cNvSpPr>
          <p:nvPr>
            <p:ph type="title"/>
          </p:nvPr>
        </p:nvSpPr>
        <p:spPr/>
        <p:txBody>
          <a:bodyPr/>
          <a:lstStyle/>
          <a:p>
            <a:r>
              <a:rPr lang="de-DE" dirty="0"/>
              <a:t>Lisp</a:t>
            </a:r>
            <a:endParaRPr lang="en-GB" dirty="0"/>
          </a:p>
        </p:txBody>
      </p:sp>
      <p:sp>
        <p:nvSpPr>
          <p:cNvPr id="6" name="ALGOL">
            <a:extLst>
              <a:ext uri="{FF2B5EF4-FFF2-40B4-BE49-F238E27FC236}">
                <a16:creationId xmlns:a16="http://schemas.microsoft.com/office/drawing/2014/main" id="{86DAB456-4F59-5A72-F312-08334B00B637}"/>
              </a:ext>
            </a:extLst>
          </p:cNvPr>
          <p:cNvSpPr txBox="1"/>
          <p:nvPr/>
        </p:nvSpPr>
        <p:spPr>
          <a:xfrm>
            <a:off x="10412301" y="2722517"/>
            <a:ext cx="2986201" cy="10855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lnSpcReduction="10000"/>
          </a:bodyPr>
          <a:lstStyle>
            <a:lvl1pPr algn="l" defTabSz="676909">
              <a:defRPr sz="6560" b="1">
                <a:solidFill>
                  <a:srgbClr val="000000"/>
                </a:solidFill>
              </a:defRPr>
            </a:lvl1pPr>
          </a:lstStyle>
          <a:p>
            <a:r>
              <a:rPr lang="de-DE" dirty="0"/>
              <a:t>  Lisp</a:t>
            </a:r>
            <a:endParaRPr dirty="0"/>
          </a:p>
        </p:txBody>
      </p:sp>
      <p:cxnSp>
        <p:nvCxnSpPr>
          <p:cNvPr id="7" name="Verbindungslinie">
            <a:extLst>
              <a:ext uri="{FF2B5EF4-FFF2-40B4-BE49-F238E27FC236}">
                <a16:creationId xmlns:a16="http://schemas.microsoft.com/office/drawing/2014/main" id="{4642DE2C-5DF9-7040-0CE6-FEF1BE5F0157}"/>
              </a:ext>
            </a:extLst>
          </p:cNvPr>
          <p:cNvCxnSpPr>
            <a:cxnSpLocks/>
            <a:stCxn id="8" idx="0"/>
          </p:cNvCxnSpPr>
          <p:nvPr/>
        </p:nvCxnSpPr>
        <p:spPr>
          <a:xfrm flipV="1">
            <a:off x="7172095" y="3638701"/>
            <a:ext cx="3426078" cy="1997119"/>
          </a:xfrm>
          <a:prstGeom prst="straightConnector1">
            <a:avLst/>
          </a:prstGeom>
          <a:ln w="25400">
            <a:solidFill>
              <a:srgbClr val="000000"/>
            </a:solidFill>
            <a:miter lim="400000"/>
          </a:ln>
        </p:spPr>
      </p:cxnSp>
      <p:sp>
        <p:nvSpPr>
          <p:cNvPr id="8" name="ALGOL 58">
            <a:extLst>
              <a:ext uri="{FF2B5EF4-FFF2-40B4-BE49-F238E27FC236}">
                <a16:creationId xmlns:a16="http://schemas.microsoft.com/office/drawing/2014/main" id="{C3C30029-5317-47D4-DA91-5B31BD76F329}"/>
              </a:ext>
            </a:extLst>
          </p:cNvPr>
          <p:cNvSpPr txBox="1"/>
          <p:nvPr/>
        </p:nvSpPr>
        <p:spPr>
          <a:xfrm>
            <a:off x="5714787" y="5635820"/>
            <a:ext cx="2914616" cy="9347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gn="l" defTabSz="487044">
              <a:defRPr sz="4130" b="1" i="1">
                <a:solidFill>
                  <a:srgbClr val="000000"/>
                </a:solidFill>
              </a:defRPr>
            </a:lvl1pPr>
          </a:lstStyle>
          <a:p>
            <a:r>
              <a:rPr lang="en-US" dirty="0"/>
              <a:t>Origin</a:t>
            </a:r>
          </a:p>
        </p:txBody>
      </p:sp>
      <p:sp>
        <p:nvSpPr>
          <p:cNvPr id="9" name="ALGOL 60">
            <a:extLst>
              <a:ext uri="{FF2B5EF4-FFF2-40B4-BE49-F238E27FC236}">
                <a16:creationId xmlns:a16="http://schemas.microsoft.com/office/drawing/2014/main" id="{55BF5C66-C656-2ADD-2079-8FF31A87AA8A}"/>
              </a:ext>
            </a:extLst>
          </p:cNvPr>
          <p:cNvSpPr txBox="1"/>
          <p:nvPr/>
        </p:nvSpPr>
        <p:spPr>
          <a:xfrm>
            <a:off x="10827683" y="8068247"/>
            <a:ext cx="3013204" cy="9347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gn="l" defTabSz="487044">
              <a:defRPr sz="4130" b="1" i="1">
                <a:solidFill>
                  <a:srgbClr val="000000"/>
                </a:solidFill>
              </a:defRPr>
            </a:lvl1pPr>
          </a:lstStyle>
          <a:p>
            <a:r>
              <a:rPr lang="de-DE" dirty="0"/>
              <a:t>General</a:t>
            </a:r>
            <a:endParaRPr dirty="0"/>
          </a:p>
        </p:txBody>
      </p:sp>
      <p:sp>
        <p:nvSpPr>
          <p:cNvPr id="10" name="ALGOL 68">
            <a:extLst>
              <a:ext uri="{FF2B5EF4-FFF2-40B4-BE49-F238E27FC236}">
                <a16:creationId xmlns:a16="http://schemas.microsoft.com/office/drawing/2014/main" id="{5F23BC8A-CF40-5B13-6657-351EC3D6DAAA}"/>
              </a:ext>
            </a:extLst>
          </p:cNvPr>
          <p:cNvSpPr txBox="1"/>
          <p:nvPr/>
        </p:nvSpPr>
        <p:spPr>
          <a:xfrm>
            <a:off x="15616142" y="5654416"/>
            <a:ext cx="2665745" cy="9347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gn="l" defTabSz="487044">
              <a:defRPr sz="4130" b="1" i="1">
                <a:solidFill>
                  <a:srgbClr val="000000"/>
                </a:solidFill>
              </a:defRPr>
            </a:lvl1pPr>
          </a:lstStyle>
          <a:p>
            <a:r>
              <a:rPr lang="de-DE" dirty="0" err="1"/>
              <a:t>Influence</a:t>
            </a:r>
            <a:endParaRPr dirty="0"/>
          </a:p>
        </p:txBody>
      </p:sp>
      <p:cxnSp>
        <p:nvCxnSpPr>
          <p:cNvPr id="11" name="Verbindungslinie">
            <a:extLst>
              <a:ext uri="{FF2B5EF4-FFF2-40B4-BE49-F238E27FC236}">
                <a16:creationId xmlns:a16="http://schemas.microsoft.com/office/drawing/2014/main" id="{CF4F2EF8-1B6E-EBF4-9E93-B1ACD5FD46EE}"/>
              </a:ext>
            </a:extLst>
          </p:cNvPr>
          <p:cNvCxnSpPr>
            <a:cxnSpLocks/>
            <a:endCxn id="6" idx="2"/>
          </p:cNvCxnSpPr>
          <p:nvPr/>
        </p:nvCxnSpPr>
        <p:spPr>
          <a:xfrm flipV="1">
            <a:off x="11905402" y="3808062"/>
            <a:ext cx="0" cy="4260185"/>
          </a:xfrm>
          <a:prstGeom prst="straightConnector1">
            <a:avLst/>
          </a:prstGeom>
          <a:ln w="25400">
            <a:solidFill>
              <a:srgbClr val="000000"/>
            </a:solidFill>
            <a:miter lim="400000"/>
          </a:ln>
        </p:spPr>
      </p:cxnSp>
      <p:cxnSp>
        <p:nvCxnSpPr>
          <p:cNvPr id="12" name="Verbindungslinie">
            <a:extLst>
              <a:ext uri="{FF2B5EF4-FFF2-40B4-BE49-F238E27FC236}">
                <a16:creationId xmlns:a16="http://schemas.microsoft.com/office/drawing/2014/main" id="{CFF05DA6-D330-DD60-2FA6-C45BFDDA5C22}"/>
              </a:ext>
            </a:extLst>
          </p:cNvPr>
          <p:cNvCxnSpPr>
            <a:cxnSpLocks/>
            <a:stCxn id="10" idx="0"/>
          </p:cNvCxnSpPr>
          <p:nvPr/>
        </p:nvCxnSpPr>
        <p:spPr>
          <a:xfrm flipH="1" flipV="1">
            <a:off x="13398502" y="3657297"/>
            <a:ext cx="3550513" cy="1997119"/>
          </a:xfrm>
          <a:prstGeom prst="straightConnector1">
            <a:avLst/>
          </a:prstGeom>
          <a:ln w="25400">
            <a:solidFill>
              <a:srgbClr val="000000"/>
            </a:solidFill>
            <a:miter lim="400000"/>
          </a:ln>
        </p:spPr>
      </p:cxnSp>
      <p:sp>
        <p:nvSpPr>
          <p:cNvPr id="13" name="First version of ALGOL…">
            <a:extLst>
              <a:ext uri="{FF2B5EF4-FFF2-40B4-BE49-F238E27FC236}">
                <a16:creationId xmlns:a16="http://schemas.microsoft.com/office/drawing/2014/main" id="{6719CD05-96C5-01DA-A7E5-B5F1A700220C}"/>
              </a:ext>
            </a:extLst>
          </p:cNvPr>
          <p:cNvSpPr txBox="1"/>
          <p:nvPr/>
        </p:nvSpPr>
        <p:spPr>
          <a:xfrm>
            <a:off x="5528914" y="6376811"/>
            <a:ext cx="2589388" cy="2410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marL="304800" indent="-304800" algn="l">
              <a:buSzPct val="123000"/>
              <a:buChar char="•"/>
              <a:defRPr sz="2500">
                <a:solidFill>
                  <a:srgbClr val="000000"/>
                </a:solidFill>
              </a:defRPr>
            </a:pPr>
            <a:r>
              <a:rPr lang="de-DE" dirty="0"/>
              <a:t>1958 John McCarthy</a:t>
            </a:r>
          </a:p>
          <a:p>
            <a:pPr marL="304800" indent="-304800" algn="l">
              <a:buSzPct val="123000"/>
              <a:buChar char="•"/>
              <a:defRPr sz="2500">
                <a:solidFill>
                  <a:srgbClr val="000000"/>
                </a:solidFill>
              </a:defRPr>
            </a:pPr>
            <a:r>
              <a:rPr lang="en-US" dirty="0"/>
              <a:t>2</a:t>
            </a:r>
            <a:r>
              <a:rPr lang="en-US" baseline="30000" dirty="0"/>
              <a:t>nd</a:t>
            </a:r>
            <a:r>
              <a:rPr lang="en-US" dirty="0"/>
              <a:t> high-level language</a:t>
            </a:r>
          </a:p>
          <a:p>
            <a:pPr marL="304800" indent="-304800" algn="l">
              <a:buSzPct val="123000"/>
              <a:buChar char="•"/>
              <a:defRPr sz="2500">
                <a:solidFill>
                  <a:srgbClr val="000000"/>
                </a:solidFill>
              </a:defRPr>
            </a:pPr>
            <a:r>
              <a:rPr lang="de-DE" dirty="0" err="1"/>
              <a:t>Mathmetical</a:t>
            </a:r>
            <a:r>
              <a:rPr lang="de-DE" dirty="0"/>
              <a:t> </a:t>
            </a:r>
            <a:r>
              <a:rPr lang="de-DE" dirty="0" err="1"/>
              <a:t>notation</a:t>
            </a:r>
            <a:endParaRPr dirty="0"/>
          </a:p>
        </p:txBody>
      </p:sp>
      <p:sp>
        <p:nvSpPr>
          <p:cNvPr id="14" name="More powerful…">
            <a:extLst>
              <a:ext uri="{FF2B5EF4-FFF2-40B4-BE49-F238E27FC236}">
                <a16:creationId xmlns:a16="http://schemas.microsoft.com/office/drawing/2014/main" id="{D7470383-C92C-4280-2193-6E1EA5DCD1A1}"/>
              </a:ext>
            </a:extLst>
          </p:cNvPr>
          <p:cNvSpPr txBox="1"/>
          <p:nvPr/>
        </p:nvSpPr>
        <p:spPr>
          <a:xfrm>
            <a:off x="10610707" y="8807114"/>
            <a:ext cx="2589388" cy="2410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marL="304800" indent="-304800" algn="l">
              <a:buSzPct val="123000"/>
              <a:buChar char="•"/>
              <a:defRPr sz="2500">
                <a:solidFill>
                  <a:srgbClr val="000000"/>
                </a:solidFill>
              </a:defRPr>
            </a:pPr>
            <a:r>
              <a:rPr lang="de-DE" dirty="0"/>
              <a:t>Multi-</a:t>
            </a:r>
            <a:r>
              <a:rPr lang="de-DE" dirty="0" err="1"/>
              <a:t>pardigm</a:t>
            </a:r>
            <a:endParaRPr lang="de-DE" dirty="0"/>
          </a:p>
          <a:p>
            <a:pPr marL="304800" indent="-304800" algn="l">
              <a:buSzPct val="123000"/>
              <a:buChar char="•"/>
              <a:defRPr sz="2500">
                <a:solidFill>
                  <a:srgbClr val="000000"/>
                </a:solidFill>
              </a:defRPr>
            </a:pPr>
            <a:r>
              <a:rPr lang="de-DE" dirty="0" err="1"/>
              <a:t>Funtional</a:t>
            </a:r>
            <a:r>
              <a:rPr lang="de-DE" dirty="0"/>
              <a:t> </a:t>
            </a:r>
          </a:p>
          <a:p>
            <a:pPr marL="304800" indent="-304800" algn="l">
              <a:buSzPct val="123000"/>
              <a:buChar char="•"/>
              <a:defRPr sz="2500">
                <a:solidFill>
                  <a:srgbClr val="000000"/>
                </a:solidFill>
              </a:defRPr>
            </a:pPr>
            <a:r>
              <a:rPr lang="de-DE" dirty="0"/>
              <a:t>Dynamic</a:t>
            </a:r>
          </a:p>
          <a:p>
            <a:pPr marL="304800" indent="-304800" algn="l">
              <a:buSzPct val="123000"/>
              <a:buChar char="•"/>
              <a:defRPr sz="2500">
                <a:solidFill>
                  <a:srgbClr val="000000"/>
                </a:solidFill>
              </a:defRPr>
            </a:pPr>
            <a:r>
              <a:rPr lang="de-DE" dirty="0" err="1"/>
              <a:t>Homoiconic</a:t>
            </a:r>
            <a:endParaRPr lang="de-DE" dirty="0"/>
          </a:p>
          <a:p>
            <a:pPr marL="304800" indent="-304800" algn="l">
              <a:buSzPct val="123000"/>
              <a:buChar char="•"/>
              <a:defRPr sz="2500">
                <a:solidFill>
                  <a:srgbClr val="000000"/>
                </a:solidFill>
              </a:defRPr>
            </a:pPr>
            <a:endParaRPr lang="de-DE" dirty="0"/>
          </a:p>
          <a:p>
            <a:pPr marL="304800" indent="-304800" algn="l">
              <a:buSzPct val="123000"/>
              <a:buChar char="•"/>
              <a:defRPr sz="2500">
                <a:solidFill>
                  <a:srgbClr val="000000"/>
                </a:solidFill>
              </a:defRPr>
            </a:pPr>
            <a:endParaRPr lang="de-DE" dirty="0"/>
          </a:p>
        </p:txBody>
      </p:sp>
      <p:sp>
        <p:nvSpPr>
          <p:cNvPr id="15" name="Much more complex…">
            <a:extLst>
              <a:ext uri="{FF2B5EF4-FFF2-40B4-BE49-F238E27FC236}">
                <a16:creationId xmlns:a16="http://schemas.microsoft.com/office/drawing/2014/main" id="{7C0AF49E-8446-07F1-A2B8-78937FFE1A21}"/>
              </a:ext>
            </a:extLst>
          </p:cNvPr>
          <p:cNvSpPr txBox="1"/>
          <p:nvPr/>
        </p:nvSpPr>
        <p:spPr>
          <a:xfrm>
            <a:off x="15616143" y="6376811"/>
            <a:ext cx="4377750" cy="20261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342900" indent="-342900" algn="l">
              <a:buSzPct val="123000"/>
              <a:buFont typeface="Arial" panose="020B0604020202020204" pitchFamily="34" charset="0"/>
              <a:buChar char="•"/>
              <a:defRPr sz="2500">
                <a:solidFill>
                  <a:srgbClr val="000000"/>
                </a:solidFill>
              </a:defRPr>
            </a:pPr>
            <a:r>
              <a:rPr lang="de-DE" dirty="0" err="1"/>
              <a:t>Pioneer</a:t>
            </a:r>
            <a:endParaRPr lang="de-DE" dirty="0"/>
          </a:p>
          <a:p>
            <a:pPr marL="342900" indent="-342900" algn="l">
              <a:buSzPct val="123000"/>
              <a:buFont typeface="Arial" panose="020B0604020202020204" pitchFamily="34" charset="0"/>
              <a:buChar char="•"/>
              <a:defRPr sz="2500">
                <a:solidFill>
                  <a:srgbClr val="000000"/>
                </a:solidFill>
              </a:defRPr>
            </a:pPr>
            <a:r>
              <a:rPr lang="de-DE" dirty="0" err="1"/>
              <a:t>Dialects</a:t>
            </a:r>
            <a:r>
              <a:rPr lang="de-DE" dirty="0"/>
              <a:t>: Scheme, </a:t>
            </a:r>
            <a:r>
              <a:rPr lang="de-DE" dirty="0" err="1"/>
              <a:t>Clojure</a:t>
            </a:r>
            <a:endParaRPr lang="de-DE" dirty="0"/>
          </a:p>
          <a:p>
            <a:pPr marL="342900" indent="-342900" algn="l">
              <a:buSzPct val="123000"/>
              <a:buFont typeface="Arial" panose="020B0604020202020204" pitchFamily="34" charset="0"/>
              <a:buChar char="•"/>
              <a:defRPr sz="2500">
                <a:solidFill>
                  <a:srgbClr val="000000"/>
                </a:solidFill>
              </a:defRPr>
            </a:pPr>
            <a:r>
              <a:rPr lang="de-DE" dirty="0" err="1"/>
              <a:t>Languages</a:t>
            </a:r>
            <a:r>
              <a:rPr lang="de-DE" dirty="0"/>
              <a:t>: Python, Haskell</a:t>
            </a:r>
          </a:p>
          <a:p>
            <a:pPr marL="342900" indent="-342900" algn="l">
              <a:buSzPct val="123000"/>
              <a:buFont typeface="Arial" panose="020B0604020202020204" pitchFamily="34" charset="0"/>
              <a:buChar char="•"/>
              <a:defRPr sz="2500">
                <a:solidFill>
                  <a:srgbClr val="000000"/>
                </a:solidFill>
              </a:defRPr>
            </a:pPr>
            <a:endParaRPr lang="de-DE" dirty="0"/>
          </a:p>
        </p:txBody>
      </p:sp>
      <p:sp>
        <p:nvSpPr>
          <p:cNvPr id="3" name="Foliennummernplatzhalter 2">
            <a:extLst>
              <a:ext uri="{FF2B5EF4-FFF2-40B4-BE49-F238E27FC236}">
                <a16:creationId xmlns:a16="http://schemas.microsoft.com/office/drawing/2014/main" id="{BAC504E8-ECBE-4A7B-38C7-C9513EF90DA4}"/>
              </a:ext>
            </a:extLst>
          </p:cNvPr>
          <p:cNvSpPr>
            <a:spLocks noGrp="1"/>
          </p:cNvSpPr>
          <p:nvPr>
            <p:ph type="sldNum" sz="quarter" idx="2"/>
          </p:nvPr>
        </p:nvSpPr>
        <p:spPr/>
        <p:txBody>
          <a:bodyPr/>
          <a:lstStyle/>
          <a:p>
            <a:fld id="{86CB4B4D-7CA3-9044-876B-883B54F8677D}" type="slidenum">
              <a:rPr lang="en-GB" smtClean="0"/>
              <a:t>50</a:t>
            </a:fld>
            <a:endParaRPr lang="en-GB"/>
          </a:p>
        </p:txBody>
      </p:sp>
    </p:spTree>
    <p:extLst>
      <p:ext uri="{BB962C8B-B14F-4D97-AF65-F5344CB8AC3E}">
        <p14:creationId xmlns:p14="http://schemas.microsoft.com/office/powerpoint/2010/main" val="76237636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ALGOL 60"/>
          <p:cNvSpPr txBox="1">
            <a:spLocks noGrp="1"/>
          </p:cNvSpPr>
          <p:nvPr>
            <p:ph type="title"/>
          </p:nvPr>
        </p:nvSpPr>
        <p:spPr>
          <a:prstGeom prst="rect">
            <a:avLst/>
          </a:prstGeom>
        </p:spPr>
        <p:txBody>
          <a:bodyPr/>
          <a:lstStyle/>
          <a:p>
            <a:r>
              <a:rPr lang="de-DE" dirty="0" err="1"/>
              <a:t>Innovations</a:t>
            </a:r>
            <a:endParaRPr dirty="0"/>
          </a:p>
        </p:txBody>
      </p:sp>
      <p:sp>
        <p:nvSpPr>
          <p:cNvPr id="2" name="Foliennummernplatzhalter 1">
            <a:extLst>
              <a:ext uri="{FF2B5EF4-FFF2-40B4-BE49-F238E27FC236}">
                <a16:creationId xmlns:a16="http://schemas.microsoft.com/office/drawing/2014/main" id="{6B4011F5-F055-D8BB-6B91-44D8315CE852}"/>
              </a:ext>
            </a:extLst>
          </p:cNvPr>
          <p:cNvSpPr>
            <a:spLocks noGrp="1"/>
          </p:cNvSpPr>
          <p:nvPr>
            <p:ph type="sldNum" sz="quarter" idx="2"/>
          </p:nvPr>
        </p:nvSpPr>
        <p:spPr/>
        <p:txBody>
          <a:bodyPr/>
          <a:lstStyle/>
          <a:p>
            <a:fld id="{86CB4B4D-7CA3-9044-876B-883B54F8677D}" type="slidenum">
              <a:rPr lang="en-GB" smtClean="0"/>
              <a:t>51</a:t>
            </a:fld>
            <a:endParaRPr lang="en-GB"/>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History"/>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err="1"/>
              <a:t>Innovations</a:t>
            </a:r>
            <a:endParaRPr dirty="0"/>
          </a:p>
        </p:txBody>
      </p:sp>
      <p:sp>
        <p:nvSpPr>
          <p:cNvPr id="188" name="Kreativ einbinden"/>
          <p:cNvSpPr txBox="1">
            <a:spLocks noGrp="1"/>
          </p:cNvSpPr>
          <p:nvPr>
            <p:ph type="body" sz="half" idx="1"/>
          </p:nvPr>
        </p:nvSpPr>
        <p:spPr>
          <a:xfrm>
            <a:off x="1001227" y="4061891"/>
            <a:ext cx="9779000" cy="8256630"/>
          </a:xfrm>
          <a:prstGeom prst="rect">
            <a:avLst/>
          </a:prstGeom>
        </p:spPr>
        <p:txBody>
          <a:bodyPr/>
          <a:lstStyle/>
          <a:p>
            <a:r>
              <a:rPr lang="de-DE" dirty="0"/>
              <a:t>S-</a:t>
            </a:r>
            <a:r>
              <a:rPr lang="de-DE" dirty="0" err="1"/>
              <a:t>expressions</a:t>
            </a:r>
            <a:endParaRPr lang="de-DE" dirty="0"/>
          </a:p>
          <a:p>
            <a:r>
              <a:rPr lang="de-DE" dirty="0" err="1"/>
              <a:t>Macros</a:t>
            </a:r>
            <a:endParaRPr lang="de-DE" dirty="0"/>
          </a:p>
          <a:p>
            <a:r>
              <a:rPr lang="de-DE" dirty="0" err="1"/>
              <a:t>Garbage</a:t>
            </a:r>
            <a:r>
              <a:rPr lang="de-DE" dirty="0"/>
              <a:t> Collection</a:t>
            </a:r>
          </a:p>
          <a:p>
            <a:r>
              <a:rPr lang="de-DE" dirty="0" err="1"/>
              <a:t>Recursion</a:t>
            </a:r>
            <a:endParaRPr lang="de-DE" dirty="0"/>
          </a:p>
          <a:p>
            <a:r>
              <a:rPr lang="de-DE" dirty="0"/>
              <a:t>Dynamic </a:t>
            </a:r>
            <a:r>
              <a:rPr lang="de-DE" dirty="0" err="1"/>
              <a:t>Typing</a:t>
            </a:r>
            <a:endParaRPr lang="de-DE" dirty="0"/>
          </a:p>
          <a:p>
            <a:r>
              <a:rPr lang="de-DE" dirty="0"/>
              <a:t>Higher-order </a:t>
            </a:r>
            <a:r>
              <a:rPr lang="de-DE" dirty="0" err="1"/>
              <a:t>functions</a:t>
            </a:r>
            <a:endParaRPr lang="de-DE" dirty="0"/>
          </a:p>
          <a:p>
            <a:endParaRPr lang="de-DE" dirty="0"/>
          </a:p>
          <a:p>
            <a:endParaRPr lang="de-DE" dirty="0"/>
          </a:p>
        </p:txBody>
      </p:sp>
      <p:sp>
        <p:nvSpPr>
          <p:cNvPr id="190" name="ALGOL 60"/>
          <p:cNvSpPr txBox="1">
            <a:spLocks noGrp="1"/>
          </p:cNvSpPr>
          <p:nvPr>
            <p:ph type="title"/>
          </p:nvPr>
        </p:nvSpPr>
        <p:spPr>
          <a:prstGeom prst="rect">
            <a:avLst/>
          </a:prstGeom>
        </p:spPr>
        <p:txBody>
          <a:bodyPr/>
          <a:lstStyle/>
          <a:p>
            <a:r>
              <a:rPr lang="de-DE" dirty="0"/>
              <a:t>Lisp</a:t>
            </a:r>
            <a:endParaRPr dirty="0"/>
          </a:p>
        </p:txBody>
      </p:sp>
      <p:sp>
        <p:nvSpPr>
          <p:cNvPr id="3" name="Bildplatzhalter 2">
            <a:extLst>
              <a:ext uri="{FF2B5EF4-FFF2-40B4-BE49-F238E27FC236}">
                <a16:creationId xmlns:a16="http://schemas.microsoft.com/office/drawing/2014/main" id="{070D3504-0A8E-DB79-A822-2EA7A99E6F23}"/>
              </a:ext>
            </a:extLst>
          </p:cNvPr>
          <p:cNvSpPr>
            <a:spLocks noGrp="1"/>
          </p:cNvSpPr>
          <p:nvPr>
            <p:ph type="pic" idx="22"/>
          </p:nvPr>
        </p:nvSpPr>
        <p:spPr>
          <a:xfrm>
            <a:off x="12192000" y="-419916"/>
            <a:ext cx="10916874" cy="14555832"/>
          </a:xfrm>
        </p:spPr>
      </p:sp>
      <p:sp>
        <p:nvSpPr>
          <p:cNvPr id="2" name="Foliennummernplatzhalter 1">
            <a:extLst>
              <a:ext uri="{FF2B5EF4-FFF2-40B4-BE49-F238E27FC236}">
                <a16:creationId xmlns:a16="http://schemas.microsoft.com/office/drawing/2014/main" id="{AF5F6797-A1C8-5931-0BE2-805605796BB6}"/>
              </a:ext>
            </a:extLst>
          </p:cNvPr>
          <p:cNvSpPr>
            <a:spLocks noGrp="1"/>
          </p:cNvSpPr>
          <p:nvPr>
            <p:ph type="sldNum" sz="quarter" idx="2"/>
          </p:nvPr>
        </p:nvSpPr>
        <p:spPr/>
        <p:txBody>
          <a:bodyPr/>
          <a:lstStyle/>
          <a:p>
            <a:fld id="{86CB4B4D-7CA3-9044-876B-883B54F8677D}" type="slidenum">
              <a:rPr lang="en-GB" smtClean="0"/>
              <a:t>52</a:t>
            </a:fld>
            <a:endParaRPr lang="en-GB"/>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ALGOL 60"/>
          <p:cNvSpPr txBox="1">
            <a:spLocks noGrp="1"/>
          </p:cNvSpPr>
          <p:nvPr>
            <p:ph type="title"/>
          </p:nvPr>
        </p:nvSpPr>
        <p:spPr>
          <a:prstGeom prst="rect">
            <a:avLst/>
          </a:prstGeom>
        </p:spPr>
        <p:txBody>
          <a:bodyPr/>
          <a:lstStyle/>
          <a:p>
            <a:r>
              <a:rPr lang="de-DE" dirty="0" err="1"/>
              <a:t>Application</a:t>
            </a:r>
            <a:endParaRPr dirty="0"/>
          </a:p>
        </p:txBody>
      </p:sp>
      <p:sp>
        <p:nvSpPr>
          <p:cNvPr id="2" name="Foliennummernplatzhalter 1">
            <a:extLst>
              <a:ext uri="{FF2B5EF4-FFF2-40B4-BE49-F238E27FC236}">
                <a16:creationId xmlns:a16="http://schemas.microsoft.com/office/drawing/2014/main" id="{A8F97B75-4C2A-B5BA-F965-63207AF20DCA}"/>
              </a:ext>
            </a:extLst>
          </p:cNvPr>
          <p:cNvSpPr>
            <a:spLocks noGrp="1"/>
          </p:cNvSpPr>
          <p:nvPr>
            <p:ph type="sldNum" sz="quarter" idx="2"/>
          </p:nvPr>
        </p:nvSpPr>
        <p:spPr/>
        <p:txBody>
          <a:bodyPr/>
          <a:lstStyle/>
          <a:p>
            <a:fld id="{86CB4B4D-7CA3-9044-876B-883B54F8677D}" type="slidenum">
              <a:rPr lang="en-GB" smtClean="0"/>
              <a:t>53</a:t>
            </a:fld>
            <a:endParaRPr lang="en-GB"/>
          </a:p>
        </p:txBody>
      </p:sp>
    </p:spTree>
    <p:extLst>
      <p:ext uri="{BB962C8B-B14F-4D97-AF65-F5344CB8AC3E}">
        <p14:creationId xmlns:p14="http://schemas.microsoft.com/office/powerpoint/2010/main" val="1206555157"/>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636C0C-3740-3789-1955-C0B7FC7B6354}"/>
              </a:ext>
            </a:extLst>
          </p:cNvPr>
          <p:cNvSpPr>
            <a:spLocks noGrp="1"/>
          </p:cNvSpPr>
          <p:nvPr>
            <p:ph type="body" sz="quarter" idx="21"/>
          </p:nvPr>
        </p:nvSpPr>
        <p:spPr/>
        <p:txBody>
          <a:bodyPr/>
          <a:lstStyle/>
          <a:p>
            <a:r>
              <a:rPr lang="de-DE" dirty="0"/>
              <a:t>Lisp</a:t>
            </a:r>
            <a:endParaRPr lang="en-GB" dirty="0"/>
          </a:p>
        </p:txBody>
      </p:sp>
      <p:sp>
        <p:nvSpPr>
          <p:cNvPr id="3" name="Textplatzhalter 2">
            <a:extLst>
              <a:ext uri="{FF2B5EF4-FFF2-40B4-BE49-F238E27FC236}">
                <a16:creationId xmlns:a16="http://schemas.microsoft.com/office/drawing/2014/main" id="{E0771743-6391-CEAC-C2CC-A22216AB7F9E}"/>
              </a:ext>
            </a:extLst>
          </p:cNvPr>
          <p:cNvSpPr>
            <a:spLocks noGrp="1"/>
          </p:cNvSpPr>
          <p:nvPr>
            <p:ph type="body" sz="half" idx="1"/>
          </p:nvPr>
        </p:nvSpPr>
        <p:spPr>
          <a:xfrm>
            <a:off x="1206499" y="4248504"/>
            <a:ext cx="10916874" cy="8256630"/>
          </a:xfrm>
        </p:spPr>
        <p:txBody>
          <a:bodyPr/>
          <a:lstStyle/>
          <a:p>
            <a:r>
              <a:rPr lang="de-DE" dirty="0"/>
              <a:t>AI: Lisp-Machines </a:t>
            </a:r>
            <a:r>
              <a:rPr lang="de-DE" dirty="0" err="1"/>
              <a:t>had</a:t>
            </a:r>
            <a:r>
              <a:rPr lang="de-DE" dirty="0"/>
              <a:t> GUI and IDE</a:t>
            </a:r>
          </a:p>
          <a:p>
            <a:r>
              <a:rPr lang="de-DE" dirty="0"/>
              <a:t>Boeing and Airbus </a:t>
            </a:r>
            <a:r>
              <a:rPr lang="de-DE" dirty="0" err="1"/>
              <a:t>use</a:t>
            </a:r>
            <a:r>
              <a:rPr lang="de-DE" dirty="0"/>
              <a:t> Common Lisp</a:t>
            </a:r>
          </a:p>
          <a:p>
            <a:pPr lvl="1"/>
            <a:r>
              <a:rPr lang="de-DE" dirty="0"/>
              <a:t>Software </a:t>
            </a:r>
            <a:r>
              <a:rPr lang="de-DE" dirty="0" err="1"/>
              <a:t>package</a:t>
            </a:r>
            <a:r>
              <a:rPr lang="de-DE" dirty="0"/>
              <a:t> Piano</a:t>
            </a:r>
          </a:p>
          <a:p>
            <a:r>
              <a:rPr lang="de-DE" dirty="0"/>
              <a:t>AutoCAD </a:t>
            </a:r>
            <a:r>
              <a:rPr lang="de-DE" dirty="0" err="1"/>
              <a:t>implemented</a:t>
            </a:r>
            <a:r>
              <a:rPr lang="de-DE" dirty="0"/>
              <a:t> in </a:t>
            </a:r>
            <a:r>
              <a:rPr lang="de-DE" dirty="0" err="1"/>
              <a:t>AutoLisp</a:t>
            </a:r>
            <a:endParaRPr lang="de-DE" dirty="0"/>
          </a:p>
          <a:p>
            <a:r>
              <a:rPr lang="de-DE" dirty="0"/>
              <a:t>MTU Aero </a:t>
            </a:r>
            <a:r>
              <a:rPr lang="de-DE" dirty="0" err="1"/>
              <a:t>Engines</a:t>
            </a:r>
            <a:r>
              <a:rPr lang="de-DE" dirty="0"/>
              <a:t> </a:t>
            </a:r>
            <a:r>
              <a:rPr lang="de-DE" dirty="0" err="1"/>
              <a:t>applies</a:t>
            </a:r>
            <a:r>
              <a:rPr lang="de-DE" dirty="0"/>
              <a:t> </a:t>
            </a:r>
            <a:r>
              <a:rPr lang="de-DE" dirty="0" err="1"/>
              <a:t>AllegroCL</a:t>
            </a:r>
            <a:endParaRPr lang="de-DE" dirty="0"/>
          </a:p>
          <a:p>
            <a:r>
              <a:rPr lang="de-DE" dirty="0" err="1"/>
              <a:t>Clojure</a:t>
            </a:r>
            <a:r>
              <a:rPr lang="de-DE" dirty="0"/>
              <a:t> in </a:t>
            </a:r>
            <a:r>
              <a:rPr lang="de-DE" dirty="0" err="1"/>
              <a:t>Wallmart</a:t>
            </a:r>
            <a:r>
              <a:rPr lang="de-DE" dirty="0"/>
              <a:t> </a:t>
            </a:r>
            <a:r>
              <a:rPr lang="de-DE" dirty="0" err="1"/>
              <a:t>data</a:t>
            </a:r>
            <a:r>
              <a:rPr lang="de-DE" dirty="0"/>
              <a:t> </a:t>
            </a:r>
            <a:r>
              <a:rPr lang="de-DE" dirty="0" err="1"/>
              <a:t>management</a:t>
            </a:r>
            <a:r>
              <a:rPr lang="de-DE" dirty="0"/>
              <a:t> </a:t>
            </a:r>
            <a:r>
              <a:rPr lang="de-DE" dirty="0" err="1"/>
              <a:t>system</a:t>
            </a:r>
            <a:r>
              <a:rPr lang="de-DE" dirty="0"/>
              <a:t> (+5000)</a:t>
            </a:r>
            <a:endParaRPr lang="en-GB" dirty="0"/>
          </a:p>
        </p:txBody>
      </p:sp>
      <p:sp>
        <p:nvSpPr>
          <p:cNvPr id="5" name="Titel 4">
            <a:extLst>
              <a:ext uri="{FF2B5EF4-FFF2-40B4-BE49-F238E27FC236}">
                <a16:creationId xmlns:a16="http://schemas.microsoft.com/office/drawing/2014/main" id="{06A1C653-3789-CA1C-8CCC-A1AA8C34533F}"/>
              </a:ext>
            </a:extLst>
          </p:cNvPr>
          <p:cNvSpPr>
            <a:spLocks noGrp="1"/>
          </p:cNvSpPr>
          <p:nvPr>
            <p:ph type="title"/>
          </p:nvPr>
        </p:nvSpPr>
        <p:spPr/>
        <p:txBody>
          <a:bodyPr/>
          <a:lstStyle/>
          <a:p>
            <a:r>
              <a:rPr lang="de-DE" dirty="0" err="1"/>
              <a:t>Application</a:t>
            </a:r>
            <a:endParaRPr lang="en-GB" dirty="0"/>
          </a:p>
        </p:txBody>
      </p:sp>
      <p:sp>
        <p:nvSpPr>
          <p:cNvPr id="6" name="Foliennummernplatzhalter 5">
            <a:extLst>
              <a:ext uri="{FF2B5EF4-FFF2-40B4-BE49-F238E27FC236}">
                <a16:creationId xmlns:a16="http://schemas.microsoft.com/office/drawing/2014/main" id="{8C2B3B22-4E38-C560-ECE2-0B7C963CE315}"/>
              </a:ext>
            </a:extLst>
          </p:cNvPr>
          <p:cNvSpPr>
            <a:spLocks noGrp="1"/>
          </p:cNvSpPr>
          <p:nvPr>
            <p:ph type="sldNum" sz="quarter" idx="2"/>
          </p:nvPr>
        </p:nvSpPr>
        <p:spPr/>
        <p:txBody>
          <a:bodyPr/>
          <a:lstStyle/>
          <a:p>
            <a:fld id="{86CB4B4D-7CA3-9044-876B-883B54F8677D}" type="slidenum">
              <a:rPr lang="en-GB" smtClean="0"/>
              <a:t>54</a:t>
            </a:fld>
            <a:endParaRPr lang="en-GB"/>
          </a:p>
        </p:txBody>
      </p:sp>
      <p:sp>
        <p:nvSpPr>
          <p:cNvPr id="10" name="Bildplatzhalter 9">
            <a:extLst>
              <a:ext uri="{FF2B5EF4-FFF2-40B4-BE49-F238E27FC236}">
                <a16:creationId xmlns:a16="http://schemas.microsoft.com/office/drawing/2014/main" id="{B4A784D9-30A4-7547-5F9D-CC92AEFC5F37}"/>
              </a:ext>
            </a:extLst>
          </p:cNvPr>
          <p:cNvSpPr>
            <a:spLocks noGrp="1"/>
          </p:cNvSpPr>
          <p:nvPr>
            <p:ph type="pic" idx="22"/>
          </p:nvPr>
        </p:nvSpPr>
        <p:spPr/>
      </p:sp>
    </p:spTree>
    <p:extLst>
      <p:ext uri="{BB962C8B-B14F-4D97-AF65-F5344CB8AC3E}">
        <p14:creationId xmlns:p14="http://schemas.microsoft.com/office/powerpoint/2010/main" val="22359176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yntax"/>
          <p:cNvSpPr txBox="1">
            <a:spLocks noGrp="1"/>
          </p:cNvSpPr>
          <p:nvPr>
            <p:ph type="title"/>
          </p:nvPr>
        </p:nvSpPr>
        <p:spPr>
          <a:prstGeom prst="rect">
            <a:avLst/>
          </a:prstGeom>
        </p:spPr>
        <p:txBody>
          <a:bodyPr/>
          <a:lstStyle/>
          <a:p>
            <a:r>
              <a:t>Syntax</a:t>
            </a:r>
          </a:p>
        </p:txBody>
      </p:sp>
      <p:sp>
        <p:nvSpPr>
          <p:cNvPr id="2" name="Foliennummernplatzhalter 1">
            <a:extLst>
              <a:ext uri="{FF2B5EF4-FFF2-40B4-BE49-F238E27FC236}">
                <a16:creationId xmlns:a16="http://schemas.microsoft.com/office/drawing/2014/main" id="{5396CD32-7DEA-9935-6451-530F25460D55}"/>
              </a:ext>
            </a:extLst>
          </p:cNvPr>
          <p:cNvSpPr>
            <a:spLocks noGrp="1"/>
          </p:cNvSpPr>
          <p:nvPr>
            <p:ph type="sldNum" sz="quarter" idx="2"/>
          </p:nvPr>
        </p:nvSpPr>
        <p:spPr/>
        <p:txBody>
          <a:bodyPr/>
          <a:lstStyle/>
          <a:p>
            <a:fld id="{86CB4B4D-7CA3-9044-876B-883B54F8677D}" type="slidenum">
              <a:rPr lang="en-GB" smtClean="0"/>
              <a:t>55</a:t>
            </a:fld>
            <a:endParaRPr lang="en-GB"/>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ALGOL 60"/>
          <p:cNvSpPr txBox="1">
            <a:spLocks noGrp="1"/>
          </p:cNvSpPr>
          <p:nvPr>
            <p:ph type="title"/>
          </p:nvPr>
        </p:nvSpPr>
        <p:spPr>
          <a:prstGeom prst="rect">
            <a:avLst/>
          </a:prstGeom>
        </p:spPr>
        <p:txBody>
          <a:bodyPr/>
          <a:lstStyle/>
          <a:p>
            <a:r>
              <a:rPr lang="de-DE" dirty="0"/>
              <a:t>Lisp</a:t>
            </a:r>
            <a:endParaRPr dirty="0"/>
          </a:p>
        </p:txBody>
      </p:sp>
      <p:sp>
        <p:nvSpPr>
          <p:cNvPr id="3" name="Textfeld 2">
            <a:extLst>
              <a:ext uri="{FF2B5EF4-FFF2-40B4-BE49-F238E27FC236}">
                <a16:creationId xmlns:a16="http://schemas.microsoft.com/office/drawing/2014/main" id="{73489C9B-806D-038F-B835-7C5D0A524133}"/>
              </a:ext>
            </a:extLst>
          </p:cNvPr>
          <p:cNvSpPr txBox="1"/>
          <p:nvPr/>
        </p:nvSpPr>
        <p:spPr>
          <a:xfrm>
            <a:off x="10832840" y="5878245"/>
            <a:ext cx="2718320"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de-DE" sz="6000" b="1" i="0" u="none" strike="noStrike" cap="none" spc="0" normalizeH="0" baseline="0" dirty="0">
                <a:ln>
                  <a:noFill/>
                </a:ln>
                <a:solidFill>
                  <a:srgbClr val="000000"/>
                </a:solidFill>
                <a:effectLst/>
                <a:uFillTx/>
                <a:latin typeface="+mn-lt"/>
                <a:ea typeface="+mn-ea"/>
                <a:cs typeface="+mn-cs"/>
                <a:sym typeface="Helvetica Neue"/>
              </a:rPr>
              <a:t>Syntax</a:t>
            </a:r>
            <a:endParaRPr kumimoji="0" lang="en-GB" sz="6000" b="1" i="0" u="none" strike="noStrike" cap="none" spc="0" normalizeH="0" baseline="0" dirty="0">
              <a:ln>
                <a:noFill/>
              </a:ln>
              <a:solidFill>
                <a:srgbClr val="000000"/>
              </a:solidFill>
              <a:effectLst/>
              <a:uFillTx/>
              <a:latin typeface="+mn-lt"/>
              <a:ea typeface="+mn-ea"/>
              <a:cs typeface="+mn-cs"/>
              <a:sym typeface="Helvetica Neue"/>
            </a:endParaRPr>
          </a:p>
        </p:txBody>
      </p:sp>
      <p:cxnSp>
        <p:nvCxnSpPr>
          <p:cNvPr id="5" name="Gerader Verbinder 4">
            <a:extLst>
              <a:ext uri="{FF2B5EF4-FFF2-40B4-BE49-F238E27FC236}">
                <a16:creationId xmlns:a16="http://schemas.microsoft.com/office/drawing/2014/main" id="{A9E517A0-7237-49EF-BD46-D1FACA5BBEE3}"/>
              </a:ext>
            </a:extLst>
          </p:cNvPr>
          <p:cNvCxnSpPr>
            <a:stCxn id="3" idx="3"/>
          </p:cNvCxnSpPr>
          <p:nvPr/>
        </p:nvCxnSpPr>
        <p:spPr>
          <a:xfrm flipV="1">
            <a:off x="13551160" y="6391205"/>
            <a:ext cx="3187958" cy="1"/>
          </a:xfrm>
          <a:prstGeom prst="line">
            <a:avLst/>
          </a:prstGeom>
          <a:ln/>
        </p:spPr>
        <p:style>
          <a:lnRef idx="3">
            <a:schemeClr val="dk1"/>
          </a:lnRef>
          <a:fillRef idx="0">
            <a:schemeClr val="dk1"/>
          </a:fillRef>
          <a:effectRef idx="2">
            <a:schemeClr val="dk1"/>
          </a:effectRef>
          <a:fontRef idx="minor">
            <a:schemeClr val="tx1"/>
          </a:fontRef>
        </p:style>
      </p:cxnSp>
      <p:sp>
        <p:nvSpPr>
          <p:cNvPr id="6" name="Textfeld 5">
            <a:extLst>
              <a:ext uri="{FF2B5EF4-FFF2-40B4-BE49-F238E27FC236}">
                <a16:creationId xmlns:a16="http://schemas.microsoft.com/office/drawing/2014/main" id="{93E53AE2-054D-98FE-829F-B8AA40CD42BB}"/>
              </a:ext>
            </a:extLst>
          </p:cNvPr>
          <p:cNvSpPr txBox="1"/>
          <p:nvPr/>
        </p:nvSpPr>
        <p:spPr>
          <a:xfrm>
            <a:off x="16571167" y="6001346"/>
            <a:ext cx="3489647"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de-DE" sz="4400" b="1" i="0" u="none" strike="noStrike" cap="none" spc="0" normalizeH="0" baseline="0" dirty="0">
                <a:ln>
                  <a:noFill/>
                </a:ln>
                <a:solidFill>
                  <a:srgbClr val="000000"/>
                </a:solidFill>
                <a:effectLst/>
                <a:uFillTx/>
                <a:latin typeface="+mn-lt"/>
                <a:ea typeface="+mn-ea"/>
                <a:cs typeface="+mn-cs"/>
                <a:sym typeface="Helvetica Neue"/>
              </a:rPr>
              <a:t>Lists</a:t>
            </a:r>
            <a:endParaRPr kumimoji="0" lang="en-GB" sz="4400" b="1" i="0" u="none" strike="noStrike" cap="none" spc="0" normalizeH="0" baseline="0" dirty="0">
              <a:ln>
                <a:noFill/>
              </a:ln>
              <a:solidFill>
                <a:srgbClr val="000000"/>
              </a:solidFill>
              <a:effectLst/>
              <a:uFillTx/>
              <a:latin typeface="+mn-lt"/>
              <a:ea typeface="+mn-ea"/>
              <a:cs typeface="+mn-cs"/>
              <a:sym typeface="Helvetica Neue"/>
            </a:endParaRPr>
          </a:p>
        </p:txBody>
      </p:sp>
      <p:sp>
        <p:nvSpPr>
          <p:cNvPr id="7" name="Textfeld 6">
            <a:extLst>
              <a:ext uri="{FF2B5EF4-FFF2-40B4-BE49-F238E27FC236}">
                <a16:creationId xmlns:a16="http://schemas.microsoft.com/office/drawing/2014/main" id="{6C604072-E725-8181-618F-EE4E093FBFB4}"/>
              </a:ext>
            </a:extLst>
          </p:cNvPr>
          <p:cNvSpPr txBox="1"/>
          <p:nvPr/>
        </p:nvSpPr>
        <p:spPr>
          <a:xfrm>
            <a:off x="13137502" y="9336159"/>
            <a:ext cx="3601616"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de-DE" sz="4400" b="1" dirty="0">
                <a:solidFill>
                  <a:srgbClr val="000000"/>
                </a:solidFill>
              </a:rPr>
              <a:t> Variables</a:t>
            </a:r>
            <a:endParaRPr kumimoji="0" lang="en-GB" sz="4400" b="1" i="0" u="none" strike="noStrike" cap="none" spc="0" normalizeH="0" baseline="0" dirty="0">
              <a:ln>
                <a:noFill/>
              </a:ln>
              <a:solidFill>
                <a:srgbClr val="000000"/>
              </a:solidFill>
              <a:effectLst/>
              <a:uFillTx/>
              <a:latin typeface="+mn-lt"/>
              <a:ea typeface="+mn-ea"/>
              <a:cs typeface="+mn-cs"/>
              <a:sym typeface="Helvetica Neue"/>
            </a:endParaRPr>
          </a:p>
        </p:txBody>
      </p:sp>
      <p:cxnSp>
        <p:nvCxnSpPr>
          <p:cNvPr id="9" name="Gerader Verbinder 8">
            <a:extLst>
              <a:ext uri="{FF2B5EF4-FFF2-40B4-BE49-F238E27FC236}">
                <a16:creationId xmlns:a16="http://schemas.microsoft.com/office/drawing/2014/main" id="{60391276-DE8C-5D7E-9AFB-35576D2422FB}"/>
              </a:ext>
            </a:extLst>
          </p:cNvPr>
          <p:cNvCxnSpPr>
            <a:cxnSpLocks/>
            <a:endCxn id="7" idx="0"/>
          </p:cNvCxnSpPr>
          <p:nvPr/>
        </p:nvCxnSpPr>
        <p:spPr>
          <a:xfrm>
            <a:off x="13022424" y="6904166"/>
            <a:ext cx="1915886" cy="2431993"/>
          </a:xfrm>
          <a:prstGeom prst="line">
            <a:avLst/>
          </a:prstGeom>
          <a:ln/>
        </p:spPr>
        <p:style>
          <a:lnRef idx="3">
            <a:schemeClr val="dk1"/>
          </a:lnRef>
          <a:fillRef idx="0">
            <a:schemeClr val="dk1"/>
          </a:fillRef>
          <a:effectRef idx="2">
            <a:schemeClr val="dk1"/>
          </a:effectRef>
          <a:fontRef idx="minor">
            <a:schemeClr val="tx1"/>
          </a:fontRef>
        </p:style>
      </p:cxnSp>
      <p:sp>
        <p:nvSpPr>
          <p:cNvPr id="10" name="Textfeld 9">
            <a:extLst>
              <a:ext uri="{FF2B5EF4-FFF2-40B4-BE49-F238E27FC236}">
                <a16:creationId xmlns:a16="http://schemas.microsoft.com/office/drawing/2014/main" id="{D56FB537-D386-FC59-5C3E-F290C6E1259B}"/>
              </a:ext>
            </a:extLst>
          </p:cNvPr>
          <p:cNvSpPr txBox="1"/>
          <p:nvPr/>
        </p:nvSpPr>
        <p:spPr>
          <a:xfrm>
            <a:off x="7797282" y="9336158"/>
            <a:ext cx="3483428"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de-DE" sz="4400" b="1" i="0" u="none" strike="noStrike" cap="none" spc="0" normalizeH="0" baseline="0" dirty="0" err="1">
                <a:ln>
                  <a:noFill/>
                </a:ln>
                <a:solidFill>
                  <a:srgbClr val="000000"/>
                </a:solidFill>
                <a:effectLst/>
                <a:uFillTx/>
                <a:latin typeface="+mn-lt"/>
                <a:ea typeface="+mn-ea"/>
                <a:cs typeface="+mn-cs"/>
                <a:sym typeface="Helvetica Neue"/>
              </a:rPr>
              <a:t>Functions</a:t>
            </a:r>
            <a:endParaRPr kumimoji="0" lang="en-GB" sz="4400" b="1" i="0" u="none" strike="noStrike" cap="none" spc="0" normalizeH="0" baseline="0" dirty="0">
              <a:ln>
                <a:noFill/>
              </a:ln>
              <a:solidFill>
                <a:srgbClr val="000000"/>
              </a:solidFill>
              <a:effectLst/>
              <a:uFillTx/>
              <a:latin typeface="+mn-lt"/>
              <a:ea typeface="+mn-ea"/>
              <a:cs typeface="+mn-cs"/>
              <a:sym typeface="Helvetica Neue"/>
            </a:endParaRPr>
          </a:p>
        </p:txBody>
      </p:sp>
      <p:cxnSp>
        <p:nvCxnSpPr>
          <p:cNvPr id="11" name="Gerader Verbinder 10">
            <a:extLst>
              <a:ext uri="{FF2B5EF4-FFF2-40B4-BE49-F238E27FC236}">
                <a16:creationId xmlns:a16="http://schemas.microsoft.com/office/drawing/2014/main" id="{FE33B6FB-2E70-0489-E329-19E10A98511D}"/>
              </a:ext>
            </a:extLst>
          </p:cNvPr>
          <p:cNvCxnSpPr>
            <a:cxnSpLocks/>
            <a:endCxn id="3" idx="1"/>
          </p:cNvCxnSpPr>
          <p:nvPr/>
        </p:nvCxnSpPr>
        <p:spPr>
          <a:xfrm>
            <a:off x="7528250" y="6391206"/>
            <a:ext cx="3304590" cy="0"/>
          </a:xfrm>
          <a:prstGeom prst="line">
            <a:avLst/>
          </a:prstGeom>
          <a:ln/>
        </p:spPr>
        <p:style>
          <a:lnRef idx="3">
            <a:schemeClr val="dk1"/>
          </a:lnRef>
          <a:fillRef idx="0">
            <a:schemeClr val="dk1"/>
          </a:fillRef>
          <a:effectRef idx="2">
            <a:schemeClr val="dk1"/>
          </a:effectRef>
          <a:fontRef idx="minor">
            <a:schemeClr val="tx1"/>
          </a:fontRef>
        </p:style>
      </p:cxnSp>
      <p:sp>
        <p:nvSpPr>
          <p:cNvPr id="16" name="Textfeld 15">
            <a:extLst>
              <a:ext uri="{FF2B5EF4-FFF2-40B4-BE49-F238E27FC236}">
                <a16:creationId xmlns:a16="http://schemas.microsoft.com/office/drawing/2014/main" id="{E3FB1A86-DAA0-ECBB-2D32-99F85CA54418}"/>
              </a:ext>
            </a:extLst>
          </p:cNvPr>
          <p:cNvSpPr txBox="1"/>
          <p:nvPr/>
        </p:nvSpPr>
        <p:spPr>
          <a:xfrm>
            <a:off x="10092612" y="2666551"/>
            <a:ext cx="4198776"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de-DE" sz="4400" b="1" i="0" u="none" strike="noStrike" cap="none" spc="0" normalizeH="0" baseline="0" dirty="0">
                <a:ln>
                  <a:noFill/>
                </a:ln>
                <a:solidFill>
                  <a:srgbClr val="000000"/>
                </a:solidFill>
                <a:effectLst/>
                <a:uFillTx/>
                <a:latin typeface="+mn-lt"/>
                <a:ea typeface="+mn-ea"/>
                <a:cs typeface="+mn-cs"/>
                <a:sym typeface="Helvetica Neue"/>
              </a:rPr>
              <a:t>S-expression</a:t>
            </a:r>
            <a:endParaRPr kumimoji="0" lang="en-GB" sz="4400" b="1" i="0" u="none" strike="noStrike" cap="none" spc="0" normalizeH="0" baseline="0" dirty="0">
              <a:ln>
                <a:noFill/>
              </a:ln>
              <a:solidFill>
                <a:srgbClr val="000000"/>
              </a:solidFill>
              <a:effectLst/>
              <a:uFillTx/>
              <a:latin typeface="+mn-lt"/>
              <a:ea typeface="+mn-ea"/>
              <a:cs typeface="+mn-cs"/>
              <a:sym typeface="Helvetica Neue"/>
            </a:endParaRPr>
          </a:p>
        </p:txBody>
      </p:sp>
      <p:cxnSp>
        <p:nvCxnSpPr>
          <p:cNvPr id="17" name="Gerader Verbinder 16">
            <a:extLst>
              <a:ext uri="{FF2B5EF4-FFF2-40B4-BE49-F238E27FC236}">
                <a16:creationId xmlns:a16="http://schemas.microsoft.com/office/drawing/2014/main" id="{331851F0-280B-EBA1-5F28-457A2C655550}"/>
              </a:ext>
            </a:extLst>
          </p:cNvPr>
          <p:cNvCxnSpPr>
            <a:cxnSpLocks/>
            <a:stCxn id="16" idx="2"/>
            <a:endCxn id="3" idx="0"/>
          </p:cNvCxnSpPr>
          <p:nvPr/>
        </p:nvCxnSpPr>
        <p:spPr>
          <a:xfrm>
            <a:off x="12192000" y="3446252"/>
            <a:ext cx="0" cy="2431993"/>
          </a:xfrm>
          <a:prstGeom prst="line">
            <a:avLst/>
          </a:prstGeom>
          <a:ln/>
        </p:spPr>
        <p:style>
          <a:lnRef idx="3">
            <a:schemeClr val="dk1"/>
          </a:lnRef>
          <a:fillRef idx="0">
            <a:schemeClr val="dk1"/>
          </a:fillRef>
          <a:effectRef idx="2">
            <a:schemeClr val="dk1"/>
          </a:effectRef>
          <a:fontRef idx="minor">
            <a:schemeClr val="tx1"/>
          </a:fontRef>
        </p:style>
      </p:cxnSp>
      <p:sp>
        <p:nvSpPr>
          <p:cNvPr id="21" name="Textplatzhalter 1">
            <a:extLst>
              <a:ext uri="{FF2B5EF4-FFF2-40B4-BE49-F238E27FC236}">
                <a16:creationId xmlns:a16="http://schemas.microsoft.com/office/drawing/2014/main" id="{8264F81F-5477-BF03-7F46-5E9480BDFA5C}"/>
              </a:ext>
            </a:extLst>
          </p:cNvPr>
          <p:cNvSpPr>
            <a:spLocks noGrp="1"/>
          </p:cNvSpPr>
          <p:nvPr>
            <p:ph type="body" sz="quarter" idx="21"/>
          </p:nvPr>
        </p:nvSpPr>
        <p:spPr>
          <a:xfrm>
            <a:off x="1206500" y="2372962"/>
            <a:ext cx="9779000" cy="934780"/>
          </a:xfrm>
        </p:spPr>
        <p:txBody>
          <a:bodyPr/>
          <a:lstStyle/>
          <a:p>
            <a:r>
              <a:rPr lang="de-DE" dirty="0"/>
              <a:t>Syntax</a:t>
            </a:r>
          </a:p>
        </p:txBody>
      </p:sp>
      <p:sp>
        <p:nvSpPr>
          <p:cNvPr id="2" name="Foliennummernplatzhalter 1">
            <a:extLst>
              <a:ext uri="{FF2B5EF4-FFF2-40B4-BE49-F238E27FC236}">
                <a16:creationId xmlns:a16="http://schemas.microsoft.com/office/drawing/2014/main" id="{DF64B9E5-371F-40D1-5311-0F2920B5D89B}"/>
              </a:ext>
            </a:extLst>
          </p:cNvPr>
          <p:cNvSpPr>
            <a:spLocks noGrp="1"/>
          </p:cNvSpPr>
          <p:nvPr>
            <p:ph type="sldNum" sz="quarter" idx="2"/>
          </p:nvPr>
        </p:nvSpPr>
        <p:spPr/>
        <p:txBody>
          <a:bodyPr/>
          <a:lstStyle/>
          <a:p>
            <a:fld id="{86CB4B4D-7CA3-9044-876B-883B54F8677D}" type="slidenum">
              <a:rPr lang="en-GB" smtClean="0"/>
              <a:t>56</a:t>
            </a:fld>
            <a:endParaRPr lang="en-GB"/>
          </a:p>
        </p:txBody>
      </p:sp>
      <p:cxnSp>
        <p:nvCxnSpPr>
          <p:cNvPr id="8" name="Gerader Verbinder 7">
            <a:extLst>
              <a:ext uri="{FF2B5EF4-FFF2-40B4-BE49-F238E27FC236}">
                <a16:creationId xmlns:a16="http://schemas.microsoft.com/office/drawing/2014/main" id="{3F353D88-5408-86A4-4DB1-C22BDB88F865}"/>
              </a:ext>
            </a:extLst>
          </p:cNvPr>
          <p:cNvCxnSpPr>
            <a:cxnSpLocks/>
          </p:cNvCxnSpPr>
          <p:nvPr/>
        </p:nvCxnSpPr>
        <p:spPr>
          <a:xfrm flipH="1">
            <a:off x="9538996" y="6904167"/>
            <a:ext cx="1925215" cy="2431991"/>
          </a:xfrm>
          <a:prstGeom prst="line">
            <a:avLst/>
          </a:prstGeom>
          <a:ln/>
        </p:spPr>
        <p:style>
          <a:lnRef idx="3">
            <a:schemeClr val="dk1"/>
          </a:lnRef>
          <a:fillRef idx="0">
            <a:schemeClr val="dk1"/>
          </a:fillRef>
          <a:effectRef idx="2">
            <a:schemeClr val="dk1"/>
          </a:effectRef>
          <a:fontRef idx="minor">
            <a:schemeClr val="tx1"/>
          </a:fontRef>
        </p:style>
      </p:cxnSp>
      <p:sp>
        <p:nvSpPr>
          <p:cNvPr id="20" name="Textfeld 19">
            <a:extLst>
              <a:ext uri="{FF2B5EF4-FFF2-40B4-BE49-F238E27FC236}">
                <a16:creationId xmlns:a16="http://schemas.microsoft.com/office/drawing/2014/main" id="{97F17E48-89C0-F3B3-E0B0-2D5A02755DAC}"/>
              </a:ext>
            </a:extLst>
          </p:cNvPr>
          <p:cNvSpPr txBox="1"/>
          <p:nvPr/>
        </p:nvSpPr>
        <p:spPr>
          <a:xfrm>
            <a:off x="3638164" y="5558579"/>
            <a:ext cx="3694921" cy="14568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de-DE" sz="4400" b="1" i="0" u="none" strike="noStrike" cap="none" spc="0" normalizeH="0" baseline="0" dirty="0">
                <a:ln>
                  <a:noFill/>
                </a:ln>
                <a:solidFill>
                  <a:srgbClr val="000000"/>
                </a:solidFill>
                <a:effectLst/>
                <a:uFillTx/>
                <a:latin typeface="+mn-lt"/>
                <a:ea typeface="+mn-ea"/>
                <a:cs typeface="+mn-cs"/>
                <a:sym typeface="Helvetica Neue"/>
              </a:rPr>
              <a:t>Control </a:t>
            </a:r>
            <a:r>
              <a:rPr kumimoji="0" lang="de-DE" sz="4400" b="1" i="0" u="none" strike="noStrike" cap="none" spc="0" normalizeH="0" baseline="0" dirty="0" err="1">
                <a:ln>
                  <a:noFill/>
                </a:ln>
                <a:solidFill>
                  <a:srgbClr val="000000"/>
                </a:solidFill>
                <a:effectLst/>
                <a:uFillTx/>
                <a:latin typeface="+mn-lt"/>
                <a:ea typeface="+mn-ea"/>
                <a:cs typeface="+mn-cs"/>
                <a:sym typeface="Helvetica Neue"/>
              </a:rPr>
              <a:t>Structures</a:t>
            </a:r>
            <a:endParaRPr kumimoji="0" lang="en-GB" sz="4400" b="1" i="0" u="none" strike="noStrike" cap="none" spc="0" normalizeH="0" baseline="0" dirty="0">
              <a:ln>
                <a:noFill/>
              </a:ln>
              <a:solidFill>
                <a:srgbClr val="000000"/>
              </a:solidFill>
              <a:effectLst/>
              <a:uFillTx/>
              <a:latin typeface="+mn-lt"/>
              <a:ea typeface="+mn-ea"/>
              <a:cs typeface="+mn-cs"/>
              <a:sym typeface="Helvetica Neue"/>
            </a:endParaRPr>
          </a:p>
        </p:txBody>
      </p:sp>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6" grpId="0"/>
      <p:bldP spid="2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ode blocks &amp; nested functions"/>
          <p:cNvSpPr txBox="1">
            <a:spLocks noGrp="1"/>
          </p:cNvSpPr>
          <p:nvPr>
            <p:ph type="title"/>
          </p:nvPr>
        </p:nvSpPr>
        <p:spPr>
          <a:prstGeom prst="rect">
            <a:avLst/>
          </a:prstGeom>
        </p:spPr>
        <p:txBody>
          <a:bodyPr/>
          <a:lstStyle/>
          <a:p>
            <a:r>
              <a:rPr lang="de-DE" dirty="0"/>
              <a:t>S-</a:t>
            </a:r>
            <a:r>
              <a:rPr lang="de-DE" dirty="0" err="1"/>
              <a:t>expressions</a:t>
            </a:r>
            <a:endParaRPr dirty="0"/>
          </a:p>
        </p:txBody>
      </p:sp>
      <p:sp>
        <p:nvSpPr>
          <p:cNvPr id="2" name="Foliennummernplatzhalter 1">
            <a:extLst>
              <a:ext uri="{FF2B5EF4-FFF2-40B4-BE49-F238E27FC236}">
                <a16:creationId xmlns:a16="http://schemas.microsoft.com/office/drawing/2014/main" id="{87C81C85-2919-97BF-F3D2-536AC1861B69}"/>
              </a:ext>
            </a:extLst>
          </p:cNvPr>
          <p:cNvSpPr>
            <a:spLocks noGrp="1"/>
          </p:cNvSpPr>
          <p:nvPr>
            <p:ph type="sldNum" sz="quarter" idx="2"/>
          </p:nvPr>
        </p:nvSpPr>
        <p:spPr/>
        <p:txBody>
          <a:bodyPr/>
          <a:lstStyle/>
          <a:p>
            <a:fld id="{86CB4B4D-7CA3-9044-876B-883B54F8677D}" type="slidenum">
              <a:rPr lang="en-GB" smtClean="0"/>
              <a:t>57</a:t>
            </a:fld>
            <a:endParaRPr lang="en-GB"/>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ode blocks"/>
          <p:cNvSpPr txBox="1">
            <a:spLocks noGrp="1"/>
          </p:cNvSpPr>
          <p:nvPr>
            <p:ph type="title"/>
          </p:nvPr>
        </p:nvSpPr>
        <p:spPr>
          <a:prstGeom prst="rect">
            <a:avLst/>
          </a:prstGeom>
        </p:spPr>
        <p:txBody>
          <a:bodyPr>
            <a:normAutofit/>
          </a:bodyPr>
          <a:lstStyle/>
          <a:p>
            <a:r>
              <a:rPr lang="de-DE" dirty="0"/>
              <a:t>S-</a:t>
            </a:r>
            <a:r>
              <a:rPr lang="de-DE" dirty="0" err="1"/>
              <a:t>expressions</a:t>
            </a:r>
            <a:endParaRPr dirty="0"/>
          </a:p>
        </p:txBody>
      </p:sp>
      <p:sp>
        <p:nvSpPr>
          <p:cNvPr id="204" name="Syntax"/>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dirty="0"/>
              <a:t>Syntax</a:t>
            </a:r>
          </a:p>
        </p:txBody>
      </p:sp>
      <p:sp>
        <p:nvSpPr>
          <p:cNvPr id="205" name="Jojojo"/>
          <p:cNvSpPr txBox="1">
            <a:spLocks noGrp="1"/>
          </p:cNvSpPr>
          <p:nvPr>
            <p:ph type="body" idx="1"/>
          </p:nvPr>
        </p:nvSpPr>
        <p:spPr>
          <a:xfrm>
            <a:off x="1206500" y="4248504"/>
            <a:ext cx="9730532" cy="8256012"/>
          </a:xfrm>
          <a:prstGeom prst="rect">
            <a:avLst/>
          </a:prstGeom>
        </p:spPr>
        <p:txBody>
          <a:bodyPr/>
          <a:lstStyle/>
          <a:p>
            <a:r>
              <a:rPr lang="de-DE" dirty="0"/>
              <a:t>Lisp: </a:t>
            </a:r>
            <a:r>
              <a:rPr lang="en-US" dirty="0"/>
              <a:t>“Lots of Irritating Superfluous Parentheses”</a:t>
            </a:r>
          </a:p>
          <a:p>
            <a:r>
              <a:rPr lang="en-US" dirty="0"/>
              <a:t>Prefix Notation</a:t>
            </a:r>
            <a:endParaRPr lang="de-DE" dirty="0"/>
          </a:p>
        </p:txBody>
      </p:sp>
      <p:sp>
        <p:nvSpPr>
          <p:cNvPr id="2" name="Textfeld 1">
            <a:extLst>
              <a:ext uri="{FF2B5EF4-FFF2-40B4-BE49-F238E27FC236}">
                <a16:creationId xmlns:a16="http://schemas.microsoft.com/office/drawing/2014/main" id="{FE15F0E8-6420-6D1A-9365-89D73D9A743F}"/>
              </a:ext>
            </a:extLst>
          </p:cNvPr>
          <p:cNvSpPr txBox="1"/>
          <p:nvPr/>
        </p:nvSpPr>
        <p:spPr>
          <a:xfrm>
            <a:off x="14661504" y="6206539"/>
            <a:ext cx="2811624" cy="1302921"/>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r>
              <a:rPr lang="en-GB" sz="5400" b="0" dirty="0">
                <a:solidFill>
                  <a:srgbClr val="000000"/>
                </a:solidFill>
                <a:effectLst/>
                <a:latin typeface="Consolas" panose="020B0609020204030204" pitchFamily="49" charset="0"/>
              </a:rPr>
              <a:t>(+ </a:t>
            </a:r>
            <a:r>
              <a:rPr lang="en-GB" sz="5400" b="0" dirty="0">
                <a:solidFill>
                  <a:srgbClr val="098658"/>
                </a:solidFill>
                <a:effectLst/>
                <a:latin typeface="Consolas" panose="020B0609020204030204" pitchFamily="49" charset="0"/>
              </a:rPr>
              <a:t>6</a:t>
            </a:r>
            <a:r>
              <a:rPr lang="en-GB" sz="5400" b="0" dirty="0">
                <a:solidFill>
                  <a:srgbClr val="000000"/>
                </a:solidFill>
                <a:effectLst/>
                <a:latin typeface="Consolas" panose="020B0609020204030204" pitchFamily="49" charset="0"/>
              </a:rPr>
              <a:t> </a:t>
            </a:r>
            <a:r>
              <a:rPr lang="en-GB" sz="5400" b="0" dirty="0">
                <a:solidFill>
                  <a:srgbClr val="098658"/>
                </a:solidFill>
                <a:effectLst/>
                <a:latin typeface="Consolas" panose="020B0609020204030204" pitchFamily="49" charset="0"/>
              </a:rPr>
              <a:t>9</a:t>
            </a:r>
            <a:r>
              <a:rPr lang="en-GB" sz="5400" b="0" dirty="0">
                <a:solidFill>
                  <a:srgbClr val="000000"/>
                </a:solidFill>
                <a:effectLst/>
                <a:latin typeface="Consolas" panose="020B0609020204030204" pitchFamily="49" charset="0"/>
              </a:rPr>
              <a:t>)</a:t>
            </a:r>
          </a:p>
          <a:p>
            <a:pPr marL="0" marR="0" indent="0" algn="l" defTabSz="2438338" rtl="0" fontAlgn="auto" latinLnBrk="0" hangingPunct="0">
              <a:lnSpc>
                <a:spcPct val="100000"/>
              </a:lnSpc>
              <a:spcBef>
                <a:spcPts val="0"/>
              </a:spcBef>
              <a:spcAft>
                <a:spcPts val="0"/>
              </a:spcAft>
              <a:buClrTx/>
              <a:buSzTx/>
              <a:buFontTx/>
              <a:buNone/>
              <a:tabLst/>
            </a:pPr>
            <a:endParaRPr kumimoji="0" lang="en-GB"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3" name="Textfeld 2">
            <a:extLst>
              <a:ext uri="{FF2B5EF4-FFF2-40B4-BE49-F238E27FC236}">
                <a16:creationId xmlns:a16="http://schemas.microsoft.com/office/drawing/2014/main" id="{8053EA28-7260-8CDA-A43D-14AB8A8AC61A}"/>
              </a:ext>
            </a:extLst>
          </p:cNvPr>
          <p:cNvSpPr txBox="1"/>
          <p:nvPr/>
        </p:nvSpPr>
        <p:spPr>
          <a:xfrm>
            <a:off x="12192000" y="3821503"/>
            <a:ext cx="2985796"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de-DE" sz="4400" b="0" i="0" u="none" strike="noStrike" cap="none" spc="0" normalizeH="0" baseline="0" dirty="0">
                <a:ln>
                  <a:noFill/>
                </a:ln>
                <a:solidFill>
                  <a:srgbClr val="000000"/>
                </a:solidFill>
                <a:effectLst/>
                <a:uFillTx/>
                <a:latin typeface="+mn-lt"/>
                <a:ea typeface="+mn-ea"/>
                <a:cs typeface="+mn-cs"/>
                <a:sym typeface="Helvetica Neue"/>
              </a:rPr>
              <a:t>Operator</a:t>
            </a:r>
            <a:endParaRPr kumimoji="0" lang="en-GB" sz="4400" b="0" i="0" u="none" strike="noStrike" cap="none" spc="0" normalizeH="0" baseline="0" dirty="0">
              <a:ln>
                <a:noFill/>
              </a:ln>
              <a:solidFill>
                <a:srgbClr val="000000"/>
              </a:solidFill>
              <a:effectLst/>
              <a:uFillTx/>
              <a:latin typeface="+mn-lt"/>
              <a:ea typeface="+mn-ea"/>
              <a:cs typeface="+mn-cs"/>
              <a:sym typeface="Helvetica Neue"/>
            </a:endParaRPr>
          </a:p>
        </p:txBody>
      </p:sp>
      <p:sp>
        <p:nvSpPr>
          <p:cNvPr id="4" name="Textfeld 3">
            <a:extLst>
              <a:ext uri="{FF2B5EF4-FFF2-40B4-BE49-F238E27FC236}">
                <a16:creationId xmlns:a16="http://schemas.microsoft.com/office/drawing/2014/main" id="{F9671D8E-5624-B2C2-A120-D15F64542B34}"/>
              </a:ext>
            </a:extLst>
          </p:cNvPr>
          <p:cNvSpPr txBox="1"/>
          <p:nvPr/>
        </p:nvSpPr>
        <p:spPr>
          <a:xfrm>
            <a:off x="16322353" y="3858653"/>
            <a:ext cx="3564294"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de-DE" sz="4400" dirty="0">
                <a:solidFill>
                  <a:srgbClr val="000000"/>
                </a:solidFill>
              </a:rPr>
              <a:t>Arguments</a:t>
            </a:r>
            <a:endParaRPr kumimoji="0" lang="en-GB" sz="4400" b="0" i="0" u="none" strike="noStrike" cap="none" spc="0" normalizeH="0" baseline="0" dirty="0">
              <a:ln>
                <a:noFill/>
              </a:ln>
              <a:solidFill>
                <a:srgbClr val="000000"/>
              </a:solidFill>
              <a:effectLst/>
              <a:uFillTx/>
              <a:latin typeface="+mn-lt"/>
              <a:ea typeface="+mn-ea"/>
              <a:cs typeface="+mn-cs"/>
              <a:sym typeface="Helvetica Neue"/>
            </a:endParaRPr>
          </a:p>
        </p:txBody>
      </p:sp>
      <p:cxnSp>
        <p:nvCxnSpPr>
          <p:cNvPr id="6" name="Gerade Verbindung mit Pfeil 5">
            <a:extLst>
              <a:ext uri="{FF2B5EF4-FFF2-40B4-BE49-F238E27FC236}">
                <a16:creationId xmlns:a16="http://schemas.microsoft.com/office/drawing/2014/main" id="{7DAD6B14-BFA6-7F85-7C23-C5D172E5FB9A}"/>
              </a:ext>
            </a:extLst>
          </p:cNvPr>
          <p:cNvCxnSpPr>
            <a:cxnSpLocks/>
            <a:stCxn id="3" idx="2"/>
          </p:cNvCxnSpPr>
          <p:nvPr/>
        </p:nvCxnSpPr>
        <p:spPr>
          <a:xfrm>
            <a:off x="13684898" y="4601204"/>
            <a:ext cx="1492898" cy="1799596"/>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8" name="Gerade Verbindung mit Pfeil 7">
            <a:extLst>
              <a:ext uri="{FF2B5EF4-FFF2-40B4-BE49-F238E27FC236}">
                <a16:creationId xmlns:a16="http://schemas.microsoft.com/office/drawing/2014/main" id="{D74B8363-74E5-1FE5-EC1A-0782FDBBD83A}"/>
              </a:ext>
            </a:extLst>
          </p:cNvPr>
          <p:cNvCxnSpPr>
            <a:cxnSpLocks/>
            <a:stCxn id="4" idx="2"/>
          </p:cNvCxnSpPr>
          <p:nvPr/>
        </p:nvCxnSpPr>
        <p:spPr>
          <a:xfrm flipH="1">
            <a:off x="16154402" y="4638354"/>
            <a:ext cx="1950098" cy="1762446"/>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11" name="Gerade Verbindung mit Pfeil 10">
            <a:extLst>
              <a:ext uri="{FF2B5EF4-FFF2-40B4-BE49-F238E27FC236}">
                <a16:creationId xmlns:a16="http://schemas.microsoft.com/office/drawing/2014/main" id="{7AEEE359-0CA7-6618-5900-F5606BC39E6F}"/>
              </a:ext>
            </a:extLst>
          </p:cNvPr>
          <p:cNvCxnSpPr>
            <a:cxnSpLocks/>
            <a:stCxn id="4" idx="2"/>
          </p:cNvCxnSpPr>
          <p:nvPr/>
        </p:nvCxnSpPr>
        <p:spPr>
          <a:xfrm flipH="1">
            <a:off x="16888408" y="4638354"/>
            <a:ext cx="1216092" cy="1762446"/>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14" name="Gerade Verbindung mit Pfeil 13">
            <a:extLst>
              <a:ext uri="{FF2B5EF4-FFF2-40B4-BE49-F238E27FC236}">
                <a16:creationId xmlns:a16="http://schemas.microsoft.com/office/drawing/2014/main" id="{CC92AA19-8CB3-E53D-8CFF-D811EE93B8E3}"/>
              </a:ext>
            </a:extLst>
          </p:cNvPr>
          <p:cNvCxnSpPr>
            <a:cxnSpLocks/>
            <a:stCxn id="15" idx="0"/>
          </p:cNvCxnSpPr>
          <p:nvPr/>
        </p:nvCxnSpPr>
        <p:spPr>
          <a:xfrm flipV="1">
            <a:off x="16154402" y="7180501"/>
            <a:ext cx="954833" cy="2257625"/>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15" name="Textfeld 14">
            <a:extLst>
              <a:ext uri="{FF2B5EF4-FFF2-40B4-BE49-F238E27FC236}">
                <a16:creationId xmlns:a16="http://schemas.microsoft.com/office/drawing/2014/main" id="{DC60899D-0E55-D1E4-2E98-3E33002A86F8}"/>
              </a:ext>
            </a:extLst>
          </p:cNvPr>
          <p:cNvSpPr txBox="1"/>
          <p:nvPr/>
        </p:nvSpPr>
        <p:spPr>
          <a:xfrm>
            <a:off x="13944601" y="9438126"/>
            <a:ext cx="4419602"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de-DE" sz="4400" b="0" i="0" u="none" strike="noStrike" cap="none" spc="0" normalizeH="0" baseline="0" dirty="0" err="1">
                <a:ln>
                  <a:noFill/>
                </a:ln>
                <a:solidFill>
                  <a:srgbClr val="000000"/>
                </a:solidFill>
                <a:effectLst/>
                <a:uFillTx/>
                <a:latin typeface="+mn-lt"/>
                <a:ea typeface="+mn-ea"/>
                <a:cs typeface="+mn-cs"/>
                <a:sym typeface="Helvetica Neue"/>
              </a:rPr>
              <a:t>Parentheses</a:t>
            </a:r>
            <a:endParaRPr kumimoji="0" lang="en-GB" sz="4400" b="0" i="0" u="none" strike="noStrike" cap="none" spc="0" normalizeH="0" baseline="0" dirty="0">
              <a:ln>
                <a:noFill/>
              </a:ln>
              <a:solidFill>
                <a:srgbClr val="000000"/>
              </a:solidFill>
              <a:effectLst/>
              <a:uFillTx/>
              <a:latin typeface="+mn-lt"/>
              <a:ea typeface="+mn-ea"/>
              <a:cs typeface="+mn-cs"/>
              <a:sym typeface="Helvetica Neue"/>
            </a:endParaRPr>
          </a:p>
        </p:txBody>
      </p:sp>
      <p:cxnSp>
        <p:nvCxnSpPr>
          <p:cNvPr id="35" name="Gerade Verbindung mit Pfeil 34">
            <a:extLst>
              <a:ext uri="{FF2B5EF4-FFF2-40B4-BE49-F238E27FC236}">
                <a16:creationId xmlns:a16="http://schemas.microsoft.com/office/drawing/2014/main" id="{F45D6A90-4543-9C39-F96D-DFF94D41D5B4}"/>
              </a:ext>
            </a:extLst>
          </p:cNvPr>
          <p:cNvCxnSpPr>
            <a:cxnSpLocks/>
            <a:stCxn id="15" idx="0"/>
          </p:cNvCxnSpPr>
          <p:nvPr/>
        </p:nvCxnSpPr>
        <p:spPr>
          <a:xfrm flipH="1" flipV="1">
            <a:off x="15003624" y="7180501"/>
            <a:ext cx="1150778" cy="2257625"/>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42" name="Rechteck: abgerundete Ecken 41">
            <a:extLst>
              <a:ext uri="{FF2B5EF4-FFF2-40B4-BE49-F238E27FC236}">
                <a16:creationId xmlns:a16="http://schemas.microsoft.com/office/drawing/2014/main" id="{66EFADDD-D0EE-4450-CAFC-401F89B61F16}"/>
              </a:ext>
            </a:extLst>
          </p:cNvPr>
          <p:cNvSpPr/>
          <p:nvPr/>
        </p:nvSpPr>
        <p:spPr>
          <a:xfrm>
            <a:off x="12055151" y="3307742"/>
            <a:ext cx="8192278" cy="7403801"/>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5" name="Foliennummernplatzhalter 4">
            <a:extLst>
              <a:ext uri="{FF2B5EF4-FFF2-40B4-BE49-F238E27FC236}">
                <a16:creationId xmlns:a16="http://schemas.microsoft.com/office/drawing/2014/main" id="{37472990-89DC-E080-AED3-27BF180BA176}"/>
              </a:ext>
            </a:extLst>
          </p:cNvPr>
          <p:cNvSpPr>
            <a:spLocks noGrp="1"/>
          </p:cNvSpPr>
          <p:nvPr>
            <p:ph type="sldNum" sz="quarter" idx="2"/>
          </p:nvPr>
        </p:nvSpPr>
        <p:spPr/>
        <p:txBody>
          <a:bodyPr/>
          <a:lstStyle/>
          <a:p>
            <a:fld id="{86CB4B4D-7CA3-9044-876B-883B54F8677D}" type="slidenum">
              <a:rPr lang="en-GB" smtClean="0"/>
              <a:t>58</a:t>
            </a:fld>
            <a:endParaRPr lang="en-GB"/>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5" grpId="0"/>
      <p:bldP spid="4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ode blocks"/>
          <p:cNvSpPr txBox="1">
            <a:spLocks noGrp="1"/>
          </p:cNvSpPr>
          <p:nvPr>
            <p:ph type="title"/>
          </p:nvPr>
        </p:nvSpPr>
        <p:spPr>
          <a:prstGeom prst="rect">
            <a:avLst/>
          </a:prstGeom>
        </p:spPr>
        <p:txBody>
          <a:bodyPr>
            <a:normAutofit/>
          </a:bodyPr>
          <a:lstStyle/>
          <a:p>
            <a:r>
              <a:rPr lang="de-DE" dirty="0"/>
              <a:t>S-</a:t>
            </a:r>
            <a:r>
              <a:rPr lang="de-DE" dirty="0" err="1"/>
              <a:t>expressions</a:t>
            </a:r>
            <a:endParaRPr dirty="0"/>
          </a:p>
        </p:txBody>
      </p:sp>
      <p:sp>
        <p:nvSpPr>
          <p:cNvPr id="204" name="Syntax"/>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t>Syntax</a:t>
            </a:r>
          </a:p>
        </p:txBody>
      </p:sp>
      <p:sp>
        <p:nvSpPr>
          <p:cNvPr id="205" name="Jojojo"/>
          <p:cNvSpPr txBox="1">
            <a:spLocks noGrp="1"/>
          </p:cNvSpPr>
          <p:nvPr>
            <p:ph type="body" idx="1"/>
          </p:nvPr>
        </p:nvSpPr>
        <p:spPr>
          <a:xfrm>
            <a:off x="1206500" y="4248504"/>
            <a:ext cx="8515998" cy="8256012"/>
          </a:xfrm>
          <a:prstGeom prst="rect">
            <a:avLst/>
          </a:prstGeom>
        </p:spPr>
        <p:txBody>
          <a:bodyPr/>
          <a:lstStyle/>
          <a:p>
            <a:r>
              <a:rPr lang="de-DE" dirty="0"/>
              <a:t>Lisp: </a:t>
            </a:r>
            <a:r>
              <a:rPr lang="en-US" dirty="0"/>
              <a:t>“Lots of Irritating Superfluous Parentheses”</a:t>
            </a:r>
          </a:p>
          <a:p>
            <a:r>
              <a:rPr lang="en-US" dirty="0"/>
              <a:t>Prefix Notation</a:t>
            </a:r>
          </a:p>
          <a:p>
            <a:r>
              <a:rPr lang="en-US" dirty="0"/>
              <a:t>Every expression gets evaluated</a:t>
            </a:r>
          </a:p>
        </p:txBody>
      </p:sp>
      <p:sp>
        <p:nvSpPr>
          <p:cNvPr id="2" name="Textfeld 1">
            <a:extLst>
              <a:ext uri="{FF2B5EF4-FFF2-40B4-BE49-F238E27FC236}">
                <a16:creationId xmlns:a16="http://schemas.microsoft.com/office/drawing/2014/main" id="{FE15F0E8-6420-6D1A-9365-89D73D9A743F}"/>
              </a:ext>
            </a:extLst>
          </p:cNvPr>
          <p:cNvSpPr txBox="1"/>
          <p:nvPr/>
        </p:nvSpPr>
        <p:spPr>
          <a:xfrm>
            <a:off x="13392540" y="4415989"/>
            <a:ext cx="5455296" cy="1302921"/>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r>
              <a:rPr lang="en-GB" sz="5400" b="0" dirty="0">
                <a:solidFill>
                  <a:srgbClr val="000000"/>
                </a:solidFill>
                <a:effectLst/>
                <a:latin typeface="Consolas" panose="020B0609020204030204" pitchFamily="49" charset="0"/>
              </a:rPr>
              <a:t>(+ (* </a:t>
            </a:r>
            <a:r>
              <a:rPr lang="en-GB" sz="5400" b="0" dirty="0">
                <a:solidFill>
                  <a:srgbClr val="098658"/>
                </a:solidFill>
                <a:effectLst/>
                <a:latin typeface="Consolas" panose="020B0609020204030204" pitchFamily="49" charset="0"/>
              </a:rPr>
              <a:t>2</a:t>
            </a:r>
            <a:r>
              <a:rPr lang="en-GB" sz="5400" b="0" dirty="0">
                <a:solidFill>
                  <a:srgbClr val="000000"/>
                </a:solidFill>
                <a:effectLst/>
                <a:latin typeface="Consolas" panose="020B0609020204030204" pitchFamily="49" charset="0"/>
              </a:rPr>
              <a:t> </a:t>
            </a:r>
            <a:r>
              <a:rPr lang="en-GB" sz="5400" b="0" dirty="0">
                <a:solidFill>
                  <a:srgbClr val="098658"/>
                </a:solidFill>
                <a:effectLst/>
                <a:latin typeface="Consolas" panose="020B0609020204030204" pitchFamily="49" charset="0"/>
              </a:rPr>
              <a:t>3</a:t>
            </a:r>
            <a:r>
              <a:rPr lang="en-GB" sz="5400" b="0" dirty="0">
                <a:solidFill>
                  <a:srgbClr val="000000"/>
                </a:solidFill>
                <a:effectLst/>
                <a:latin typeface="Consolas" panose="020B0609020204030204" pitchFamily="49" charset="0"/>
              </a:rPr>
              <a:t>) </a:t>
            </a:r>
            <a:r>
              <a:rPr lang="en-GB" sz="5400" b="0" dirty="0">
                <a:solidFill>
                  <a:srgbClr val="098658"/>
                </a:solidFill>
                <a:effectLst/>
                <a:latin typeface="Consolas" panose="020B0609020204030204" pitchFamily="49" charset="0"/>
              </a:rPr>
              <a:t>9</a:t>
            </a:r>
            <a:r>
              <a:rPr lang="en-GB" sz="5400" b="0" dirty="0">
                <a:solidFill>
                  <a:srgbClr val="000000"/>
                </a:solidFill>
                <a:effectLst/>
                <a:latin typeface="Consolas" panose="020B0609020204030204" pitchFamily="49" charset="0"/>
              </a:rPr>
              <a:t>)</a:t>
            </a:r>
            <a:endParaRPr lang="en-GB" sz="6600" b="0" dirty="0">
              <a:solidFill>
                <a:srgbClr val="000000"/>
              </a:solidFill>
              <a:effectLst/>
              <a:latin typeface="Consolas" panose="020B0609020204030204" pitchFamily="49" charset="0"/>
            </a:endParaRPr>
          </a:p>
          <a:p>
            <a:pPr marL="0" marR="0" indent="0" algn="l" defTabSz="2438338" rtl="0" fontAlgn="auto" latinLnBrk="0" hangingPunct="0">
              <a:lnSpc>
                <a:spcPct val="100000"/>
              </a:lnSpc>
              <a:spcBef>
                <a:spcPts val="0"/>
              </a:spcBef>
              <a:spcAft>
                <a:spcPts val="0"/>
              </a:spcAft>
              <a:buClrTx/>
              <a:buSzTx/>
              <a:buFontTx/>
              <a:buNone/>
              <a:tabLst/>
            </a:pPr>
            <a:endParaRPr kumimoji="0" lang="en-GB" sz="2400" b="0" i="0" u="none" strike="noStrike" cap="none" spc="0" normalizeH="0" baseline="0" dirty="0">
              <a:ln>
                <a:noFill/>
              </a:ln>
              <a:solidFill>
                <a:srgbClr val="5E5E5E"/>
              </a:solidFill>
              <a:effectLst/>
              <a:uFillTx/>
              <a:latin typeface="+mn-lt"/>
              <a:ea typeface="+mn-ea"/>
              <a:cs typeface="+mn-cs"/>
              <a:sym typeface="Helvetica Neue"/>
            </a:endParaRPr>
          </a:p>
        </p:txBody>
      </p:sp>
      <mc:AlternateContent xmlns:mc="http://schemas.openxmlformats.org/markup-compatibility/2006" xmlns:p14="http://schemas.microsoft.com/office/powerpoint/2010/main">
        <mc:Choice Requires="p14">
          <p:contentPart p14:bwMode="auto" r:id="rId2">
            <p14:nvContentPartPr>
              <p14:cNvPr id="9" name="Freihand 8">
                <a:extLst>
                  <a:ext uri="{FF2B5EF4-FFF2-40B4-BE49-F238E27FC236}">
                    <a16:creationId xmlns:a16="http://schemas.microsoft.com/office/drawing/2014/main" id="{D05590CB-AEE6-9C4D-632F-23F90F00B85F}"/>
                  </a:ext>
                </a:extLst>
              </p14:cNvPr>
              <p14:cNvContentPartPr/>
              <p14:nvPr/>
            </p14:nvContentPartPr>
            <p14:xfrm>
              <a:off x="13603709" y="2089491"/>
              <a:ext cx="360" cy="360"/>
            </p14:xfrm>
          </p:contentPart>
        </mc:Choice>
        <mc:Fallback xmlns="">
          <p:pic>
            <p:nvPicPr>
              <p:cNvPr id="9" name="Freihand 8">
                <a:extLst>
                  <a:ext uri="{FF2B5EF4-FFF2-40B4-BE49-F238E27FC236}">
                    <a16:creationId xmlns:a16="http://schemas.microsoft.com/office/drawing/2014/main" id="{D05590CB-AEE6-9C4D-632F-23F90F00B85F}"/>
                  </a:ext>
                </a:extLst>
              </p:cNvPr>
              <p:cNvPicPr/>
              <p:nvPr/>
            </p:nvPicPr>
            <p:blipFill>
              <a:blip r:embed="rId3"/>
              <a:stretch>
                <a:fillRect/>
              </a:stretch>
            </p:blipFill>
            <p:spPr>
              <a:xfrm>
                <a:off x="13594709" y="2080491"/>
                <a:ext cx="18000" cy="18000"/>
              </a:xfrm>
              <a:prstGeom prst="rect">
                <a:avLst/>
              </a:prstGeom>
            </p:spPr>
          </p:pic>
        </mc:Fallback>
      </mc:AlternateContent>
      <p:sp>
        <p:nvSpPr>
          <p:cNvPr id="12" name="Textfeld 11">
            <a:extLst>
              <a:ext uri="{FF2B5EF4-FFF2-40B4-BE49-F238E27FC236}">
                <a16:creationId xmlns:a16="http://schemas.microsoft.com/office/drawing/2014/main" id="{0A8ECC59-7C78-2F4F-99F2-EEEB5D87E80A}"/>
              </a:ext>
            </a:extLst>
          </p:cNvPr>
          <p:cNvSpPr txBox="1"/>
          <p:nvPr/>
        </p:nvSpPr>
        <p:spPr>
          <a:xfrm>
            <a:off x="13069078" y="6584504"/>
            <a:ext cx="6102220" cy="9335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GB" sz="5400" b="0" dirty="0">
                <a:solidFill>
                  <a:srgbClr val="000000"/>
                </a:solidFill>
                <a:effectLst/>
                <a:latin typeface="Consolas" panose="020B0609020204030204" pitchFamily="49" charset="0"/>
              </a:rPr>
              <a:t>(+ </a:t>
            </a:r>
            <a:r>
              <a:rPr lang="en-GB" sz="5400" b="0" dirty="0">
                <a:solidFill>
                  <a:srgbClr val="098658"/>
                </a:solidFill>
                <a:effectLst/>
                <a:latin typeface="Consolas" panose="020B0609020204030204" pitchFamily="49" charset="0"/>
              </a:rPr>
              <a:t>6</a:t>
            </a:r>
            <a:r>
              <a:rPr lang="en-GB" sz="5400" b="0" dirty="0">
                <a:solidFill>
                  <a:srgbClr val="000000"/>
                </a:solidFill>
                <a:effectLst/>
                <a:latin typeface="Consolas" panose="020B0609020204030204" pitchFamily="49" charset="0"/>
              </a:rPr>
              <a:t> </a:t>
            </a:r>
            <a:r>
              <a:rPr lang="en-GB" sz="5400" b="0" dirty="0">
                <a:solidFill>
                  <a:srgbClr val="098658"/>
                </a:solidFill>
                <a:effectLst/>
                <a:latin typeface="Consolas" panose="020B0609020204030204" pitchFamily="49" charset="0"/>
              </a:rPr>
              <a:t>9</a:t>
            </a:r>
            <a:r>
              <a:rPr lang="en-GB" sz="5400" b="0" dirty="0">
                <a:solidFill>
                  <a:srgbClr val="000000"/>
                </a:solidFill>
                <a:effectLst/>
                <a:latin typeface="Consolas" panose="020B0609020204030204" pitchFamily="49" charset="0"/>
              </a:rPr>
              <a:t>)</a:t>
            </a:r>
          </a:p>
        </p:txBody>
      </p:sp>
      <p:sp>
        <p:nvSpPr>
          <p:cNvPr id="13" name="Pfeil: nach unten 12">
            <a:extLst>
              <a:ext uri="{FF2B5EF4-FFF2-40B4-BE49-F238E27FC236}">
                <a16:creationId xmlns:a16="http://schemas.microsoft.com/office/drawing/2014/main" id="{7E27BBE5-536E-D576-ED06-70DE96553419}"/>
              </a:ext>
            </a:extLst>
          </p:cNvPr>
          <p:cNvSpPr/>
          <p:nvPr/>
        </p:nvSpPr>
        <p:spPr>
          <a:xfrm>
            <a:off x="15824718" y="5640829"/>
            <a:ext cx="597160" cy="865594"/>
          </a:xfrm>
          <a:prstGeom prst="down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 name="Pfeil: nach unten 15">
            <a:extLst>
              <a:ext uri="{FF2B5EF4-FFF2-40B4-BE49-F238E27FC236}">
                <a16:creationId xmlns:a16="http://schemas.microsoft.com/office/drawing/2014/main" id="{D634AE52-EA3D-F4B2-12F1-6D23C9062EA6}"/>
              </a:ext>
            </a:extLst>
          </p:cNvPr>
          <p:cNvSpPr/>
          <p:nvPr/>
        </p:nvSpPr>
        <p:spPr>
          <a:xfrm>
            <a:off x="15821608" y="7662134"/>
            <a:ext cx="597160" cy="865594"/>
          </a:xfrm>
          <a:prstGeom prst="down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8" name="Textfeld 17">
            <a:extLst>
              <a:ext uri="{FF2B5EF4-FFF2-40B4-BE49-F238E27FC236}">
                <a16:creationId xmlns:a16="http://schemas.microsoft.com/office/drawing/2014/main" id="{CFBA77F1-D743-7C1F-DF02-EA307E7562D9}"/>
              </a:ext>
            </a:extLst>
          </p:cNvPr>
          <p:cNvSpPr txBox="1"/>
          <p:nvPr/>
        </p:nvSpPr>
        <p:spPr>
          <a:xfrm>
            <a:off x="14412686" y="8671769"/>
            <a:ext cx="3415004" cy="13029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GB" sz="5400" b="0" dirty="0">
                <a:solidFill>
                  <a:srgbClr val="098658"/>
                </a:solidFill>
                <a:effectLst/>
                <a:latin typeface="Consolas" panose="020B0609020204030204" pitchFamily="49" charset="0"/>
              </a:rPr>
              <a:t>15</a:t>
            </a:r>
            <a:endParaRPr lang="en-GB" sz="5400" b="0" dirty="0">
              <a:solidFill>
                <a:srgbClr val="000000"/>
              </a:solidFill>
              <a:effectLst/>
              <a:latin typeface="Consolas" panose="020B0609020204030204" pitchFamily="49" charset="0"/>
            </a:endParaRPr>
          </a:p>
          <a:p>
            <a:pPr marL="0" marR="0" indent="0" algn="ctr" defTabSz="2438338" rtl="0" fontAlgn="auto" latinLnBrk="0" hangingPunct="0">
              <a:lnSpc>
                <a:spcPct val="100000"/>
              </a:lnSpc>
              <a:spcBef>
                <a:spcPts val="0"/>
              </a:spcBef>
              <a:spcAft>
                <a:spcPts val="0"/>
              </a:spcAft>
              <a:buClrTx/>
              <a:buSzTx/>
              <a:buFontTx/>
              <a:buNone/>
              <a:tabLst/>
            </a:pPr>
            <a:endParaRPr kumimoji="0" lang="en-GB"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9" name="Rechteck: abgerundete Ecken 18">
            <a:extLst>
              <a:ext uri="{FF2B5EF4-FFF2-40B4-BE49-F238E27FC236}">
                <a16:creationId xmlns:a16="http://schemas.microsoft.com/office/drawing/2014/main" id="{7337248C-706B-7A29-D900-38C3827F0BC4}"/>
              </a:ext>
            </a:extLst>
          </p:cNvPr>
          <p:cNvSpPr/>
          <p:nvPr/>
        </p:nvSpPr>
        <p:spPr>
          <a:xfrm>
            <a:off x="13069078" y="3334979"/>
            <a:ext cx="6102220" cy="7049238"/>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 name="Foliennummernplatzhalter 2">
            <a:extLst>
              <a:ext uri="{FF2B5EF4-FFF2-40B4-BE49-F238E27FC236}">
                <a16:creationId xmlns:a16="http://schemas.microsoft.com/office/drawing/2014/main" id="{406B1599-98A9-0D8B-AACB-8C450569E642}"/>
              </a:ext>
            </a:extLst>
          </p:cNvPr>
          <p:cNvSpPr>
            <a:spLocks noGrp="1"/>
          </p:cNvSpPr>
          <p:nvPr>
            <p:ph type="sldNum" sz="quarter" idx="2"/>
          </p:nvPr>
        </p:nvSpPr>
        <p:spPr/>
        <p:txBody>
          <a:bodyPr/>
          <a:lstStyle/>
          <a:p>
            <a:fld id="{86CB4B4D-7CA3-9044-876B-883B54F8677D}" type="slidenum">
              <a:rPr lang="en-GB" smtClean="0"/>
              <a:t>59</a:t>
            </a:fld>
            <a:endParaRPr lang="en-GB"/>
          </a:p>
        </p:txBody>
      </p:sp>
    </p:spTree>
    <p:extLst>
      <p:ext uri="{BB962C8B-B14F-4D97-AF65-F5344CB8AC3E}">
        <p14:creationId xmlns:p14="http://schemas.microsoft.com/office/powerpoint/2010/main" val="41145019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animBg="1"/>
      <p:bldP spid="16" grpId="0" animBg="1"/>
      <p:bldP spid="18" grpId="0"/>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ALGOL"/>
          <p:cNvSpPr txBox="1">
            <a:spLocks noGrp="1"/>
          </p:cNvSpPr>
          <p:nvPr>
            <p:ph type="title"/>
          </p:nvPr>
        </p:nvSpPr>
        <p:spPr>
          <a:prstGeom prst="rect">
            <a:avLst/>
          </a:prstGeom>
        </p:spPr>
        <p:txBody>
          <a:bodyPr/>
          <a:lstStyle/>
          <a:p>
            <a:r>
              <a:rPr lang="de-DE" dirty="0"/>
              <a:t>FORTRAN</a:t>
            </a:r>
            <a:endParaRPr dirty="0"/>
          </a:p>
        </p:txBody>
      </p:sp>
      <p:sp>
        <p:nvSpPr>
          <p:cNvPr id="173" name="What’s that?"/>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de-DE" dirty="0"/>
              <a:t>Fortran</a:t>
            </a:r>
            <a:endParaRPr dirty="0"/>
          </a:p>
        </p:txBody>
      </p:sp>
      <p:sp>
        <p:nvSpPr>
          <p:cNvPr id="174" name="ALGOL"/>
          <p:cNvSpPr txBox="1"/>
          <p:nvPr/>
        </p:nvSpPr>
        <p:spPr>
          <a:xfrm>
            <a:off x="7021421" y="5216722"/>
            <a:ext cx="2986201" cy="1085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lnSpcReduction="10000"/>
          </a:bodyPr>
          <a:lstStyle>
            <a:lvl1pPr algn="l" defTabSz="676909">
              <a:defRPr sz="6560" b="1">
                <a:solidFill>
                  <a:srgbClr val="000000"/>
                </a:solidFill>
              </a:defRPr>
            </a:lvl1pPr>
          </a:lstStyle>
          <a:p>
            <a:r>
              <a:rPr lang="de-DE" dirty="0"/>
              <a:t>Java</a:t>
            </a:r>
            <a:endParaRPr dirty="0"/>
          </a:p>
        </p:txBody>
      </p:sp>
      <p:sp>
        <p:nvSpPr>
          <p:cNvPr id="2" name="ALGOL">
            <a:extLst>
              <a:ext uri="{FF2B5EF4-FFF2-40B4-BE49-F238E27FC236}">
                <a16:creationId xmlns:a16="http://schemas.microsoft.com/office/drawing/2014/main" id="{3365515C-B6ED-7378-9EC3-D20F16B9A6EC}"/>
              </a:ext>
            </a:extLst>
          </p:cNvPr>
          <p:cNvSpPr txBox="1"/>
          <p:nvPr/>
        </p:nvSpPr>
        <p:spPr>
          <a:xfrm>
            <a:off x="12640343" y="7058774"/>
            <a:ext cx="2986201" cy="1085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lnSpcReduction="10000"/>
          </a:bodyPr>
          <a:lstStyle>
            <a:lvl1pPr algn="l" defTabSz="676909">
              <a:defRPr sz="6560" b="1">
                <a:solidFill>
                  <a:srgbClr val="000000"/>
                </a:solidFill>
              </a:defRPr>
            </a:lvl1pPr>
          </a:lstStyle>
          <a:p>
            <a:r>
              <a:rPr lang="de-DE" dirty="0"/>
              <a:t>Python</a:t>
            </a:r>
            <a:endParaRPr dirty="0"/>
          </a:p>
        </p:txBody>
      </p:sp>
      <p:sp>
        <p:nvSpPr>
          <p:cNvPr id="3" name="ALGOL">
            <a:extLst>
              <a:ext uri="{FF2B5EF4-FFF2-40B4-BE49-F238E27FC236}">
                <a16:creationId xmlns:a16="http://schemas.microsoft.com/office/drawing/2014/main" id="{AB1ACEC8-5BFE-731E-EA3A-B7C982942A9E}"/>
              </a:ext>
            </a:extLst>
          </p:cNvPr>
          <p:cNvSpPr txBox="1"/>
          <p:nvPr/>
        </p:nvSpPr>
        <p:spPr>
          <a:xfrm>
            <a:off x="6179908" y="9205627"/>
            <a:ext cx="2986201" cy="1085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lnSpcReduction="10000"/>
          </a:bodyPr>
          <a:lstStyle>
            <a:lvl1pPr algn="l" defTabSz="676909">
              <a:defRPr sz="6560" b="1">
                <a:solidFill>
                  <a:srgbClr val="000000"/>
                </a:solidFill>
              </a:defRPr>
            </a:lvl1pPr>
          </a:lstStyle>
          <a:p>
            <a:r>
              <a:rPr lang="de-DE" dirty="0"/>
              <a:t>C</a:t>
            </a:r>
            <a:endParaRPr dirty="0"/>
          </a:p>
        </p:txBody>
      </p:sp>
      <p:sp>
        <p:nvSpPr>
          <p:cNvPr id="4" name="ALGOL">
            <a:extLst>
              <a:ext uri="{FF2B5EF4-FFF2-40B4-BE49-F238E27FC236}">
                <a16:creationId xmlns:a16="http://schemas.microsoft.com/office/drawing/2014/main" id="{BD1CC2BC-2C62-C1E8-C003-F83CD2F20576}"/>
              </a:ext>
            </a:extLst>
          </p:cNvPr>
          <p:cNvSpPr txBox="1"/>
          <p:nvPr/>
        </p:nvSpPr>
        <p:spPr>
          <a:xfrm>
            <a:off x="2124742" y="7058774"/>
            <a:ext cx="2986201" cy="1085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lnSpcReduction="10000"/>
          </a:bodyPr>
          <a:lstStyle>
            <a:lvl1pPr algn="l" defTabSz="676909">
              <a:defRPr sz="6560" b="1">
                <a:solidFill>
                  <a:srgbClr val="000000"/>
                </a:solidFill>
              </a:defRPr>
            </a:lvl1pPr>
          </a:lstStyle>
          <a:p>
            <a:r>
              <a:rPr lang="de-DE" dirty="0"/>
              <a:t>C#</a:t>
            </a:r>
            <a:endParaRPr dirty="0"/>
          </a:p>
        </p:txBody>
      </p:sp>
      <p:sp>
        <p:nvSpPr>
          <p:cNvPr id="5" name="ALGOL">
            <a:extLst>
              <a:ext uri="{FF2B5EF4-FFF2-40B4-BE49-F238E27FC236}">
                <a16:creationId xmlns:a16="http://schemas.microsoft.com/office/drawing/2014/main" id="{70D213D6-F02D-4088-E4B5-99539683B6ED}"/>
              </a:ext>
            </a:extLst>
          </p:cNvPr>
          <p:cNvSpPr txBox="1"/>
          <p:nvPr/>
        </p:nvSpPr>
        <p:spPr>
          <a:xfrm>
            <a:off x="17192464" y="4847938"/>
            <a:ext cx="4892284" cy="1085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lnSpcReduction="10000"/>
          </a:bodyPr>
          <a:lstStyle>
            <a:lvl1pPr algn="l" defTabSz="676909">
              <a:defRPr sz="6560" b="1">
                <a:solidFill>
                  <a:srgbClr val="000000"/>
                </a:solidFill>
              </a:defRPr>
            </a:lvl1pPr>
          </a:lstStyle>
          <a:p>
            <a:r>
              <a:rPr lang="de-DE" dirty="0" err="1"/>
              <a:t>Typescript</a:t>
            </a:r>
            <a:endParaRPr dirty="0"/>
          </a:p>
        </p:txBody>
      </p:sp>
      <p:sp>
        <p:nvSpPr>
          <p:cNvPr id="6" name="Foliennummernplatzhalter 5">
            <a:extLst>
              <a:ext uri="{FF2B5EF4-FFF2-40B4-BE49-F238E27FC236}">
                <a16:creationId xmlns:a16="http://schemas.microsoft.com/office/drawing/2014/main" id="{BD6F8AAE-7FF4-F989-E41C-56F950977F07}"/>
              </a:ext>
            </a:extLst>
          </p:cNvPr>
          <p:cNvSpPr>
            <a:spLocks noGrp="1"/>
          </p:cNvSpPr>
          <p:nvPr>
            <p:ph type="sldNum" sz="quarter" idx="2"/>
          </p:nvPr>
        </p:nvSpPr>
        <p:spPr/>
        <p:txBody>
          <a:bodyPr/>
          <a:lstStyle/>
          <a:p>
            <a:fld id="{86CB4B4D-7CA3-9044-876B-883B54F8677D}" type="slidenum">
              <a:rPr lang="en-GB" smtClean="0"/>
              <a:t>6</a:t>
            </a:fld>
            <a:endParaRPr lang="en-GB"/>
          </a:p>
        </p:txBody>
      </p:sp>
    </p:spTree>
    <p:extLst>
      <p:ext uri="{BB962C8B-B14F-4D97-AF65-F5344CB8AC3E}">
        <p14:creationId xmlns:p14="http://schemas.microsoft.com/office/powerpoint/2010/main" val="4262926555"/>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500"/>
                                        <p:tgtEl>
                                          <p:spTgt spid="17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2000"/>
                            </p:stCondLst>
                            <p:childTnLst>
                              <p:par>
                                <p:cTn id="21" presetID="1" presetClass="entr" presetSubtype="0" fill="hold" grpId="0" nodeType="afterEffect">
                                  <p:stCondLst>
                                    <p:cond delay="0"/>
                                  </p:stCondLst>
                                  <p:iterate>
                                    <p:tmAbs val="0"/>
                                  </p:iterate>
                                  <p:childTnLst>
                                    <p:set>
                                      <p:cBhvr>
                                        <p:cTn id="22" fill="hold"/>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animBg="1"/>
      <p:bldP spid="2" grpId="0" animBg="1"/>
      <p:bldP spid="3" grpId="0" animBg="1"/>
      <p:bldP spid="4" grpId="0" animBg="1"/>
      <p:bldP spid="5" grpId="0" animBg="1" advAuto="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ode blocks"/>
          <p:cNvSpPr txBox="1">
            <a:spLocks noGrp="1"/>
          </p:cNvSpPr>
          <p:nvPr>
            <p:ph type="title"/>
          </p:nvPr>
        </p:nvSpPr>
        <p:spPr>
          <a:prstGeom prst="rect">
            <a:avLst/>
          </a:prstGeom>
        </p:spPr>
        <p:txBody>
          <a:bodyPr>
            <a:normAutofit/>
          </a:bodyPr>
          <a:lstStyle/>
          <a:p>
            <a:r>
              <a:rPr lang="de-DE" dirty="0"/>
              <a:t>S-</a:t>
            </a:r>
            <a:r>
              <a:rPr lang="de-DE" dirty="0" err="1"/>
              <a:t>expressions</a:t>
            </a:r>
            <a:endParaRPr dirty="0"/>
          </a:p>
        </p:txBody>
      </p:sp>
      <p:sp>
        <p:nvSpPr>
          <p:cNvPr id="204" name="Syntax"/>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dirty="0"/>
              <a:t>Syntax</a:t>
            </a:r>
          </a:p>
        </p:txBody>
      </p:sp>
      <p:sp>
        <p:nvSpPr>
          <p:cNvPr id="205" name="Jojojo"/>
          <p:cNvSpPr txBox="1">
            <a:spLocks noGrp="1"/>
          </p:cNvSpPr>
          <p:nvPr>
            <p:ph type="body" idx="1"/>
          </p:nvPr>
        </p:nvSpPr>
        <p:spPr>
          <a:xfrm>
            <a:off x="1206500" y="4248504"/>
            <a:ext cx="9480157" cy="8256012"/>
          </a:xfrm>
          <a:prstGeom prst="rect">
            <a:avLst/>
          </a:prstGeom>
        </p:spPr>
        <p:txBody>
          <a:bodyPr>
            <a:normAutofit lnSpcReduction="10000"/>
          </a:bodyPr>
          <a:lstStyle/>
          <a:p>
            <a:r>
              <a:rPr lang="de-DE" dirty="0"/>
              <a:t>Lisp: </a:t>
            </a:r>
            <a:r>
              <a:rPr lang="en-US" dirty="0"/>
              <a:t>“Lots of Irritating Superfluous Parentheses”</a:t>
            </a:r>
          </a:p>
          <a:p>
            <a:r>
              <a:rPr lang="en-US" dirty="0"/>
              <a:t>Prefix Notation</a:t>
            </a:r>
          </a:p>
          <a:p>
            <a:r>
              <a:rPr lang="en-US" dirty="0"/>
              <a:t>Every expression gets evaluated</a:t>
            </a:r>
          </a:p>
          <a:p>
            <a:r>
              <a:rPr lang="en-US" dirty="0"/>
              <a:t>Basic building blocks</a:t>
            </a:r>
          </a:p>
          <a:p>
            <a:pPr marL="1524000" lvl="1" indent="-914400">
              <a:buFont typeface="+mj-lt"/>
              <a:buAutoNum type="arabicPeriod"/>
            </a:pPr>
            <a:r>
              <a:rPr lang="en-US" dirty="0"/>
              <a:t>Atoms: numbers, string of numbers and characters</a:t>
            </a:r>
          </a:p>
          <a:p>
            <a:pPr marL="1524000" lvl="1" indent="-914400">
              <a:buFont typeface="+mj-lt"/>
              <a:buAutoNum type="arabicPeriod"/>
            </a:pPr>
            <a:r>
              <a:rPr lang="en-US" dirty="0"/>
              <a:t>Lists</a:t>
            </a:r>
          </a:p>
        </p:txBody>
      </p:sp>
      <p:sp>
        <p:nvSpPr>
          <p:cNvPr id="3" name="Textfeld 2">
            <a:extLst>
              <a:ext uri="{FF2B5EF4-FFF2-40B4-BE49-F238E27FC236}">
                <a16:creationId xmlns:a16="http://schemas.microsoft.com/office/drawing/2014/main" id="{DFD375D5-F276-51BF-0C3A-D80DB7335BF9}"/>
              </a:ext>
            </a:extLst>
          </p:cNvPr>
          <p:cNvSpPr txBox="1"/>
          <p:nvPr/>
        </p:nvSpPr>
        <p:spPr>
          <a:xfrm>
            <a:off x="14196527" y="6478554"/>
            <a:ext cx="3526972" cy="3795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ctr" defTabSz="2438338" rtl="0" fontAlgn="auto" latinLnBrk="0" hangingPunct="0">
              <a:lnSpc>
                <a:spcPct val="100000"/>
              </a:lnSpc>
              <a:spcBef>
                <a:spcPts val="0"/>
              </a:spcBef>
              <a:spcAft>
                <a:spcPts val="0"/>
              </a:spcAft>
              <a:buClrTx/>
              <a:buSzTx/>
              <a:tabLst/>
            </a:pPr>
            <a:r>
              <a:rPr kumimoji="0" lang="de-DE" sz="4800" b="0" i="0" u="none" strike="noStrike" cap="none" spc="0" normalizeH="0" baseline="0" dirty="0">
                <a:ln>
                  <a:noFill/>
                </a:ln>
                <a:solidFill>
                  <a:srgbClr val="000000"/>
                </a:solidFill>
                <a:effectLst/>
                <a:uFillTx/>
                <a:latin typeface="+mn-lt"/>
                <a:ea typeface="+mn-ea"/>
                <a:cs typeface="+mn-cs"/>
                <a:sym typeface="Helvetica Neue"/>
              </a:rPr>
              <a:t>73842</a:t>
            </a:r>
          </a:p>
          <a:p>
            <a:pPr marR="0" algn="ctr" defTabSz="2438338" rtl="0" fontAlgn="auto" latinLnBrk="0" hangingPunct="0">
              <a:lnSpc>
                <a:spcPct val="100000"/>
              </a:lnSpc>
              <a:spcBef>
                <a:spcPts val="0"/>
              </a:spcBef>
              <a:spcAft>
                <a:spcPts val="0"/>
              </a:spcAft>
              <a:buClrTx/>
              <a:buSzTx/>
              <a:tabLst/>
            </a:pPr>
            <a:endParaRPr lang="de-DE" sz="4800" dirty="0">
              <a:solidFill>
                <a:srgbClr val="000000"/>
              </a:solidFill>
            </a:endParaRPr>
          </a:p>
          <a:p>
            <a:pPr marR="0" algn="ctr" defTabSz="2438338" rtl="0" fontAlgn="auto" latinLnBrk="0" hangingPunct="0">
              <a:lnSpc>
                <a:spcPct val="100000"/>
              </a:lnSpc>
              <a:spcBef>
                <a:spcPts val="0"/>
              </a:spcBef>
              <a:spcAft>
                <a:spcPts val="0"/>
              </a:spcAft>
              <a:buClrTx/>
              <a:buSzTx/>
              <a:tabLst/>
            </a:pPr>
            <a:r>
              <a:rPr kumimoji="0" lang="de-DE" sz="4800" b="0" i="0" u="none" strike="noStrike" cap="none" spc="0" normalizeH="0" baseline="0" dirty="0">
                <a:ln>
                  <a:noFill/>
                </a:ln>
                <a:solidFill>
                  <a:srgbClr val="000000"/>
                </a:solidFill>
                <a:effectLst/>
                <a:uFillTx/>
                <a:latin typeface="+mn-lt"/>
                <a:ea typeface="+mn-ea"/>
                <a:cs typeface="+mn-cs"/>
                <a:sym typeface="Helvetica Neue"/>
              </a:rPr>
              <a:t>*</a:t>
            </a:r>
            <a:r>
              <a:rPr kumimoji="0" lang="de-DE" sz="4800" b="0" i="0" u="none" strike="noStrike" cap="none" spc="0" normalizeH="0" baseline="0" dirty="0" err="1">
                <a:ln>
                  <a:noFill/>
                </a:ln>
                <a:solidFill>
                  <a:srgbClr val="000000"/>
                </a:solidFill>
                <a:effectLst/>
                <a:uFillTx/>
                <a:latin typeface="+mn-lt"/>
                <a:ea typeface="+mn-ea"/>
                <a:cs typeface="+mn-cs"/>
                <a:sym typeface="Helvetica Neue"/>
              </a:rPr>
              <a:t>name</a:t>
            </a:r>
            <a:r>
              <a:rPr kumimoji="0" lang="de-DE" sz="4800" b="0" i="0" u="none" strike="noStrike" cap="none" spc="0" normalizeH="0" baseline="0" dirty="0">
                <a:ln>
                  <a:noFill/>
                </a:ln>
                <a:solidFill>
                  <a:srgbClr val="000000"/>
                </a:solidFill>
                <a:effectLst/>
                <a:uFillTx/>
                <a:latin typeface="+mn-lt"/>
                <a:ea typeface="+mn-ea"/>
                <a:cs typeface="+mn-cs"/>
                <a:sym typeface="Helvetica Neue"/>
              </a:rPr>
              <a:t>*</a:t>
            </a:r>
          </a:p>
          <a:p>
            <a:pPr marR="0" algn="ctr" defTabSz="2438338" rtl="0" fontAlgn="auto" latinLnBrk="0" hangingPunct="0">
              <a:lnSpc>
                <a:spcPct val="100000"/>
              </a:lnSpc>
              <a:spcBef>
                <a:spcPts val="0"/>
              </a:spcBef>
              <a:spcAft>
                <a:spcPts val="0"/>
              </a:spcAft>
              <a:buClrTx/>
              <a:buSzTx/>
              <a:tabLst/>
            </a:pPr>
            <a:endParaRPr lang="de-DE" sz="4800" dirty="0">
              <a:solidFill>
                <a:srgbClr val="000000"/>
              </a:solidFill>
            </a:endParaRPr>
          </a:p>
          <a:p>
            <a:pPr marR="0" algn="ctr" defTabSz="2438338" rtl="0" fontAlgn="auto" latinLnBrk="0" hangingPunct="0">
              <a:lnSpc>
                <a:spcPct val="100000"/>
              </a:lnSpc>
              <a:spcBef>
                <a:spcPts val="0"/>
              </a:spcBef>
              <a:spcAft>
                <a:spcPts val="0"/>
              </a:spcAft>
              <a:buClrTx/>
              <a:buSzTx/>
              <a:tabLst/>
            </a:pPr>
            <a:r>
              <a:rPr kumimoji="0" lang="en-GB" sz="4800" b="0" i="0" u="none" strike="noStrike" cap="none" spc="0" normalizeH="0" baseline="0" dirty="0">
                <a:ln>
                  <a:noFill/>
                </a:ln>
                <a:solidFill>
                  <a:srgbClr val="000000"/>
                </a:solidFill>
                <a:effectLst/>
                <a:uFillTx/>
                <a:latin typeface="+mn-lt"/>
                <a:ea typeface="+mn-ea"/>
                <a:cs typeface="+mn-cs"/>
                <a:sym typeface="Helvetica Neue"/>
              </a:rPr>
              <a:t>Number#21</a:t>
            </a:r>
          </a:p>
        </p:txBody>
      </p:sp>
      <p:sp>
        <p:nvSpPr>
          <p:cNvPr id="6" name="Rechteck: abgerundete Ecken 5">
            <a:extLst>
              <a:ext uri="{FF2B5EF4-FFF2-40B4-BE49-F238E27FC236}">
                <a16:creationId xmlns:a16="http://schemas.microsoft.com/office/drawing/2014/main" id="{87A6A5EA-B6A2-DA61-EC8E-AF65F3E76B37}"/>
              </a:ext>
            </a:extLst>
          </p:cNvPr>
          <p:cNvSpPr/>
          <p:nvPr/>
        </p:nvSpPr>
        <p:spPr>
          <a:xfrm>
            <a:off x="13697339" y="4242248"/>
            <a:ext cx="9050694" cy="6693229"/>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8" name="Gerader Verbinder 7">
            <a:extLst>
              <a:ext uri="{FF2B5EF4-FFF2-40B4-BE49-F238E27FC236}">
                <a16:creationId xmlns:a16="http://schemas.microsoft.com/office/drawing/2014/main" id="{92375F4D-70C0-844F-CA85-6FBFAE0436C1}"/>
              </a:ext>
            </a:extLst>
          </p:cNvPr>
          <p:cNvCxnSpPr>
            <a:stCxn id="6" idx="0"/>
            <a:endCxn id="6" idx="2"/>
          </p:cNvCxnSpPr>
          <p:nvPr/>
        </p:nvCxnSpPr>
        <p:spPr>
          <a:xfrm>
            <a:off x="18222686" y="4242248"/>
            <a:ext cx="0" cy="6693229"/>
          </a:xfrm>
          <a:prstGeom prst="line">
            <a:avLst/>
          </a:prstGeom>
          <a:noFill/>
          <a:ln w="5715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0" name="Textfeld 9">
            <a:extLst>
              <a:ext uri="{FF2B5EF4-FFF2-40B4-BE49-F238E27FC236}">
                <a16:creationId xmlns:a16="http://schemas.microsoft.com/office/drawing/2014/main" id="{8B02C938-4A6B-7E16-D9E9-018BCF957037}"/>
              </a:ext>
            </a:extLst>
          </p:cNvPr>
          <p:cNvSpPr txBox="1"/>
          <p:nvPr/>
        </p:nvSpPr>
        <p:spPr>
          <a:xfrm>
            <a:off x="18222686" y="6478554"/>
            <a:ext cx="4310743" cy="3795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de-DE" sz="4800" b="0" i="0" u="none" strike="noStrike" cap="none" spc="0" normalizeH="0" baseline="0" dirty="0">
                <a:ln>
                  <a:noFill/>
                </a:ln>
                <a:solidFill>
                  <a:srgbClr val="000000"/>
                </a:solidFill>
                <a:effectLst/>
                <a:uFillTx/>
                <a:latin typeface="+mn-lt"/>
                <a:ea typeface="+mn-ea"/>
                <a:cs typeface="+mn-cs"/>
                <a:sym typeface="Helvetica Neue"/>
              </a:rPr>
              <a:t>(</a:t>
            </a:r>
            <a:r>
              <a:rPr kumimoji="0" lang="de-DE" sz="4800" b="0" i="0" u="none" strike="noStrike" cap="none" spc="0" normalizeH="0" baseline="0" dirty="0" err="1">
                <a:ln>
                  <a:noFill/>
                </a:ln>
                <a:solidFill>
                  <a:srgbClr val="000000"/>
                </a:solidFill>
                <a:effectLst/>
                <a:uFillTx/>
                <a:latin typeface="+mn-lt"/>
                <a:ea typeface="+mn-ea"/>
                <a:cs typeface="+mn-cs"/>
                <a:sym typeface="Helvetica Neue"/>
              </a:rPr>
              <a:t>hello</a:t>
            </a:r>
            <a:endParaRPr kumimoji="0" lang="de-DE" sz="4800" b="0" i="0" u="none" strike="noStrike" cap="none" spc="0" normalizeH="0" baseline="0" dirty="0">
              <a:ln>
                <a:noFill/>
              </a:ln>
              <a:solidFill>
                <a:srgbClr val="000000"/>
              </a:solidFill>
              <a:effectLst/>
              <a:uFillTx/>
              <a:latin typeface="+mn-lt"/>
              <a:ea typeface="+mn-ea"/>
              <a:cs typeface="+mn-cs"/>
              <a:sym typeface="Helvetica Neue"/>
            </a:endParaRPr>
          </a:p>
          <a:p>
            <a:pPr marL="0" marR="0" indent="0" algn="ctr" defTabSz="2438338" rtl="0" fontAlgn="auto" latinLnBrk="0" hangingPunct="0">
              <a:lnSpc>
                <a:spcPct val="100000"/>
              </a:lnSpc>
              <a:spcBef>
                <a:spcPts val="0"/>
              </a:spcBef>
              <a:spcAft>
                <a:spcPts val="0"/>
              </a:spcAft>
              <a:buClrTx/>
              <a:buSzTx/>
              <a:buFontTx/>
              <a:buNone/>
              <a:tabLst/>
            </a:pPr>
            <a:endParaRPr lang="de-DE" sz="4800" dirty="0">
              <a:solidFill>
                <a:srgbClr val="000000"/>
              </a:solidFill>
            </a:endParaRPr>
          </a:p>
          <a:p>
            <a:pPr marL="0" marR="0" indent="0" algn="ctr" defTabSz="2438338" rtl="0" fontAlgn="auto" latinLnBrk="0" hangingPunct="0">
              <a:lnSpc>
                <a:spcPct val="100000"/>
              </a:lnSpc>
              <a:spcBef>
                <a:spcPts val="0"/>
              </a:spcBef>
              <a:spcAft>
                <a:spcPts val="0"/>
              </a:spcAft>
              <a:buClrTx/>
              <a:buSzTx/>
              <a:buFontTx/>
              <a:buNone/>
              <a:tabLst/>
            </a:pPr>
            <a:r>
              <a:rPr lang="de-DE" sz="4800" dirty="0">
                <a:solidFill>
                  <a:srgbClr val="000000"/>
                </a:solidFill>
              </a:rPr>
              <a:t>666number</a:t>
            </a:r>
          </a:p>
          <a:p>
            <a:pPr marL="0" marR="0" indent="0" algn="ctr" defTabSz="2438338" rtl="0" fontAlgn="auto" latinLnBrk="0" hangingPunct="0">
              <a:lnSpc>
                <a:spcPct val="100000"/>
              </a:lnSpc>
              <a:spcBef>
                <a:spcPts val="0"/>
              </a:spcBef>
              <a:spcAft>
                <a:spcPts val="0"/>
              </a:spcAft>
              <a:buClrTx/>
              <a:buSzTx/>
              <a:buFontTx/>
              <a:buNone/>
              <a:tabLst/>
            </a:pPr>
            <a:endParaRPr kumimoji="0" lang="de-DE" sz="4800" b="0" i="0" u="none" strike="noStrike" cap="none" spc="0" normalizeH="0" baseline="0" dirty="0">
              <a:ln>
                <a:noFill/>
              </a:ln>
              <a:solidFill>
                <a:srgbClr val="000000"/>
              </a:solidFill>
              <a:effectLst/>
              <a:uFillTx/>
              <a:latin typeface="+mn-lt"/>
              <a:ea typeface="+mn-ea"/>
              <a:cs typeface="+mn-cs"/>
              <a:sym typeface="Helvetica Neue"/>
            </a:endParaRPr>
          </a:p>
          <a:p>
            <a:pPr marL="0" marR="0" indent="0" algn="ctr" defTabSz="2438338" rtl="0" fontAlgn="auto" latinLnBrk="0" hangingPunct="0">
              <a:lnSpc>
                <a:spcPct val="100000"/>
              </a:lnSpc>
              <a:spcBef>
                <a:spcPts val="0"/>
              </a:spcBef>
              <a:spcAft>
                <a:spcPts val="0"/>
              </a:spcAft>
              <a:buClrTx/>
              <a:buSzTx/>
              <a:buFontTx/>
              <a:buNone/>
              <a:tabLst/>
            </a:pPr>
            <a:r>
              <a:rPr lang="de-DE" sz="4800" dirty="0">
                <a:solidFill>
                  <a:srgbClr val="000000"/>
                </a:solidFill>
              </a:rPr>
              <a:t>Hi </a:t>
            </a:r>
            <a:r>
              <a:rPr lang="de-DE" sz="4800" dirty="0" err="1">
                <a:solidFill>
                  <a:srgbClr val="000000"/>
                </a:solidFill>
              </a:rPr>
              <a:t>world</a:t>
            </a:r>
            <a:endParaRPr kumimoji="0" lang="en-GB" sz="4800" b="0" i="0" u="none" strike="noStrike" cap="none" spc="0" normalizeH="0" baseline="0" dirty="0">
              <a:ln>
                <a:noFill/>
              </a:ln>
              <a:solidFill>
                <a:srgbClr val="000000"/>
              </a:solidFill>
              <a:effectLst/>
              <a:uFillTx/>
              <a:latin typeface="+mn-lt"/>
              <a:ea typeface="+mn-ea"/>
              <a:cs typeface="+mn-cs"/>
              <a:sym typeface="Helvetica Neue"/>
            </a:endParaRPr>
          </a:p>
        </p:txBody>
      </p:sp>
      <p:sp>
        <p:nvSpPr>
          <p:cNvPr id="24" name="Textfeld 23">
            <a:extLst>
              <a:ext uri="{FF2B5EF4-FFF2-40B4-BE49-F238E27FC236}">
                <a16:creationId xmlns:a16="http://schemas.microsoft.com/office/drawing/2014/main" id="{57BEB6F3-3526-0EDF-C242-AB91C549FBD0}"/>
              </a:ext>
            </a:extLst>
          </p:cNvPr>
          <p:cNvSpPr txBox="1"/>
          <p:nvPr/>
        </p:nvSpPr>
        <p:spPr>
          <a:xfrm>
            <a:off x="14196527" y="4869830"/>
            <a:ext cx="3307701"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de-DE" sz="4800" b="0" i="0" u="none" strike="noStrike" cap="none" spc="0" normalizeH="0" baseline="0" dirty="0">
                <a:ln>
                  <a:noFill/>
                </a:ln>
                <a:solidFill>
                  <a:schemeClr val="accent3"/>
                </a:solidFill>
                <a:effectLst/>
                <a:uFillTx/>
                <a:latin typeface="+mn-lt"/>
                <a:ea typeface="+mn-ea"/>
                <a:cs typeface="+mn-cs"/>
                <a:sym typeface="Helvetica Neue"/>
              </a:rPr>
              <a:t>Valid</a:t>
            </a:r>
            <a:endParaRPr kumimoji="0" lang="en-GB" sz="4800" b="0" i="0" u="none" strike="noStrike" cap="none" spc="0" normalizeH="0" baseline="0" dirty="0">
              <a:ln>
                <a:noFill/>
              </a:ln>
              <a:solidFill>
                <a:schemeClr val="accent3"/>
              </a:solidFill>
              <a:effectLst/>
              <a:uFillTx/>
              <a:latin typeface="+mn-lt"/>
              <a:ea typeface="+mn-ea"/>
              <a:cs typeface="+mn-cs"/>
              <a:sym typeface="Helvetica Neue"/>
            </a:endParaRPr>
          </a:p>
        </p:txBody>
      </p:sp>
      <p:sp>
        <p:nvSpPr>
          <p:cNvPr id="25" name="Textfeld 24">
            <a:extLst>
              <a:ext uri="{FF2B5EF4-FFF2-40B4-BE49-F238E27FC236}">
                <a16:creationId xmlns:a16="http://schemas.microsoft.com/office/drawing/2014/main" id="{C041FC78-10A8-4ED0-3B88-A894E66ACA4C}"/>
              </a:ext>
            </a:extLst>
          </p:cNvPr>
          <p:cNvSpPr txBox="1"/>
          <p:nvPr/>
        </p:nvSpPr>
        <p:spPr>
          <a:xfrm>
            <a:off x="19230392" y="4869830"/>
            <a:ext cx="229533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de-DE" sz="4800" b="0" i="0" u="none" strike="noStrike" cap="none" spc="0" normalizeH="0" baseline="0" dirty="0">
                <a:ln>
                  <a:noFill/>
                </a:ln>
                <a:solidFill>
                  <a:srgbClr val="FF0000"/>
                </a:solidFill>
                <a:effectLst/>
                <a:uFillTx/>
                <a:latin typeface="+mn-lt"/>
                <a:ea typeface="+mn-ea"/>
                <a:cs typeface="+mn-cs"/>
                <a:sym typeface="Helvetica Neue"/>
              </a:rPr>
              <a:t>Invalid</a:t>
            </a:r>
            <a:endParaRPr kumimoji="0" lang="en-GB" sz="4800" b="0" i="0" u="none" strike="noStrike" cap="none" spc="0" normalizeH="0" baseline="0" dirty="0">
              <a:ln>
                <a:noFill/>
              </a:ln>
              <a:solidFill>
                <a:srgbClr val="FF0000"/>
              </a:solidFill>
              <a:effectLst/>
              <a:uFillTx/>
              <a:latin typeface="+mn-lt"/>
              <a:ea typeface="+mn-ea"/>
              <a:cs typeface="+mn-cs"/>
              <a:sym typeface="Helvetica Neue"/>
            </a:endParaRPr>
          </a:p>
        </p:txBody>
      </p:sp>
      <p:sp>
        <p:nvSpPr>
          <p:cNvPr id="2" name="Foliennummernplatzhalter 1">
            <a:extLst>
              <a:ext uri="{FF2B5EF4-FFF2-40B4-BE49-F238E27FC236}">
                <a16:creationId xmlns:a16="http://schemas.microsoft.com/office/drawing/2014/main" id="{7B259DBE-9800-2D77-A7FC-D0ECB149E047}"/>
              </a:ext>
            </a:extLst>
          </p:cNvPr>
          <p:cNvSpPr>
            <a:spLocks noGrp="1"/>
          </p:cNvSpPr>
          <p:nvPr>
            <p:ph type="sldNum" sz="quarter" idx="2"/>
          </p:nvPr>
        </p:nvSpPr>
        <p:spPr/>
        <p:txBody>
          <a:bodyPr/>
          <a:lstStyle/>
          <a:p>
            <a:fld id="{86CB4B4D-7CA3-9044-876B-883B54F8677D}" type="slidenum">
              <a:rPr lang="en-GB" smtClean="0"/>
              <a:t>60</a:t>
            </a:fld>
            <a:endParaRPr lang="en-GB"/>
          </a:p>
        </p:txBody>
      </p:sp>
    </p:spTree>
    <p:extLst>
      <p:ext uri="{BB962C8B-B14F-4D97-AF65-F5344CB8AC3E}">
        <p14:creationId xmlns:p14="http://schemas.microsoft.com/office/powerpoint/2010/main" val="695716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10" grpId="0"/>
      <p:bldP spid="24" grpId="0"/>
      <p:bldP spid="2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ode blocks &amp; nested functions"/>
          <p:cNvSpPr txBox="1">
            <a:spLocks noGrp="1"/>
          </p:cNvSpPr>
          <p:nvPr>
            <p:ph type="title"/>
          </p:nvPr>
        </p:nvSpPr>
        <p:spPr>
          <a:prstGeom prst="rect">
            <a:avLst/>
          </a:prstGeom>
        </p:spPr>
        <p:txBody>
          <a:bodyPr/>
          <a:lstStyle/>
          <a:p>
            <a:r>
              <a:rPr lang="de-DE" dirty="0"/>
              <a:t>Lists</a:t>
            </a:r>
            <a:endParaRPr dirty="0"/>
          </a:p>
        </p:txBody>
      </p:sp>
      <p:sp>
        <p:nvSpPr>
          <p:cNvPr id="2" name="Foliennummernplatzhalter 1">
            <a:extLst>
              <a:ext uri="{FF2B5EF4-FFF2-40B4-BE49-F238E27FC236}">
                <a16:creationId xmlns:a16="http://schemas.microsoft.com/office/drawing/2014/main" id="{78C870DF-F9ED-278B-9610-C4D7A11FC61D}"/>
              </a:ext>
            </a:extLst>
          </p:cNvPr>
          <p:cNvSpPr>
            <a:spLocks noGrp="1"/>
          </p:cNvSpPr>
          <p:nvPr>
            <p:ph type="sldNum" sz="quarter" idx="2"/>
          </p:nvPr>
        </p:nvSpPr>
        <p:spPr/>
        <p:txBody>
          <a:bodyPr/>
          <a:lstStyle/>
          <a:p>
            <a:fld id="{86CB4B4D-7CA3-9044-876B-883B54F8677D}" type="slidenum">
              <a:rPr lang="en-GB" smtClean="0"/>
              <a:t>61</a:t>
            </a:fld>
            <a:endParaRPr lang="en-GB"/>
          </a:p>
        </p:txBody>
      </p:sp>
    </p:spTree>
    <p:extLst>
      <p:ext uri="{BB962C8B-B14F-4D97-AF65-F5344CB8AC3E}">
        <p14:creationId xmlns:p14="http://schemas.microsoft.com/office/powerpoint/2010/main" val="1367062130"/>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Nested functions"/>
          <p:cNvSpPr txBox="1">
            <a:spLocks noGrp="1"/>
          </p:cNvSpPr>
          <p:nvPr>
            <p:ph type="title"/>
          </p:nvPr>
        </p:nvSpPr>
        <p:spPr>
          <a:prstGeom prst="rect">
            <a:avLst/>
          </a:prstGeom>
        </p:spPr>
        <p:txBody>
          <a:bodyPr/>
          <a:lstStyle/>
          <a:p>
            <a:r>
              <a:rPr lang="de-DE" dirty="0"/>
              <a:t>Lists</a:t>
            </a:r>
            <a:endParaRPr dirty="0"/>
          </a:p>
        </p:txBody>
      </p:sp>
      <p:sp>
        <p:nvSpPr>
          <p:cNvPr id="208" name="Syntax"/>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dirty="0"/>
              <a:t>Syntax</a:t>
            </a:r>
          </a:p>
        </p:txBody>
      </p:sp>
      <p:sp>
        <p:nvSpPr>
          <p:cNvPr id="2" name="Textfeld 1">
            <a:extLst>
              <a:ext uri="{FF2B5EF4-FFF2-40B4-BE49-F238E27FC236}">
                <a16:creationId xmlns:a16="http://schemas.microsoft.com/office/drawing/2014/main" id="{6F961584-A31F-85A8-7BC9-7FE138FA4B5F}"/>
              </a:ext>
            </a:extLst>
          </p:cNvPr>
          <p:cNvSpPr txBox="1"/>
          <p:nvPr/>
        </p:nvSpPr>
        <p:spPr>
          <a:xfrm>
            <a:off x="1657610" y="3759948"/>
            <a:ext cx="8042987" cy="841256"/>
          </a:xfrm>
          <a:prstGeom prst="rect">
            <a:avLst/>
          </a:prstGeom>
          <a:noFill/>
          <a:ln w="571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de-DE" sz="4800" b="1" dirty="0">
                <a:solidFill>
                  <a:srgbClr val="000000"/>
                </a:solidFill>
              </a:rPr>
              <a:t>Haskell</a:t>
            </a:r>
            <a:endParaRPr kumimoji="0" lang="en-GB" sz="4800" b="1" i="0" u="none" strike="noStrike" cap="none" spc="0" normalizeH="0" baseline="0" dirty="0">
              <a:ln>
                <a:noFill/>
              </a:ln>
              <a:solidFill>
                <a:srgbClr val="000000"/>
              </a:solidFill>
              <a:effectLst/>
              <a:uFillTx/>
              <a:latin typeface="+mn-lt"/>
              <a:ea typeface="+mn-ea"/>
              <a:cs typeface="+mn-cs"/>
              <a:sym typeface="Helvetica Neue"/>
            </a:endParaRPr>
          </a:p>
        </p:txBody>
      </p:sp>
      <p:sp>
        <p:nvSpPr>
          <p:cNvPr id="6" name="Textfeld 5">
            <a:extLst>
              <a:ext uri="{FF2B5EF4-FFF2-40B4-BE49-F238E27FC236}">
                <a16:creationId xmlns:a16="http://schemas.microsoft.com/office/drawing/2014/main" id="{2C6CF06A-FEFA-2422-C998-E7E9BC7AE6B4}"/>
              </a:ext>
            </a:extLst>
          </p:cNvPr>
          <p:cNvSpPr txBox="1"/>
          <p:nvPr/>
        </p:nvSpPr>
        <p:spPr>
          <a:xfrm>
            <a:off x="12764213" y="3709091"/>
            <a:ext cx="912559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de-DE" sz="4800" b="1" i="0" u="none" strike="noStrike" cap="none" spc="0" normalizeH="0" baseline="0" dirty="0">
                <a:ln>
                  <a:noFill/>
                </a:ln>
                <a:solidFill>
                  <a:srgbClr val="000000"/>
                </a:solidFill>
                <a:effectLst/>
                <a:uFillTx/>
                <a:latin typeface="+mn-lt"/>
                <a:ea typeface="+mn-ea"/>
                <a:cs typeface="+mn-cs"/>
                <a:sym typeface="Helvetica Neue"/>
              </a:rPr>
              <a:t>Lisp</a:t>
            </a:r>
            <a:endParaRPr kumimoji="0" lang="en-GB" sz="4800" b="1" i="0" u="none" strike="noStrike" cap="none" spc="0" normalizeH="0" baseline="0" dirty="0">
              <a:ln>
                <a:noFill/>
              </a:ln>
              <a:solidFill>
                <a:srgbClr val="000000"/>
              </a:solidFill>
              <a:effectLst/>
              <a:uFillTx/>
              <a:latin typeface="+mn-lt"/>
              <a:ea typeface="+mn-ea"/>
              <a:cs typeface="+mn-cs"/>
              <a:sym typeface="Helvetica Neue"/>
            </a:endParaRPr>
          </a:p>
        </p:txBody>
      </p:sp>
      <p:sp>
        <p:nvSpPr>
          <p:cNvPr id="7" name="Textfeld 6">
            <a:extLst>
              <a:ext uri="{FF2B5EF4-FFF2-40B4-BE49-F238E27FC236}">
                <a16:creationId xmlns:a16="http://schemas.microsoft.com/office/drawing/2014/main" id="{F5B1E264-C794-7DB6-C2C7-8B941E56F5CD}"/>
              </a:ext>
            </a:extLst>
          </p:cNvPr>
          <p:cNvSpPr txBox="1"/>
          <p:nvPr/>
        </p:nvSpPr>
        <p:spPr>
          <a:xfrm>
            <a:off x="1657610" y="5643664"/>
            <a:ext cx="8042987" cy="3857466"/>
          </a:xfrm>
          <a:prstGeom prst="rect">
            <a:avLst/>
          </a:prstGeom>
          <a:ln w="57150">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r>
              <a:rPr lang="en-GB" sz="4400" b="0" dirty="0">
                <a:solidFill>
                  <a:srgbClr val="0000FF"/>
                </a:solidFill>
                <a:effectLst/>
                <a:latin typeface="Consolas" panose="020B0609020204030204" pitchFamily="49" charset="0"/>
              </a:rPr>
              <a:t>[]</a:t>
            </a:r>
            <a:endParaRPr lang="en-GB" sz="4400" b="0" dirty="0">
              <a:solidFill>
                <a:srgbClr val="000000"/>
              </a:solidFill>
              <a:effectLst/>
              <a:latin typeface="Consolas" panose="020B0609020204030204" pitchFamily="49" charset="0"/>
            </a:endParaRPr>
          </a:p>
          <a:p>
            <a:br>
              <a:rPr lang="en-GB" sz="4400" b="0" dirty="0">
                <a:solidFill>
                  <a:srgbClr val="000000"/>
                </a:solidFill>
                <a:effectLst/>
                <a:latin typeface="Consolas" panose="020B0609020204030204" pitchFamily="49" charset="0"/>
              </a:rPr>
            </a:br>
            <a:r>
              <a:rPr lang="en-GB" sz="4400" b="0" dirty="0">
                <a:solidFill>
                  <a:srgbClr val="000000"/>
                </a:solidFill>
                <a:effectLst/>
                <a:latin typeface="Consolas" panose="020B0609020204030204" pitchFamily="49" charset="0"/>
              </a:rPr>
              <a:t>[</a:t>
            </a:r>
            <a:r>
              <a:rPr lang="en-GB" sz="4400" b="0" dirty="0">
                <a:solidFill>
                  <a:srgbClr val="098658"/>
                </a:solidFill>
                <a:effectLst/>
                <a:latin typeface="Consolas" panose="020B0609020204030204" pitchFamily="49" charset="0"/>
              </a:rPr>
              <a:t>1</a:t>
            </a:r>
            <a:r>
              <a:rPr lang="en-GB" sz="4400" b="0" dirty="0">
                <a:solidFill>
                  <a:srgbClr val="000000"/>
                </a:solidFill>
                <a:effectLst/>
                <a:latin typeface="Consolas" panose="020B0609020204030204" pitchFamily="49" charset="0"/>
              </a:rPr>
              <a:t>,</a:t>
            </a:r>
            <a:r>
              <a:rPr lang="en-GB" sz="4400" b="0" dirty="0">
                <a:solidFill>
                  <a:srgbClr val="098658"/>
                </a:solidFill>
                <a:effectLst/>
                <a:latin typeface="Consolas" panose="020B0609020204030204" pitchFamily="49" charset="0"/>
              </a:rPr>
              <a:t>2</a:t>
            </a:r>
            <a:r>
              <a:rPr lang="en-GB" sz="4400" b="0" dirty="0">
                <a:solidFill>
                  <a:srgbClr val="000000"/>
                </a:solidFill>
                <a:effectLst/>
                <a:latin typeface="Consolas" panose="020B0609020204030204" pitchFamily="49" charset="0"/>
              </a:rPr>
              <a:t>,</a:t>
            </a:r>
            <a:r>
              <a:rPr lang="en-GB" sz="4400" b="0" dirty="0">
                <a:solidFill>
                  <a:srgbClr val="098658"/>
                </a:solidFill>
                <a:effectLst/>
                <a:latin typeface="Consolas" panose="020B0609020204030204" pitchFamily="49" charset="0"/>
              </a:rPr>
              <a:t>3</a:t>
            </a:r>
            <a:r>
              <a:rPr lang="en-GB" sz="4400" b="0" dirty="0">
                <a:solidFill>
                  <a:srgbClr val="000000"/>
                </a:solidFill>
                <a:effectLst/>
                <a:latin typeface="Consolas" panose="020B0609020204030204" pitchFamily="49" charset="0"/>
              </a:rPr>
              <a:t>]</a:t>
            </a:r>
          </a:p>
          <a:p>
            <a:br>
              <a:rPr lang="en-GB" sz="4400" b="0" dirty="0">
                <a:solidFill>
                  <a:srgbClr val="000000"/>
                </a:solidFill>
                <a:effectLst/>
                <a:latin typeface="Consolas" panose="020B0609020204030204" pitchFamily="49" charset="0"/>
              </a:rPr>
            </a:br>
            <a:r>
              <a:rPr lang="en-GB" sz="4400" b="0" dirty="0">
                <a:solidFill>
                  <a:srgbClr val="098658"/>
                </a:solidFill>
                <a:effectLst/>
                <a:latin typeface="Consolas" panose="020B0609020204030204" pitchFamily="49" charset="0"/>
              </a:rPr>
              <a:t>1</a:t>
            </a:r>
            <a:r>
              <a:rPr lang="en-GB" sz="4400" b="0" dirty="0">
                <a:solidFill>
                  <a:srgbClr val="000000"/>
                </a:solidFill>
                <a:effectLst/>
                <a:latin typeface="Consolas" panose="020B0609020204030204" pitchFamily="49" charset="0"/>
              </a:rPr>
              <a:t> : </a:t>
            </a:r>
            <a:r>
              <a:rPr lang="en-GB" sz="4400" b="0" dirty="0">
                <a:solidFill>
                  <a:srgbClr val="098658"/>
                </a:solidFill>
                <a:effectLst/>
                <a:latin typeface="Consolas" panose="020B0609020204030204" pitchFamily="49" charset="0"/>
              </a:rPr>
              <a:t>2</a:t>
            </a:r>
            <a:r>
              <a:rPr lang="en-GB" sz="4400" b="0" dirty="0">
                <a:solidFill>
                  <a:srgbClr val="000000"/>
                </a:solidFill>
                <a:effectLst/>
                <a:latin typeface="Consolas" panose="020B0609020204030204" pitchFamily="49" charset="0"/>
              </a:rPr>
              <a:t> : </a:t>
            </a:r>
            <a:r>
              <a:rPr lang="en-GB" sz="4400" b="0" dirty="0">
                <a:solidFill>
                  <a:srgbClr val="098658"/>
                </a:solidFill>
                <a:effectLst/>
                <a:latin typeface="Consolas" panose="020B0609020204030204" pitchFamily="49" charset="0"/>
              </a:rPr>
              <a:t>3</a:t>
            </a:r>
            <a:r>
              <a:rPr lang="en-GB" sz="4400" b="0" dirty="0">
                <a:solidFill>
                  <a:srgbClr val="000000"/>
                </a:solidFill>
                <a:effectLst/>
                <a:latin typeface="Consolas" panose="020B0609020204030204" pitchFamily="49" charset="0"/>
              </a:rPr>
              <a:t> : </a:t>
            </a:r>
            <a:r>
              <a:rPr lang="en-GB" sz="4400" b="0" dirty="0">
                <a:solidFill>
                  <a:srgbClr val="0000FF"/>
                </a:solidFill>
                <a:effectLst/>
                <a:latin typeface="Consolas" panose="020B0609020204030204" pitchFamily="49" charset="0"/>
              </a:rPr>
              <a:t>[]</a:t>
            </a:r>
            <a:endParaRPr lang="en-GB" sz="4400" b="0" dirty="0">
              <a:solidFill>
                <a:srgbClr val="000000"/>
              </a:solidFill>
              <a:effectLst/>
              <a:latin typeface="Consolas" panose="020B0609020204030204" pitchFamily="49" charset="0"/>
            </a:endParaRPr>
          </a:p>
          <a:p>
            <a:pPr marL="0" marR="0" indent="0" algn="ctr" defTabSz="2438338" rtl="0" fontAlgn="auto" latinLnBrk="0" hangingPunct="0">
              <a:lnSpc>
                <a:spcPct val="100000"/>
              </a:lnSpc>
              <a:spcBef>
                <a:spcPts val="0"/>
              </a:spcBef>
              <a:spcAft>
                <a:spcPts val="0"/>
              </a:spcAft>
              <a:buClrTx/>
              <a:buSzTx/>
              <a:buFontTx/>
              <a:buNone/>
              <a:tabLst/>
            </a:pPr>
            <a:endParaRPr kumimoji="0" lang="en-GB"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Textfeld 7">
            <a:extLst>
              <a:ext uri="{FF2B5EF4-FFF2-40B4-BE49-F238E27FC236}">
                <a16:creationId xmlns:a16="http://schemas.microsoft.com/office/drawing/2014/main" id="{D5E9C859-4B15-0833-7938-02BE2FDD7A5F}"/>
              </a:ext>
            </a:extLst>
          </p:cNvPr>
          <p:cNvSpPr txBox="1"/>
          <p:nvPr/>
        </p:nvSpPr>
        <p:spPr>
          <a:xfrm>
            <a:off x="11905862" y="5643664"/>
            <a:ext cx="10842300" cy="3857466"/>
          </a:xfrm>
          <a:prstGeom prst="rect">
            <a:avLst/>
          </a:prstGeom>
          <a:ln w="57150">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r>
              <a:rPr lang="fr-FR" sz="4400" b="0" dirty="0" err="1">
                <a:solidFill>
                  <a:srgbClr val="0000FF"/>
                </a:solidFill>
                <a:effectLst/>
                <a:latin typeface="Consolas" panose="020B0609020204030204" pitchFamily="49" charset="0"/>
              </a:rPr>
              <a:t>nil</a:t>
            </a:r>
            <a:endParaRPr lang="fr-FR" sz="4400" b="0" dirty="0">
              <a:solidFill>
                <a:srgbClr val="000000"/>
              </a:solidFill>
              <a:effectLst/>
              <a:latin typeface="Consolas" panose="020B0609020204030204" pitchFamily="49" charset="0"/>
            </a:endParaRPr>
          </a:p>
          <a:p>
            <a:br>
              <a:rPr lang="fr-FR" sz="4400" b="0" dirty="0">
                <a:solidFill>
                  <a:srgbClr val="000000"/>
                </a:solidFill>
                <a:effectLst/>
                <a:latin typeface="Consolas" panose="020B0609020204030204" pitchFamily="49" charset="0"/>
              </a:rPr>
            </a:br>
            <a:r>
              <a:rPr lang="fr-FR" sz="4400" b="0" dirty="0">
                <a:solidFill>
                  <a:srgbClr val="000000"/>
                </a:solidFill>
                <a:effectLst/>
                <a:latin typeface="Consolas" panose="020B0609020204030204" pitchFamily="49" charset="0"/>
              </a:rPr>
              <a:t>(</a:t>
            </a:r>
            <a:r>
              <a:rPr lang="fr-FR" sz="4400" b="0" dirty="0">
                <a:solidFill>
                  <a:srgbClr val="098658"/>
                </a:solidFill>
                <a:effectLst/>
                <a:latin typeface="Consolas" panose="020B0609020204030204" pitchFamily="49" charset="0"/>
              </a:rPr>
              <a:t>1</a:t>
            </a:r>
            <a:r>
              <a:rPr lang="fr-FR" sz="4400" b="0" dirty="0">
                <a:solidFill>
                  <a:srgbClr val="000000"/>
                </a:solidFill>
                <a:effectLst/>
                <a:latin typeface="Consolas" panose="020B0609020204030204" pitchFamily="49" charset="0"/>
              </a:rPr>
              <a:t> </a:t>
            </a:r>
            <a:r>
              <a:rPr lang="fr-FR" sz="4400" b="0" dirty="0">
                <a:solidFill>
                  <a:srgbClr val="098658"/>
                </a:solidFill>
                <a:effectLst/>
                <a:latin typeface="Consolas" panose="020B0609020204030204" pitchFamily="49" charset="0"/>
              </a:rPr>
              <a:t>2</a:t>
            </a:r>
            <a:r>
              <a:rPr lang="fr-FR" sz="4400" b="0" dirty="0">
                <a:solidFill>
                  <a:srgbClr val="000000"/>
                </a:solidFill>
                <a:effectLst/>
                <a:latin typeface="Consolas" panose="020B0609020204030204" pitchFamily="49" charset="0"/>
              </a:rPr>
              <a:t> </a:t>
            </a:r>
            <a:r>
              <a:rPr lang="fr-FR" sz="4400" b="0" dirty="0">
                <a:solidFill>
                  <a:srgbClr val="098658"/>
                </a:solidFill>
                <a:effectLst/>
                <a:latin typeface="Consolas" panose="020B0609020204030204" pitchFamily="49" charset="0"/>
              </a:rPr>
              <a:t>3</a:t>
            </a:r>
            <a:r>
              <a:rPr lang="fr-FR" sz="4400" b="0" dirty="0">
                <a:solidFill>
                  <a:srgbClr val="000000"/>
                </a:solidFill>
                <a:effectLst/>
                <a:latin typeface="Consolas" panose="020B0609020204030204" pitchFamily="49" charset="0"/>
              </a:rPr>
              <a:t>)</a:t>
            </a:r>
          </a:p>
          <a:p>
            <a:br>
              <a:rPr lang="fr-FR" sz="4400" b="0" dirty="0">
                <a:solidFill>
                  <a:srgbClr val="000000"/>
                </a:solidFill>
                <a:effectLst/>
                <a:latin typeface="Consolas" panose="020B0609020204030204" pitchFamily="49" charset="0"/>
              </a:rPr>
            </a:br>
            <a:r>
              <a:rPr lang="fr-FR" sz="4400" b="0" dirty="0">
                <a:solidFill>
                  <a:srgbClr val="000000"/>
                </a:solidFill>
                <a:effectLst/>
                <a:latin typeface="Consolas" panose="020B0609020204030204" pitchFamily="49" charset="0"/>
              </a:rPr>
              <a:t>(cons </a:t>
            </a:r>
            <a:r>
              <a:rPr lang="fr-FR" sz="4400" b="0" dirty="0">
                <a:solidFill>
                  <a:srgbClr val="098658"/>
                </a:solidFill>
                <a:effectLst/>
                <a:latin typeface="Consolas" panose="020B0609020204030204" pitchFamily="49" charset="0"/>
              </a:rPr>
              <a:t>1</a:t>
            </a:r>
            <a:r>
              <a:rPr lang="fr-FR" sz="4400" b="0" dirty="0">
                <a:solidFill>
                  <a:srgbClr val="000000"/>
                </a:solidFill>
                <a:effectLst/>
                <a:latin typeface="Consolas" panose="020B0609020204030204" pitchFamily="49" charset="0"/>
              </a:rPr>
              <a:t> (cons </a:t>
            </a:r>
            <a:r>
              <a:rPr lang="fr-FR" sz="4400" b="0" dirty="0">
                <a:solidFill>
                  <a:srgbClr val="098658"/>
                </a:solidFill>
                <a:effectLst/>
                <a:latin typeface="Consolas" panose="020B0609020204030204" pitchFamily="49" charset="0"/>
              </a:rPr>
              <a:t>2</a:t>
            </a:r>
            <a:r>
              <a:rPr lang="fr-FR" sz="4400" b="0" dirty="0">
                <a:solidFill>
                  <a:srgbClr val="000000"/>
                </a:solidFill>
                <a:effectLst/>
                <a:latin typeface="Consolas" panose="020B0609020204030204" pitchFamily="49" charset="0"/>
              </a:rPr>
              <a:t> (cons </a:t>
            </a:r>
            <a:r>
              <a:rPr lang="fr-FR" sz="4400" b="0" dirty="0">
                <a:solidFill>
                  <a:srgbClr val="098658"/>
                </a:solidFill>
                <a:effectLst/>
                <a:latin typeface="Consolas" panose="020B0609020204030204" pitchFamily="49" charset="0"/>
              </a:rPr>
              <a:t>3</a:t>
            </a:r>
            <a:r>
              <a:rPr lang="fr-FR" sz="4400" b="0" dirty="0">
                <a:solidFill>
                  <a:srgbClr val="000000"/>
                </a:solidFill>
                <a:effectLst/>
                <a:latin typeface="Consolas" panose="020B0609020204030204" pitchFamily="49" charset="0"/>
              </a:rPr>
              <a:t> </a:t>
            </a:r>
            <a:r>
              <a:rPr lang="fr-FR" sz="4400" b="0" dirty="0" err="1">
                <a:solidFill>
                  <a:srgbClr val="0000FF"/>
                </a:solidFill>
                <a:effectLst/>
                <a:latin typeface="Consolas" panose="020B0609020204030204" pitchFamily="49" charset="0"/>
              </a:rPr>
              <a:t>nil</a:t>
            </a:r>
            <a:r>
              <a:rPr lang="fr-FR" sz="4400" b="0" dirty="0">
                <a:solidFill>
                  <a:srgbClr val="000000"/>
                </a:solidFill>
                <a:effectLst/>
                <a:latin typeface="Consolas" panose="020B0609020204030204" pitchFamily="49" charset="0"/>
              </a:rPr>
              <a:t>)))</a:t>
            </a:r>
            <a:endParaRPr lang="en-GB" sz="4400" b="0" dirty="0">
              <a:solidFill>
                <a:srgbClr val="000000"/>
              </a:solidFill>
              <a:effectLst/>
              <a:latin typeface="Consolas" panose="020B0609020204030204" pitchFamily="49" charset="0"/>
            </a:endParaRPr>
          </a:p>
          <a:p>
            <a:pPr marL="0" marR="0" indent="0" algn="ctr" defTabSz="2438338" rtl="0" fontAlgn="auto" latinLnBrk="0" hangingPunct="0">
              <a:lnSpc>
                <a:spcPct val="100000"/>
              </a:lnSpc>
              <a:spcBef>
                <a:spcPts val="0"/>
              </a:spcBef>
              <a:spcAft>
                <a:spcPts val="0"/>
              </a:spcAft>
              <a:buClrTx/>
              <a:buSzTx/>
              <a:buFontTx/>
              <a:buNone/>
              <a:tabLst/>
            </a:pPr>
            <a:endParaRPr kumimoji="0" lang="en-GB"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3" name="Foliennummernplatzhalter 2">
            <a:extLst>
              <a:ext uri="{FF2B5EF4-FFF2-40B4-BE49-F238E27FC236}">
                <a16:creationId xmlns:a16="http://schemas.microsoft.com/office/drawing/2014/main" id="{8B52680E-20A9-BB74-70DF-14117EA0423A}"/>
              </a:ext>
            </a:extLst>
          </p:cNvPr>
          <p:cNvSpPr>
            <a:spLocks noGrp="1"/>
          </p:cNvSpPr>
          <p:nvPr>
            <p:ph type="sldNum" sz="quarter" idx="2"/>
          </p:nvPr>
        </p:nvSpPr>
        <p:spPr/>
        <p:txBody>
          <a:bodyPr/>
          <a:lstStyle/>
          <a:p>
            <a:fld id="{86CB4B4D-7CA3-9044-876B-883B54F8677D}" type="slidenum">
              <a:rPr lang="en-GB" smtClean="0"/>
              <a:t>62</a:t>
            </a:fld>
            <a:endParaRPr lang="en-GB"/>
          </a:p>
        </p:txBody>
      </p:sp>
      <p:sp>
        <p:nvSpPr>
          <p:cNvPr id="4" name="Rechteck: abgerundete Ecken 3">
            <a:extLst>
              <a:ext uri="{FF2B5EF4-FFF2-40B4-BE49-F238E27FC236}">
                <a16:creationId xmlns:a16="http://schemas.microsoft.com/office/drawing/2014/main" id="{4E7A59A1-D79D-EAE0-36BD-A3E3CB617515}"/>
              </a:ext>
            </a:extLst>
          </p:cNvPr>
          <p:cNvSpPr/>
          <p:nvPr/>
        </p:nvSpPr>
        <p:spPr>
          <a:xfrm>
            <a:off x="12559004" y="5643663"/>
            <a:ext cx="9479902" cy="4740553"/>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0" name="Rechteck: abgerundete Ecken 9">
            <a:extLst>
              <a:ext uri="{FF2B5EF4-FFF2-40B4-BE49-F238E27FC236}">
                <a16:creationId xmlns:a16="http://schemas.microsoft.com/office/drawing/2014/main" id="{6DDCA053-4A35-5547-61A7-583056E61AB6}"/>
              </a:ext>
            </a:extLst>
          </p:cNvPr>
          <p:cNvSpPr/>
          <p:nvPr/>
        </p:nvSpPr>
        <p:spPr>
          <a:xfrm>
            <a:off x="1052741" y="5643663"/>
            <a:ext cx="9423918" cy="4740553"/>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animBg="1"/>
      <p:bldP spid="8" grpId="0" animBg="1"/>
      <p:bldP spid="4" grpId="0" animBg="1"/>
      <p:bldP spid="1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Nested functions"/>
          <p:cNvSpPr txBox="1">
            <a:spLocks noGrp="1"/>
          </p:cNvSpPr>
          <p:nvPr>
            <p:ph type="title"/>
          </p:nvPr>
        </p:nvSpPr>
        <p:spPr>
          <a:prstGeom prst="rect">
            <a:avLst/>
          </a:prstGeom>
        </p:spPr>
        <p:txBody>
          <a:bodyPr/>
          <a:lstStyle/>
          <a:p>
            <a:r>
              <a:rPr lang="de-DE" dirty="0"/>
              <a:t>Lists</a:t>
            </a:r>
            <a:endParaRPr dirty="0"/>
          </a:p>
        </p:txBody>
      </p:sp>
      <p:sp>
        <p:nvSpPr>
          <p:cNvPr id="2" name="Textfeld 1">
            <a:extLst>
              <a:ext uri="{FF2B5EF4-FFF2-40B4-BE49-F238E27FC236}">
                <a16:creationId xmlns:a16="http://schemas.microsoft.com/office/drawing/2014/main" id="{6F961584-A31F-85A8-7BC9-7FE138FA4B5F}"/>
              </a:ext>
            </a:extLst>
          </p:cNvPr>
          <p:cNvSpPr txBox="1"/>
          <p:nvPr/>
        </p:nvSpPr>
        <p:spPr>
          <a:xfrm>
            <a:off x="2310753" y="2061776"/>
            <a:ext cx="8042987" cy="841256"/>
          </a:xfrm>
          <a:prstGeom prst="rect">
            <a:avLst/>
          </a:prstGeom>
          <a:noFill/>
          <a:ln w="571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de-DE" sz="4800" b="1" dirty="0">
                <a:solidFill>
                  <a:srgbClr val="000000"/>
                </a:solidFill>
              </a:rPr>
              <a:t>Haskell</a:t>
            </a:r>
            <a:endParaRPr kumimoji="0" lang="en-GB" sz="4800" b="1" i="0" u="none" strike="noStrike" cap="none" spc="0" normalizeH="0" baseline="0" dirty="0">
              <a:ln>
                <a:noFill/>
              </a:ln>
              <a:solidFill>
                <a:srgbClr val="000000"/>
              </a:solidFill>
              <a:effectLst/>
              <a:uFillTx/>
              <a:latin typeface="+mn-lt"/>
              <a:ea typeface="+mn-ea"/>
              <a:cs typeface="+mn-cs"/>
              <a:sym typeface="Helvetica Neue"/>
            </a:endParaRPr>
          </a:p>
        </p:txBody>
      </p:sp>
      <p:sp>
        <p:nvSpPr>
          <p:cNvPr id="6" name="Textfeld 5">
            <a:extLst>
              <a:ext uri="{FF2B5EF4-FFF2-40B4-BE49-F238E27FC236}">
                <a16:creationId xmlns:a16="http://schemas.microsoft.com/office/drawing/2014/main" id="{2C6CF06A-FEFA-2422-C998-E7E9BC7AE6B4}"/>
              </a:ext>
            </a:extLst>
          </p:cNvPr>
          <p:cNvSpPr txBox="1"/>
          <p:nvPr/>
        </p:nvSpPr>
        <p:spPr>
          <a:xfrm>
            <a:off x="13417356" y="2010919"/>
            <a:ext cx="912559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de-DE" sz="4800" b="1" i="0" u="none" strike="noStrike" cap="none" spc="0" normalizeH="0" baseline="0" dirty="0">
                <a:ln>
                  <a:noFill/>
                </a:ln>
                <a:solidFill>
                  <a:srgbClr val="000000"/>
                </a:solidFill>
                <a:effectLst/>
                <a:uFillTx/>
                <a:latin typeface="+mn-lt"/>
                <a:ea typeface="+mn-ea"/>
                <a:cs typeface="+mn-cs"/>
                <a:sym typeface="Helvetica Neue"/>
              </a:rPr>
              <a:t>Lisp</a:t>
            </a:r>
            <a:endParaRPr kumimoji="0" lang="en-GB" sz="4800" b="1" i="0" u="none" strike="noStrike" cap="none" spc="0" normalizeH="0" baseline="0" dirty="0">
              <a:ln>
                <a:noFill/>
              </a:ln>
              <a:solidFill>
                <a:srgbClr val="000000"/>
              </a:solidFill>
              <a:effectLst/>
              <a:uFillTx/>
              <a:latin typeface="+mn-lt"/>
              <a:ea typeface="+mn-ea"/>
              <a:cs typeface="+mn-cs"/>
              <a:sym typeface="Helvetica Neue"/>
            </a:endParaRPr>
          </a:p>
        </p:txBody>
      </p:sp>
      <p:sp>
        <p:nvSpPr>
          <p:cNvPr id="7" name="Textfeld 6">
            <a:extLst>
              <a:ext uri="{FF2B5EF4-FFF2-40B4-BE49-F238E27FC236}">
                <a16:creationId xmlns:a16="http://schemas.microsoft.com/office/drawing/2014/main" id="{F5B1E264-C794-7DB6-C2C7-8B941E56F5CD}"/>
              </a:ext>
            </a:extLst>
          </p:cNvPr>
          <p:cNvSpPr txBox="1"/>
          <p:nvPr/>
        </p:nvSpPr>
        <p:spPr>
          <a:xfrm>
            <a:off x="2310753" y="3945492"/>
            <a:ext cx="8042987" cy="3857466"/>
          </a:xfrm>
          <a:prstGeom prst="rect">
            <a:avLst/>
          </a:prstGeom>
          <a:ln w="57150">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r>
              <a:rPr lang="en-GB" sz="4400" b="0" dirty="0">
                <a:solidFill>
                  <a:srgbClr val="0000FF"/>
                </a:solidFill>
                <a:effectLst/>
                <a:latin typeface="Consolas" panose="020B0609020204030204" pitchFamily="49" charset="0"/>
              </a:rPr>
              <a:t>[]</a:t>
            </a:r>
            <a:endParaRPr lang="en-GB" sz="4400" b="0" dirty="0">
              <a:solidFill>
                <a:srgbClr val="000000"/>
              </a:solidFill>
              <a:effectLst/>
              <a:latin typeface="Consolas" panose="020B0609020204030204" pitchFamily="49" charset="0"/>
            </a:endParaRPr>
          </a:p>
          <a:p>
            <a:br>
              <a:rPr lang="en-GB" sz="4400" b="0" dirty="0">
                <a:solidFill>
                  <a:srgbClr val="000000"/>
                </a:solidFill>
                <a:effectLst/>
                <a:latin typeface="Consolas" panose="020B0609020204030204" pitchFamily="49" charset="0"/>
              </a:rPr>
            </a:br>
            <a:r>
              <a:rPr lang="en-GB" sz="4400" b="0" dirty="0">
                <a:solidFill>
                  <a:srgbClr val="000000"/>
                </a:solidFill>
                <a:effectLst/>
                <a:latin typeface="Consolas" panose="020B0609020204030204" pitchFamily="49" charset="0"/>
              </a:rPr>
              <a:t>[</a:t>
            </a:r>
            <a:r>
              <a:rPr lang="en-GB" sz="4400" b="0" dirty="0">
                <a:solidFill>
                  <a:srgbClr val="098658"/>
                </a:solidFill>
                <a:effectLst/>
                <a:latin typeface="Consolas" panose="020B0609020204030204" pitchFamily="49" charset="0"/>
              </a:rPr>
              <a:t>1</a:t>
            </a:r>
            <a:r>
              <a:rPr lang="en-GB" sz="4400" b="0" dirty="0">
                <a:solidFill>
                  <a:srgbClr val="000000"/>
                </a:solidFill>
                <a:effectLst/>
                <a:latin typeface="Consolas" panose="020B0609020204030204" pitchFamily="49" charset="0"/>
              </a:rPr>
              <a:t>,</a:t>
            </a:r>
            <a:r>
              <a:rPr lang="en-GB" sz="4400" b="0" dirty="0">
                <a:solidFill>
                  <a:srgbClr val="098658"/>
                </a:solidFill>
                <a:effectLst/>
                <a:latin typeface="Consolas" panose="020B0609020204030204" pitchFamily="49" charset="0"/>
              </a:rPr>
              <a:t>2</a:t>
            </a:r>
            <a:r>
              <a:rPr lang="en-GB" sz="4400" b="0" dirty="0">
                <a:solidFill>
                  <a:srgbClr val="000000"/>
                </a:solidFill>
                <a:effectLst/>
                <a:latin typeface="Consolas" panose="020B0609020204030204" pitchFamily="49" charset="0"/>
              </a:rPr>
              <a:t>,</a:t>
            </a:r>
            <a:r>
              <a:rPr lang="en-GB" sz="4400" b="0" dirty="0">
                <a:solidFill>
                  <a:srgbClr val="098658"/>
                </a:solidFill>
                <a:effectLst/>
                <a:latin typeface="Consolas" panose="020B0609020204030204" pitchFamily="49" charset="0"/>
              </a:rPr>
              <a:t>3</a:t>
            </a:r>
            <a:r>
              <a:rPr lang="en-GB" sz="4400" b="0" dirty="0">
                <a:solidFill>
                  <a:srgbClr val="000000"/>
                </a:solidFill>
                <a:effectLst/>
                <a:latin typeface="Consolas" panose="020B0609020204030204" pitchFamily="49" charset="0"/>
              </a:rPr>
              <a:t>]</a:t>
            </a:r>
          </a:p>
          <a:p>
            <a:br>
              <a:rPr lang="en-GB" sz="4400" b="0" dirty="0">
                <a:solidFill>
                  <a:srgbClr val="000000"/>
                </a:solidFill>
                <a:effectLst/>
                <a:latin typeface="Consolas" panose="020B0609020204030204" pitchFamily="49" charset="0"/>
              </a:rPr>
            </a:br>
            <a:r>
              <a:rPr lang="en-GB" sz="4400" b="0" dirty="0">
                <a:solidFill>
                  <a:srgbClr val="098658"/>
                </a:solidFill>
                <a:effectLst/>
                <a:latin typeface="Consolas" panose="020B0609020204030204" pitchFamily="49" charset="0"/>
              </a:rPr>
              <a:t>1</a:t>
            </a:r>
            <a:r>
              <a:rPr lang="en-GB" sz="4400" b="0" dirty="0">
                <a:solidFill>
                  <a:srgbClr val="000000"/>
                </a:solidFill>
                <a:effectLst/>
                <a:latin typeface="Consolas" panose="020B0609020204030204" pitchFamily="49" charset="0"/>
              </a:rPr>
              <a:t> : </a:t>
            </a:r>
            <a:r>
              <a:rPr lang="en-GB" sz="4400" b="0" dirty="0">
                <a:solidFill>
                  <a:srgbClr val="098658"/>
                </a:solidFill>
                <a:effectLst/>
                <a:latin typeface="Consolas" panose="020B0609020204030204" pitchFamily="49" charset="0"/>
              </a:rPr>
              <a:t>2</a:t>
            </a:r>
            <a:r>
              <a:rPr lang="en-GB" sz="4400" b="0" dirty="0">
                <a:solidFill>
                  <a:srgbClr val="000000"/>
                </a:solidFill>
                <a:effectLst/>
                <a:latin typeface="Consolas" panose="020B0609020204030204" pitchFamily="49" charset="0"/>
              </a:rPr>
              <a:t> : </a:t>
            </a:r>
            <a:r>
              <a:rPr lang="en-GB" sz="4400" b="0" dirty="0">
                <a:solidFill>
                  <a:srgbClr val="098658"/>
                </a:solidFill>
                <a:effectLst/>
                <a:latin typeface="Consolas" panose="020B0609020204030204" pitchFamily="49" charset="0"/>
              </a:rPr>
              <a:t>3</a:t>
            </a:r>
            <a:r>
              <a:rPr lang="en-GB" sz="4400" b="0" dirty="0">
                <a:solidFill>
                  <a:srgbClr val="000000"/>
                </a:solidFill>
                <a:effectLst/>
                <a:latin typeface="Consolas" panose="020B0609020204030204" pitchFamily="49" charset="0"/>
              </a:rPr>
              <a:t> : </a:t>
            </a:r>
            <a:r>
              <a:rPr lang="en-GB" sz="4400" b="0" dirty="0">
                <a:solidFill>
                  <a:srgbClr val="0000FF"/>
                </a:solidFill>
                <a:effectLst/>
                <a:latin typeface="Consolas" panose="020B0609020204030204" pitchFamily="49" charset="0"/>
              </a:rPr>
              <a:t>[]</a:t>
            </a:r>
            <a:endParaRPr lang="en-GB" sz="4400" b="0" dirty="0">
              <a:solidFill>
                <a:srgbClr val="000000"/>
              </a:solidFill>
              <a:effectLst/>
              <a:latin typeface="Consolas" panose="020B0609020204030204" pitchFamily="49" charset="0"/>
            </a:endParaRPr>
          </a:p>
          <a:p>
            <a:pPr marL="0" marR="0" indent="0" algn="ctr" defTabSz="2438338" rtl="0" fontAlgn="auto" latinLnBrk="0" hangingPunct="0">
              <a:lnSpc>
                <a:spcPct val="100000"/>
              </a:lnSpc>
              <a:spcBef>
                <a:spcPts val="0"/>
              </a:spcBef>
              <a:spcAft>
                <a:spcPts val="0"/>
              </a:spcAft>
              <a:buClrTx/>
              <a:buSzTx/>
              <a:buFontTx/>
              <a:buNone/>
              <a:tabLst/>
            </a:pPr>
            <a:endParaRPr kumimoji="0" lang="en-GB"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Textfeld 7">
            <a:extLst>
              <a:ext uri="{FF2B5EF4-FFF2-40B4-BE49-F238E27FC236}">
                <a16:creationId xmlns:a16="http://schemas.microsoft.com/office/drawing/2014/main" id="{D5E9C859-4B15-0833-7938-02BE2FDD7A5F}"/>
              </a:ext>
            </a:extLst>
          </p:cNvPr>
          <p:cNvSpPr txBox="1"/>
          <p:nvPr/>
        </p:nvSpPr>
        <p:spPr>
          <a:xfrm>
            <a:off x="12559005" y="3945492"/>
            <a:ext cx="10842300" cy="3857466"/>
          </a:xfrm>
          <a:prstGeom prst="rect">
            <a:avLst/>
          </a:prstGeom>
          <a:ln w="57150">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r>
              <a:rPr lang="fr-FR" sz="4400" b="0" dirty="0" err="1">
                <a:solidFill>
                  <a:srgbClr val="0000FF"/>
                </a:solidFill>
                <a:effectLst/>
                <a:latin typeface="Consolas" panose="020B0609020204030204" pitchFamily="49" charset="0"/>
              </a:rPr>
              <a:t>nil</a:t>
            </a:r>
            <a:endParaRPr lang="fr-FR" sz="4400" b="0" dirty="0">
              <a:solidFill>
                <a:srgbClr val="000000"/>
              </a:solidFill>
              <a:effectLst/>
              <a:latin typeface="Consolas" panose="020B0609020204030204" pitchFamily="49" charset="0"/>
            </a:endParaRPr>
          </a:p>
          <a:p>
            <a:br>
              <a:rPr lang="fr-FR" sz="4400" b="0" dirty="0">
                <a:solidFill>
                  <a:srgbClr val="000000"/>
                </a:solidFill>
                <a:effectLst/>
                <a:latin typeface="Consolas" panose="020B0609020204030204" pitchFamily="49" charset="0"/>
              </a:rPr>
            </a:br>
            <a:r>
              <a:rPr lang="fr-FR" sz="4400" b="0" dirty="0">
                <a:solidFill>
                  <a:srgbClr val="000000"/>
                </a:solidFill>
                <a:effectLst/>
                <a:latin typeface="Consolas" panose="020B0609020204030204" pitchFamily="49" charset="0"/>
              </a:rPr>
              <a:t>(</a:t>
            </a:r>
            <a:r>
              <a:rPr lang="fr-FR" sz="4400" b="0" dirty="0">
                <a:solidFill>
                  <a:srgbClr val="098658"/>
                </a:solidFill>
                <a:effectLst/>
                <a:latin typeface="Consolas" panose="020B0609020204030204" pitchFamily="49" charset="0"/>
              </a:rPr>
              <a:t>1</a:t>
            </a:r>
            <a:r>
              <a:rPr lang="fr-FR" sz="4400" b="0" dirty="0">
                <a:solidFill>
                  <a:srgbClr val="000000"/>
                </a:solidFill>
                <a:effectLst/>
                <a:latin typeface="Consolas" panose="020B0609020204030204" pitchFamily="49" charset="0"/>
              </a:rPr>
              <a:t> </a:t>
            </a:r>
            <a:r>
              <a:rPr lang="fr-FR" sz="4400" b="0" dirty="0">
                <a:solidFill>
                  <a:srgbClr val="098658"/>
                </a:solidFill>
                <a:effectLst/>
                <a:latin typeface="Consolas" panose="020B0609020204030204" pitchFamily="49" charset="0"/>
              </a:rPr>
              <a:t>2</a:t>
            </a:r>
            <a:r>
              <a:rPr lang="fr-FR" sz="4400" b="0" dirty="0">
                <a:solidFill>
                  <a:srgbClr val="000000"/>
                </a:solidFill>
                <a:effectLst/>
                <a:latin typeface="Consolas" panose="020B0609020204030204" pitchFamily="49" charset="0"/>
              </a:rPr>
              <a:t> </a:t>
            </a:r>
            <a:r>
              <a:rPr lang="fr-FR" sz="4400" b="0" dirty="0">
                <a:solidFill>
                  <a:srgbClr val="098658"/>
                </a:solidFill>
                <a:effectLst/>
                <a:latin typeface="Consolas" panose="020B0609020204030204" pitchFamily="49" charset="0"/>
              </a:rPr>
              <a:t>3</a:t>
            </a:r>
            <a:r>
              <a:rPr lang="fr-FR" sz="4400" b="0" dirty="0">
                <a:solidFill>
                  <a:srgbClr val="000000"/>
                </a:solidFill>
                <a:effectLst/>
                <a:latin typeface="Consolas" panose="020B0609020204030204" pitchFamily="49" charset="0"/>
              </a:rPr>
              <a:t>)</a:t>
            </a:r>
          </a:p>
          <a:p>
            <a:br>
              <a:rPr lang="fr-FR" sz="4400" b="0" dirty="0">
                <a:solidFill>
                  <a:srgbClr val="000000"/>
                </a:solidFill>
                <a:effectLst/>
                <a:latin typeface="Consolas" panose="020B0609020204030204" pitchFamily="49" charset="0"/>
              </a:rPr>
            </a:br>
            <a:r>
              <a:rPr lang="fr-FR" sz="4400" b="0" dirty="0">
                <a:solidFill>
                  <a:srgbClr val="000000"/>
                </a:solidFill>
                <a:effectLst/>
                <a:latin typeface="Consolas" panose="020B0609020204030204" pitchFamily="49" charset="0"/>
              </a:rPr>
              <a:t>(cons </a:t>
            </a:r>
            <a:r>
              <a:rPr lang="fr-FR" sz="4400" b="0" dirty="0">
                <a:solidFill>
                  <a:srgbClr val="098658"/>
                </a:solidFill>
                <a:effectLst/>
                <a:latin typeface="Consolas" panose="020B0609020204030204" pitchFamily="49" charset="0"/>
              </a:rPr>
              <a:t>1</a:t>
            </a:r>
            <a:r>
              <a:rPr lang="fr-FR" sz="4400" b="0" dirty="0">
                <a:solidFill>
                  <a:srgbClr val="000000"/>
                </a:solidFill>
                <a:effectLst/>
                <a:latin typeface="Consolas" panose="020B0609020204030204" pitchFamily="49" charset="0"/>
              </a:rPr>
              <a:t> (cons </a:t>
            </a:r>
            <a:r>
              <a:rPr lang="fr-FR" sz="4400" b="0" dirty="0">
                <a:solidFill>
                  <a:srgbClr val="098658"/>
                </a:solidFill>
                <a:effectLst/>
                <a:latin typeface="Consolas" panose="020B0609020204030204" pitchFamily="49" charset="0"/>
              </a:rPr>
              <a:t>2</a:t>
            </a:r>
            <a:r>
              <a:rPr lang="fr-FR" sz="4400" b="0" dirty="0">
                <a:solidFill>
                  <a:srgbClr val="000000"/>
                </a:solidFill>
                <a:effectLst/>
                <a:latin typeface="Consolas" panose="020B0609020204030204" pitchFamily="49" charset="0"/>
              </a:rPr>
              <a:t> (cons </a:t>
            </a:r>
            <a:r>
              <a:rPr lang="fr-FR" sz="4400" b="0" dirty="0">
                <a:solidFill>
                  <a:srgbClr val="098658"/>
                </a:solidFill>
                <a:effectLst/>
                <a:latin typeface="Consolas" panose="020B0609020204030204" pitchFamily="49" charset="0"/>
              </a:rPr>
              <a:t>3</a:t>
            </a:r>
            <a:r>
              <a:rPr lang="fr-FR" sz="4400" b="0" dirty="0">
                <a:solidFill>
                  <a:srgbClr val="000000"/>
                </a:solidFill>
                <a:effectLst/>
                <a:latin typeface="Consolas" panose="020B0609020204030204" pitchFamily="49" charset="0"/>
              </a:rPr>
              <a:t> </a:t>
            </a:r>
            <a:r>
              <a:rPr lang="fr-FR" sz="4400" b="0" dirty="0" err="1">
                <a:solidFill>
                  <a:srgbClr val="0000FF"/>
                </a:solidFill>
                <a:effectLst/>
                <a:latin typeface="Consolas" panose="020B0609020204030204" pitchFamily="49" charset="0"/>
              </a:rPr>
              <a:t>nil</a:t>
            </a:r>
            <a:r>
              <a:rPr lang="fr-FR" sz="4400" b="0" dirty="0">
                <a:solidFill>
                  <a:srgbClr val="000000"/>
                </a:solidFill>
                <a:effectLst/>
                <a:latin typeface="Consolas" panose="020B0609020204030204" pitchFamily="49" charset="0"/>
              </a:rPr>
              <a:t>)))</a:t>
            </a:r>
            <a:endParaRPr lang="en-GB" sz="4400" b="0" dirty="0">
              <a:solidFill>
                <a:srgbClr val="000000"/>
              </a:solidFill>
              <a:effectLst/>
              <a:latin typeface="Consolas" panose="020B0609020204030204" pitchFamily="49" charset="0"/>
            </a:endParaRPr>
          </a:p>
          <a:p>
            <a:pPr marL="0" marR="0" indent="0" algn="ctr" defTabSz="2438338" rtl="0" fontAlgn="auto" latinLnBrk="0" hangingPunct="0">
              <a:lnSpc>
                <a:spcPct val="100000"/>
              </a:lnSpc>
              <a:spcBef>
                <a:spcPts val="0"/>
              </a:spcBef>
              <a:spcAft>
                <a:spcPts val="0"/>
              </a:spcAft>
              <a:buClrTx/>
              <a:buSzTx/>
              <a:buFontTx/>
              <a:buNone/>
              <a:tabLst/>
            </a:pPr>
            <a:endParaRPr kumimoji="0" lang="en-GB"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Textfeld 8">
            <a:extLst>
              <a:ext uri="{FF2B5EF4-FFF2-40B4-BE49-F238E27FC236}">
                <a16:creationId xmlns:a16="http://schemas.microsoft.com/office/drawing/2014/main" id="{624C9ECC-1374-7B0F-9F99-28264A1A9050}"/>
              </a:ext>
            </a:extLst>
          </p:cNvPr>
          <p:cNvSpPr txBox="1"/>
          <p:nvPr/>
        </p:nvSpPr>
        <p:spPr>
          <a:xfrm>
            <a:off x="2310753" y="8654588"/>
            <a:ext cx="8042987" cy="2133918"/>
          </a:xfrm>
          <a:prstGeom prst="rect">
            <a:avLst/>
          </a:prstGeom>
          <a:ln w="57150">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r>
              <a:rPr lang="en-GB" sz="4400" b="0" dirty="0">
                <a:solidFill>
                  <a:srgbClr val="000000"/>
                </a:solidFill>
                <a:effectLst/>
                <a:latin typeface="Consolas" panose="020B0609020204030204" pitchFamily="49" charset="0"/>
              </a:rPr>
              <a:t>head [</a:t>
            </a:r>
            <a:r>
              <a:rPr lang="en-GB" sz="4400" b="0" dirty="0">
                <a:solidFill>
                  <a:srgbClr val="098658"/>
                </a:solidFill>
                <a:effectLst/>
                <a:latin typeface="Consolas" panose="020B0609020204030204" pitchFamily="49" charset="0"/>
              </a:rPr>
              <a:t>1</a:t>
            </a:r>
            <a:r>
              <a:rPr lang="en-GB" sz="4400" b="0" dirty="0">
                <a:solidFill>
                  <a:srgbClr val="000000"/>
                </a:solidFill>
                <a:effectLst/>
                <a:latin typeface="Consolas" panose="020B0609020204030204" pitchFamily="49" charset="0"/>
              </a:rPr>
              <a:t>,</a:t>
            </a:r>
            <a:r>
              <a:rPr lang="en-GB" sz="4400" b="0" dirty="0">
                <a:solidFill>
                  <a:srgbClr val="098658"/>
                </a:solidFill>
                <a:effectLst/>
                <a:latin typeface="Consolas" panose="020B0609020204030204" pitchFamily="49" charset="0"/>
              </a:rPr>
              <a:t>2</a:t>
            </a:r>
            <a:r>
              <a:rPr lang="en-GB" sz="4400" b="0" dirty="0">
                <a:solidFill>
                  <a:srgbClr val="000000"/>
                </a:solidFill>
                <a:effectLst/>
                <a:latin typeface="Consolas" panose="020B0609020204030204" pitchFamily="49" charset="0"/>
              </a:rPr>
              <a:t>,</a:t>
            </a:r>
            <a:r>
              <a:rPr lang="en-GB" sz="4400" b="0" dirty="0">
                <a:solidFill>
                  <a:srgbClr val="098658"/>
                </a:solidFill>
                <a:effectLst/>
                <a:latin typeface="Consolas" panose="020B0609020204030204" pitchFamily="49" charset="0"/>
              </a:rPr>
              <a:t>3</a:t>
            </a:r>
            <a:r>
              <a:rPr lang="en-GB" sz="4400" b="0" dirty="0">
                <a:solidFill>
                  <a:srgbClr val="000000"/>
                </a:solidFill>
                <a:effectLst/>
                <a:latin typeface="Consolas" panose="020B0609020204030204" pitchFamily="49" charset="0"/>
              </a:rPr>
              <a:t>] = </a:t>
            </a:r>
            <a:r>
              <a:rPr lang="en-GB" sz="4400" b="0" dirty="0">
                <a:solidFill>
                  <a:srgbClr val="098658"/>
                </a:solidFill>
                <a:effectLst/>
                <a:latin typeface="Consolas" panose="020B0609020204030204" pitchFamily="49" charset="0"/>
              </a:rPr>
              <a:t>1</a:t>
            </a:r>
            <a:endParaRPr lang="en-GB" sz="4400" b="0" dirty="0">
              <a:solidFill>
                <a:srgbClr val="000000"/>
              </a:solidFill>
              <a:effectLst/>
              <a:latin typeface="Consolas" panose="020B0609020204030204" pitchFamily="49" charset="0"/>
            </a:endParaRPr>
          </a:p>
          <a:p>
            <a:br>
              <a:rPr lang="en-GB" sz="4400" b="0" dirty="0">
                <a:solidFill>
                  <a:srgbClr val="000000"/>
                </a:solidFill>
                <a:effectLst/>
                <a:latin typeface="Consolas" panose="020B0609020204030204" pitchFamily="49" charset="0"/>
              </a:rPr>
            </a:br>
            <a:r>
              <a:rPr lang="en-GB" sz="4400" b="0" dirty="0">
                <a:solidFill>
                  <a:srgbClr val="000000"/>
                </a:solidFill>
                <a:effectLst/>
                <a:latin typeface="Consolas" panose="020B0609020204030204" pitchFamily="49" charset="0"/>
              </a:rPr>
              <a:t>tail [</a:t>
            </a:r>
            <a:r>
              <a:rPr lang="en-GB" sz="4400" b="0" dirty="0">
                <a:solidFill>
                  <a:srgbClr val="098658"/>
                </a:solidFill>
                <a:effectLst/>
                <a:latin typeface="Consolas" panose="020B0609020204030204" pitchFamily="49" charset="0"/>
              </a:rPr>
              <a:t>1</a:t>
            </a:r>
            <a:r>
              <a:rPr lang="en-GB" sz="4400" b="0" dirty="0">
                <a:solidFill>
                  <a:srgbClr val="000000"/>
                </a:solidFill>
                <a:effectLst/>
                <a:latin typeface="Consolas" panose="020B0609020204030204" pitchFamily="49" charset="0"/>
              </a:rPr>
              <a:t>,</a:t>
            </a:r>
            <a:r>
              <a:rPr lang="en-GB" sz="4400" b="0" dirty="0">
                <a:solidFill>
                  <a:srgbClr val="098658"/>
                </a:solidFill>
                <a:effectLst/>
                <a:latin typeface="Consolas" panose="020B0609020204030204" pitchFamily="49" charset="0"/>
              </a:rPr>
              <a:t>2</a:t>
            </a:r>
            <a:r>
              <a:rPr lang="en-GB" sz="4400" b="0" dirty="0">
                <a:solidFill>
                  <a:srgbClr val="000000"/>
                </a:solidFill>
                <a:effectLst/>
                <a:latin typeface="Consolas" panose="020B0609020204030204" pitchFamily="49" charset="0"/>
              </a:rPr>
              <a:t>,</a:t>
            </a:r>
            <a:r>
              <a:rPr lang="en-GB" sz="4400" b="0" dirty="0">
                <a:solidFill>
                  <a:srgbClr val="098658"/>
                </a:solidFill>
                <a:effectLst/>
                <a:latin typeface="Consolas" panose="020B0609020204030204" pitchFamily="49" charset="0"/>
              </a:rPr>
              <a:t>3</a:t>
            </a:r>
            <a:r>
              <a:rPr lang="en-GB" sz="4400" b="0" dirty="0">
                <a:solidFill>
                  <a:srgbClr val="000000"/>
                </a:solidFill>
                <a:effectLst/>
                <a:latin typeface="Consolas" panose="020B0609020204030204" pitchFamily="49" charset="0"/>
              </a:rPr>
              <a:t>] = [</a:t>
            </a:r>
            <a:r>
              <a:rPr lang="en-GB" sz="4400" b="0" dirty="0">
                <a:solidFill>
                  <a:srgbClr val="098658"/>
                </a:solidFill>
                <a:effectLst/>
                <a:latin typeface="Consolas" panose="020B0609020204030204" pitchFamily="49" charset="0"/>
              </a:rPr>
              <a:t>2</a:t>
            </a:r>
            <a:r>
              <a:rPr lang="en-GB" sz="4400" b="0" dirty="0">
                <a:solidFill>
                  <a:srgbClr val="000000"/>
                </a:solidFill>
                <a:effectLst/>
                <a:latin typeface="Consolas" panose="020B0609020204030204" pitchFamily="49" charset="0"/>
              </a:rPr>
              <a:t>,</a:t>
            </a:r>
            <a:r>
              <a:rPr lang="en-GB" sz="4400" b="0" dirty="0">
                <a:solidFill>
                  <a:srgbClr val="098658"/>
                </a:solidFill>
                <a:effectLst/>
                <a:latin typeface="Consolas" panose="020B0609020204030204" pitchFamily="49" charset="0"/>
              </a:rPr>
              <a:t>3</a:t>
            </a:r>
            <a:r>
              <a:rPr lang="en-GB" sz="4400" b="0" dirty="0">
                <a:solidFill>
                  <a:srgbClr val="000000"/>
                </a:solidFill>
                <a:effectLst/>
                <a:latin typeface="Consolas" panose="020B0609020204030204" pitchFamily="49" charset="0"/>
              </a:rPr>
              <a:t>]</a:t>
            </a:r>
          </a:p>
        </p:txBody>
      </p:sp>
      <p:sp>
        <p:nvSpPr>
          <p:cNvPr id="11" name="Textfeld 10">
            <a:extLst>
              <a:ext uri="{FF2B5EF4-FFF2-40B4-BE49-F238E27FC236}">
                <a16:creationId xmlns:a16="http://schemas.microsoft.com/office/drawing/2014/main" id="{55C1F298-E3F4-270D-FF6B-FD58B32B823F}"/>
              </a:ext>
            </a:extLst>
          </p:cNvPr>
          <p:cNvSpPr txBox="1"/>
          <p:nvPr/>
        </p:nvSpPr>
        <p:spPr>
          <a:xfrm>
            <a:off x="13958661" y="8654588"/>
            <a:ext cx="8042987" cy="2133918"/>
          </a:xfrm>
          <a:prstGeom prst="rect">
            <a:avLst/>
          </a:prstGeom>
          <a:ln w="57150">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r>
              <a:rPr lang="fr-FR" sz="4400" b="0" dirty="0">
                <a:solidFill>
                  <a:srgbClr val="000000"/>
                </a:solidFill>
                <a:effectLst/>
                <a:latin typeface="Consolas" panose="020B0609020204030204" pitchFamily="49" charset="0"/>
              </a:rPr>
              <a:t>(car '(</a:t>
            </a:r>
            <a:r>
              <a:rPr lang="fr-FR" sz="4400" b="0" dirty="0">
                <a:solidFill>
                  <a:srgbClr val="098658"/>
                </a:solidFill>
                <a:effectLst/>
                <a:latin typeface="Consolas" panose="020B0609020204030204" pitchFamily="49" charset="0"/>
              </a:rPr>
              <a:t>1</a:t>
            </a:r>
            <a:r>
              <a:rPr lang="fr-FR" sz="4400" b="0" dirty="0">
                <a:solidFill>
                  <a:srgbClr val="000000"/>
                </a:solidFill>
                <a:effectLst/>
                <a:latin typeface="Consolas" panose="020B0609020204030204" pitchFamily="49" charset="0"/>
              </a:rPr>
              <a:t> </a:t>
            </a:r>
            <a:r>
              <a:rPr lang="fr-FR" sz="4400" b="0" dirty="0">
                <a:solidFill>
                  <a:srgbClr val="098658"/>
                </a:solidFill>
                <a:effectLst/>
                <a:latin typeface="Consolas" panose="020B0609020204030204" pitchFamily="49" charset="0"/>
              </a:rPr>
              <a:t>2</a:t>
            </a:r>
            <a:r>
              <a:rPr lang="fr-FR" sz="4400" b="0" dirty="0">
                <a:solidFill>
                  <a:srgbClr val="000000"/>
                </a:solidFill>
                <a:effectLst/>
                <a:latin typeface="Consolas" panose="020B0609020204030204" pitchFamily="49" charset="0"/>
              </a:rPr>
              <a:t> </a:t>
            </a:r>
            <a:r>
              <a:rPr lang="fr-FR" sz="4400" b="0" dirty="0">
                <a:solidFill>
                  <a:srgbClr val="098658"/>
                </a:solidFill>
                <a:effectLst/>
                <a:latin typeface="Consolas" panose="020B0609020204030204" pitchFamily="49" charset="0"/>
              </a:rPr>
              <a:t>3</a:t>
            </a:r>
            <a:r>
              <a:rPr lang="fr-FR" sz="4400" b="0" dirty="0">
                <a:solidFill>
                  <a:srgbClr val="000000"/>
                </a:solidFill>
                <a:effectLst/>
                <a:latin typeface="Consolas" panose="020B0609020204030204" pitchFamily="49" charset="0"/>
              </a:rPr>
              <a:t>)) = </a:t>
            </a:r>
            <a:r>
              <a:rPr lang="fr-FR" sz="4400" b="0" dirty="0">
                <a:solidFill>
                  <a:srgbClr val="098658"/>
                </a:solidFill>
                <a:effectLst/>
                <a:latin typeface="Consolas" panose="020B0609020204030204" pitchFamily="49" charset="0"/>
              </a:rPr>
              <a:t>1</a:t>
            </a:r>
            <a:endParaRPr lang="fr-FR" sz="4400" b="0" dirty="0">
              <a:solidFill>
                <a:srgbClr val="000000"/>
              </a:solidFill>
              <a:effectLst/>
              <a:latin typeface="Consolas" panose="020B0609020204030204" pitchFamily="49" charset="0"/>
            </a:endParaRPr>
          </a:p>
          <a:p>
            <a:br>
              <a:rPr lang="fr-FR" sz="4400" b="0" dirty="0">
                <a:solidFill>
                  <a:srgbClr val="000000"/>
                </a:solidFill>
                <a:effectLst/>
                <a:latin typeface="Consolas" panose="020B0609020204030204" pitchFamily="49" charset="0"/>
              </a:rPr>
            </a:br>
            <a:r>
              <a:rPr lang="fr-FR" sz="4400" b="0" dirty="0">
                <a:solidFill>
                  <a:srgbClr val="000000"/>
                </a:solidFill>
                <a:effectLst/>
                <a:latin typeface="Consolas" panose="020B0609020204030204" pitchFamily="49" charset="0"/>
              </a:rPr>
              <a:t>(</a:t>
            </a:r>
            <a:r>
              <a:rPr lang="fr-FR" sz="4400" b="0" dirty="0" err="1">
                <a:solidFill>
                  <a:srgbClr val="000000"/>
                </a:solidFill>
                <a:effectLst/>
                <a:latin typeface="Consolas" panose="020B0609020204030204" pitchFamily="49" charset="0"/>
              </a:rPr>
              <a:t>cdr</a:t>
            </a:r>
            <a:r>
              <a:rPr lang="fr-FR" sz="4400" b="0" dirty="0">
                <a:solidFill>
                  <a:srgbClr val="000000"/>
                </a:solidFill>
                <a:effectLst/>
                <a:latin typeface="Consolas" panose="020B0609020204030204" pitchFamily="49" charset="0"/>
              </a:rPr>
              <a:t> '(</a:t>
            </a:r>
            <a:r>
              <a:rPr lang="fr-FR" sz="4400" b="0" dirty="0">
                <a:solidFill>
                  <a:srgbClr val="098658"/>
                </a:solidFill>
                <a:effectLst/>
                <a:latin typeface="Consolas" panose="020B0609020204030204" pitchFamily="49" charset="0"/>
              </a:rPr>
              <a:t>1</a:t>
            </a:r>
            <a:r>
              <a:rPr lang="fr-FR" sz="4400" b="0" dirty="0">
                <a:solidFill>
                  <a:srgbClr val="000000"/>
                </a:solidFill>
                <a:effectLst/>
                <a:latin typeface="Consolas" panose="020B0609020204030204" pitchFamily="49" charset="0"/>
              </a:rPr>
              <a:t> </a:t>
            </a:r>
            <a:r>
              <a:rPr lang="fr-FR" sz="4400" b="0" dirty="0">
                <a:solidFill>
                  <a:srgbClr val="098658"/>
                </a:solidFill>
                <a:effectLst/>
                <a:latin typeface="Consolas" panose="020B0609020204030204" pitchFamily="49" charset="0"/>
              </a:rPr>
              <a:t>2</a:t>
            </a:r>
            <a:r>
              <a:rPr lang="fr-FR" sz="4400" b="0" dirty="0">
                <a:solidFill>
                  <a:srgbClr val="000000"/>
                </a:solidFill>
                <a:effectLst/>
                <a:latin typeface="Consolas" panose="020B0609020204030204" pitchFamily="49" charset="0"/>
              </a:rPr>
              <a:t> </a:t>
            </a:r>
            <a:r>
              <a:rPr lang="fr-FR" sz="4400" b="0" dirty="0">
                <a:solidFill>
                  <a:srgbClr val="098658"/>
                </a:solidFill>
                <a:effectLst/>
                <a:latin typeface="Consolas" panose="020B0609020204030204" pitchFamily="49" charset="0"/>
              </a:rPr>
              <a:t>3</a:t>
            </a:r>
            <a:r>
              <a:rPr lang="fr-FR" sz="4400" b="0" dirty="0">
                <a:solidFill>
                  <a:srgbClr val="000000"/>
                </a:solidFill>
                <a:effectLst/>
                <a:latin typeface="Consolas" panose="020B0609020204030204" pitchFamily="49" charset="0"/>
              </a:rPr>
              <a:t>)) = (</a:t>
            </a:r>
            <a:r>
              <a:rPr lang="fr-FR" sz="4400" b="0" dirty="0">
                <a:solidFill>
                  <a:srgbClr val="098658"/>
                </a:solidFill>
                <a:effectLst/>
                <a:latin typeface="Consolas" panose="020B0609020204030204" pitchFamily="49" charset="0"/>
              </a:rPr>
              <a:t>2</a:t>
            </a:r>
            <a:r>
              <a:rPr lang="fr-FR" sz="4400" b="0" dirty="0">
                <a:solidFill>
                  <a:srgbClr val="000000"/>
                </a:solidFill>
                <a:effectLst/>
                <a:latin typeface="Consolas" panose="020B0609020204030204" pitchFamily="49" charset="0"/>
              </a:rPr>
              <a:t> </a:t>
            </a:r>
            <a:r>
              <a:rPr lang="fr-FR" sz="4400" b="0" dirty="0">
                <a:solidFill>
                  <a:srgbClr val="098658"/>
                </a:solidFill>
                <a:effectLst/>
                <a:latin typeface="Consolas" panose="020B0609020204030204" pitchFamily="49" charset="0"/>
              </a:rPr>
              <a:t>3</a:t>
            </a:r>
            <a:r>
              <a:rPr lang="fr-FR" sz="4400" b="0" dirty="0">
                <a:solidFill>
                  <a:srgbClr val="000000"/>
                </a:solidFill>
                <a:effectLst/>
                <a:latin typeface="Consolas" panose="020B0609020204030204" pitchFamily="49" charset="0"/>
              </a:rPr>
              <a:t>)</a:t>
            </a:r>
          </a:p>
        </p:txBody>
      </p:sp>
      <p:sp>
        <p:nvSpPr>
          <p:cNvPr id="3" name="Foliennummernplatzhalter 2">
            <a:extLst>
              <a:ext uri="{FF2B5EF4-FFF2-40B4-BE49-F238E27FC236}">
                <a16:creationId xmlns:a16="http://schemas.microsoft.com/office/drawing/2014/main" id="{5F46AC1B-1C2C-A13C-1AA5-E3E381C7DFE7}"/>
              </a:ext>
            </a:extLst>
          </p:cNvPr>
          <p:cNvSpPr>
            <a:spLocks noGrp="1"/>
          </p:cNvSpPr>
          <p:nvPr>
            <p:ph type="sldNum" sz="quarter" idx="2"/>
          </p:nvPr>
        </p:nvSpPr>
        <p:spPr/>
        <p:txBody>
          <a:bodyPr/>
          <a:lstStyle/>
          <a:p>
            <a:fld id="{86CB4B4D-7CA3-9044-876B-883B54F8677D}" type="slidenum">
              <a:rPr lang="en-GB" smtClean="0"/>
              <a:t>63</a:t>
            </a:fld>
            <a:endParaRPr lang="en-GB"/>
          </a:p>
        </p:txBody>
      </p:sp>
      <p:sp>
        <p:nvSpPr>
          <p:cNvPr id="4" name="Rechteck: abgerundete Ecken 3">
            <a:extLst>
              <a:ext uri="{FF2B5EF4-FFF2-40B4-BE49-F238E27FC236}">
                <a16:creationId xmlns:a16="http://schemas.microsoft.com/office/drawing/2014/main" id="{344B355A-064E-584A-FBA7-FA1B85300189}"/>
              </a:ext>
            </a:extLst>
          </p:cNvPr>
          <p:cNvSpPr/>
          <p:nvPr/>
        </p:nvSpPr>
        <p:spPr>
          <a:xfrm>
            <a:off x="13258896" y="3503949"/>
            <a:ext cx="9423919" cy="4740552"/>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5" name="Rechteck: abgerundete Ecken 4">
            <a:extLst>
              <a:ext uri="{FF2B5EF4-FFF2-40B4-BE49-F238E27FC236}">
                <a16:creationId xmlns:a16="http://schemas.microsoft.com/office/drawing/2014/main" id="{17AC89BB-0DF6-8ECF-83BE-9335194B6A13}"/>
              </a:ext>
            </a:extLst>
          </p:cNvPr>
          <p:cNvSpPr/>
          <p:nvPr/>
        </p:nvSpPr>
        <p:spPr>
          <a:xfrm>
            <a:off x="1620287" y="3503948"/>
            <a:ext cx="9423918" cy="4740553"/>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0" name="Rechteck: abgerundete Ecken 9">
            <a:extLst>
              <a:ext uri="{FF2B5EF4-FFF2-40B4-BE49-F238E27FC236}">
                <a16:creationId xmlns:a16="http://schemas.microsoft.com/office/drawing/2014/main" id="{739BB293-AD95-8661-2107-C41075E8DAE9}"/>
              </a:ext>
            </a:extLst>
          </p:cNvPr>
          <p:cNvSpPr/>
          <p:nvPr/>
        </p:nvSpPr>
        <p:spPr>
          <a:xfrm>
            <a:off x="14439234" y="8465273"/>
            <a:ext cx="7081840" cy="2512548"/>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hteck: abgerundete Ecken 11">
            <a:extLst>
              <a:ext uri="{FF2B5EF4-FFF2-40B4-BE49-F238E27FC236}">
                <a16:creationId xmlns:a16="http://schemas.microsoft.com/office/drawing/2014/main" id="{5DD0788A-8C45-9C46-D783-F7A67A25A182}"/>
              </a:ext>
            </a:extLst>
          </p:cNvPr>
          <p:cNvSpPr/>
          <p:nvPr/>
        </p:nvSpPr>
        <p:spPr>
          <a:xfrm>
            <a:off x="2862927" y="8479714"/>
            <a:ext cx="7081840" cy="2512548"/>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5834758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0" grpId="0" animBg="1"/>
      <p:bldP spid="1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Nested functions"/>
          <p:cNvSpPr txBox="1">
            <a:spLocks noGrp="1"/>
          </p:cNvSpPr>
          <p:nvPr>
            <p:ph type="title"/>
          </p:nvPr>
        </p:nvSpPr>
        <p:spPr>
          <a:prstGeom prst="rect">
            <a:avLst/>
          </a:prstGeom>
        </p:spPr>
        <p:txBody>
          <a:bodyPr/>
          <a:lstStyle/>
          <a:p>
            <a:r>
              <a:rPr lang="de-DE" dirty="0"/>
              <a:t>Lists</a:t>
            </a:r>
            <a:endParaRPr dirty="0"/>
          </a:p>
        </p:txBody>
      </p:sp>
      <p:sp>
        <p:nvSpPr>
          <p:cNvPr id="208" name="Syntax"/>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t>Syntax</a:t>
            </a:r>
          </a:p>
        </p:txBody>
      </p:sp>
      <p:sp>
        <p:nvSpPr>
          <p:cNvPr id="4" name="Rechteck 3">
            <a:extLst>
              <a:ext uri="{FF2B5EF4-FFF2-40B4-BE49-F238E27FC236}">
                <a16:creationId xmlns:a16="http://schemas.microsoft.com/office/drawing/2014/main" id="{29D5101A-ABAF-F9B3-E00B-D1194F3D3710}"/>
              </a:ext>
            </a:extLst>
          </p:cNvPr>
          <p:cNvSpPr/>
          <p:nvPr/>
        </p:nvSpPr>
        <p:spPr>
          <a:xfrm>
            <a:off x="5598367" y="6419460"/>
            <a:ext cx="2519266" cy="1324947"/>
          </a:xfrm>
          <a:prstGeom prst="rect">
            <a:avLst/>
          </a:prstGeom>
          <a:ln w="57150">
            <a:solidFill>
              <a:srgbClr val="00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9" name="Gerader Verbinder 8">
            <a:extLst>
              <a:ext uri="{FF2B5EF4-FFF2-40B4-BE49-F238E27FC236}">
                <a16:creationId xmlns:a16="http://schemas.microsoft.com/office/drawing/2014/main" id="{6EB100A9-8F71-7197-CA78-8A1DCD285393}"/>
              </a:ext>
            </a:extLst>
          </p:cNvPr>
          <p:cNvCxnSpPr>
            <a:stCxn id="4" idx="0"/>
            <a:endCxn id="4" idx="2"/>
          </p:cNvCxnSpPr>
          <p:nvPr/>
        </p:nvCxnSpPr>
        <p:spPr>
          <a:xfrm>
            <a:off x="6858000" y="6419460"/>
            <a:ext cx="0" cy="1324947"/>
          </a:xfrm>
          <a:prstGeom prst="line">
            <a:avLst/>
          </a:prstGeom>
          <a:noFill/>
          <a:ln w="5715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5" name="Gerade Verbindung mit Pfeil 14">
            <a:extLst>
              <a:ext uri="{FF2B5EF4-FFF2-40B4-BE49-F238E27FC236}">
                <a16:creationId xmlns:a16="http://schemas.microsoft.com/office/drawing/2014/main" id="{009068F3-6B14-DFCB-A86B-54FD5D145A8E}"/>
              </a:ext>
            </a:extLst>
          </p:cNvPr>
          <p:cNvCxnSpPr>
            <a:cxnSpLocks/>
          </p:cNvCxnSpPr>
          <p:nvPr/>
        </p:nvCxnSpPr>
        <p:spPr>
          <a:xfrm>
            <a:off x="6214188" y="7081933"/>
            <a:ext cx="0" cy="1856793"/>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7" name="Gerade Verbindung mit Pfeil 16">
            <a:extLst>
              <a:ext uri="{FF2B5EF4-FFF2-40B4-BE49-F238E27FC236}">
                <a16:creationId xmlns:a16="http://schemas.microsoft.com/office/drawing/2014/main" id="{6F35B2A2-1751-D507-16E4-525D76AA0CA4}"/>
              </a:ext>
            </a:extLst>
          </p:cNvPr>
          <p:cNvCxnSpPr>
            <a:cxnSpLocks/>
          </p:cNvCxnSpPr>
          <p:nvPr/>
        </p:nvCxnSpPr>
        <p:spPr>
          <a:xfrm>
            <a:off x="7467600" y="7081932"/>
            <a:ext cx="1918996"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0" name="Flussdiagramm: Verbinder 19">
            <a:extLst>
              <a:ext uri="{FF2B5EF4-FFF2-40B4-BE49-F238E27FC236}">
                <a16:creationId xmlns:a16="http://schemas.microsoft.com/office/drawing/2014/main" id="{A94206CE-8819-1CD6-0761-1A88473E8443}"/>
              </a:ext>
            </a:extLst>
          </p:cNvPr>
          <p:cNvSpPr/>
          <p:nvPr/>
        </p:nvSpPr>
        <p:spPr>
          <a:xfrm>
            <a:off x="5570376" y="8969070"/>
            <a:ext cx="1287623" cy="1264257"/>
          </a:xfrm>
          <a:prstGeom prst="flowChartConnector">
            <a:avLst/>
          </a:prstGeom>
          <a:ln w="57150">
            <a:solidFill>
              <a:srgbClr val="00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1" name="Rechteck 20">
            <a:extLst>
              <a:ext uri="{FF2B5EF4-FFF2-40B4-BE49-F238E27FC236}">
                <a16:creationId xmlns:a16="http://schemas.microsoft.com/office/drawing/2014/main" id="{605A609B-BF80-F086-E7C0-AE1DB27850F5}"/>
              </a:ext>
            </a:extLst>
          </p:cNvPr>
          <p:cNvSpPr/>
          <p:nvPr/>
        </p:nvSpPr>
        <p:spPr>
          <a:xfrm>
            <a:off x="9386596" y="6419460"/>
            <a:ext cx="2519266" cy="1324947"/>
          </a:xfrm>
          <a:prstGeom prst="rect">
            <a:avLst/>
          </a:prstGeom>
          <a:ln w="57150">
            <a:solidFill>
              <a:srgbClr val="00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22" name="Gerader Verbinder 21">
            <a:extLst>
              <a:ext uri="{FF2B5EF4-FFF2-40B4-BE49-F238E27FC236}">
                <a16:creationId xmlns:a16="http://schemas.microsoft.com/office/drawing/2014/main" id="{5C9FEBCE-F0FA-F868-2AE0-94AAA1BEDBBF}"/>
              </a:ext>
            </a:extLst>
          </p:cNvPr>
          <p:cNvCxnSpPr>
            <a:stCxn id="21" idx="0"/>
            <a:endCxn id="21" idx="2"/>
          </p:cNvCxnSpPr>
          <p:nvPr/>
        </p:nvCxnSpPr>
        <p:spPr>
          <a:xfrm>
            <a:off x="10646229" y="6419460"/>
            <a:ext cx="0" cy="1324947"/>
          </a:xfrm>
          <a:prstGeom prst="line">
            <a:avLst/>
          </a:prstGeom>
          <a:noFill/>
          <a:ln w="5715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3" name="Gerade Verbindung mit Pfeil 22">
            <a:extLst>
              <a:ext uri="{FF2B5EF4-FFF2-40B4-BE49-F238E27FC236}">
                <a16:creationId xmlns:a16="http://schemas.microsoft.com/office/drawing/2014/main" id="{9BA7B18F-1221-AC5F-1027-F5263B2E9EF3}"/>
              </a:ext>
            </a:extLst>
          </p:cNvPr>
          <p:cNvCxnSpPr>
            <a:cxnSpLocks/>
          </p:cNvCxnSpPr>
          <p:nvPr/>
        </p:nvCxnSpPr>
        <p:spPr>
          <a:xfrm>
            <a:off x="10002417" y="7081933"/>
            <a:ext cx="0" cy="1856793"/>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4" name="Gerade Verbindung mit Pfeil 23">
            <a:extLst>
              <a:ext uri="{FF2B5EF4-FFF2-40B4-BE49-F238E27FC236}">
                <a16:creationId xmlns:a16="http://schemas.microsoft.com/office/drawing/2014/main" id="{132F72EA-BC63-BF21-5C9A-1BBBE3D90823}"/>
              </a:ext>
            </a:extLst>
          </p:cNvPr>
          <p:cNvCxnSpPr>
            <a:cxnSpLocks/>
          </p:cNvCxnSpPr>
          <p:nvPr/>
        </p:nvCxnSpPr>
        <p:spPr>
          <a:xfrm>
            <a:off x="11255829" y="7081932"/>
            <a:ext cx="1918996"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5" name="Flussdiagramm: Verbinder 24">
            <a:extLst>
              <a:ext uri="{FF2B5EF4-FFF2-40B4-BE49-F238E27FC236}">
                <a16:creationId xmlns:a16="http://schemas.microsoft.com/office/drawing/2014/main" id="{07DAB4F8-6F13-6BF9-4512-EC7ABB4E043E}"/>
              </a:ext>
            </a:extLst>
          </p:cNvPr>
          <p:cNvSpPr/>
          <p:nvPr/>
        </p:nvSpPr>
        <p:spPr>
          <a:xfrm>
            <a:off x="9358605" y="8969070"/>
            <a:ext cx="1287623" cy="1264257"/>
          </a:xfrm>
          <a:prstGeom prst="flowChartConnector">
            <a:avLst/>
          </a:prstGeom>
          <a:ln w="57150">
            <a:solidFill>
              <a:srgbClr val="00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6" name="Rechteck 25">
            <a:extLst>
              <a:ext uri="{FF2B5EF4-FFF2-40B4-BE49-F238E27FC236}">
                <a16:creationId xmlns:a16="http://schemas.microsoft.com/office/drawing/2014/main" id="{2B0D48F1-6ABD-9993-9742-CD42099BFCC9}"/>
              </a:ext>
            </a:extLst>
          </p:cNvPr>
          <p:cNvSpPr/>
          <p:nvPr/>
        </p:nvSpPr>
        <p:spPr>
          <a:xfrm>
            <a:off x="13364546" y="6419460"/>
            <a:ext cx="2519266" cy="1324947"/>
          </a:xfrm>
          <a:prstGeom prst="rect">
            <a:avLst/>
          </a:prstGeom>
          <a:ln w="57150">
            <a:solidFill>
              <a:srgbClr val="00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27" name="Gerader Verbinder 26">
            <a:extLst>
              <a:ext uri="{FF2B5EF4-FFF2-40B4-BE49-F238E27FC236}">
                <a16:creationId xmlns:a16="http://schemas.microsoft.com/office/drawing/2014/main" id="{0AC8AABA-048F-E941-CCC7-AD352F3D861C}"/>
              </a:ext>
            </a:extLst>
          </p:cNvPr>
          <p:cNvCxnSpPr>
            <a:stCxn id="26" idx="0"/>
            <a:endCxn id="26" idx="2"/>
          </p:cNvCxnSpPr>
          <p:nvPr/>
        </p:nvCxnSpPr>
        <p:spPr>
          <a:xfrm>
            <a:off x="14624179" y="6419460"/>
            <a:ext cx="0" cy="1324947"/>
          </a:xfrm>
          <a:prstGeom prst="line">
            <a:avLst/>
          </a:prstGeom>
          <a:noFill/>
          <a:ln w="5715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8" name="Gerade Verbindung mit Pfeil 27">
            <a:extLst>
              <a:ext uri="{FF2B5EF4-FFF2-40B4-BE49-F238E27FC236}">
                <a16:creationId xmlns:a16="http://schemas.microsoft.com/office/drawing/2014/main" id="{E7992846-BBE9-DBAB-53EC-120622254012}"/>
              </a:ext>
            </a:extLst>
          </p:cNvPr>
          <p:cNvCxnSpPr>
            <a:cxnSpLocks/>
          </p:cNvCxnSpPr>
          <p:nvPr/>
        </p:nvCxnSpPr>
        <p:spPr>
          <a:xfrm>
            <a:off x="13980367" y="7081933"/>
            <a:ext cx="0" cy="1856793"/>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9" name="Gerade Verbindung mit Pfeil 28">
            <a:extLst>
              <a:ext uri="{FF2B5EF4-FFF2-40B4-BE49-F238E27FC236}">
                <a16:creationId xmlns:a16="http://schemas.microsoft.com/office/drawing/2014/main" id="{AD42C9B9-61BE-9062-8104-94288570C2D7}"/>
              </a:ext>
            </a:extLst>
          </p:cNvPr>
          <p:cNvCxnSpPr>
            <a:cxnSpLocks/>
          </p:cNvCxnSpPr>
          <p:nvPr/>
        </p:nvCxnSpPr>
        <p:spPr>
          <a:xfrm>
            <a:off x="15233779" y="7081932"/>
            <a:ext cx="1918996"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0" name="Flussdiagramm: Verbinder 29">
            <a:extLst>
              <a:ext uri="{FF2B5EF4-FFF2-40B4-BE49-F238E27FC236}">
                <a16:creationId xmlns:a16="http://schemas.microsoft.com/office/drawing/2014/main" id="{2AE1A32B-F4E0-FB97-CB35-DE711EB9A82F}"/>
              </a:ext>
            </a:extLst>
          </p:cNvPr>
          <p:cNvSpPr/>
          <p:nvPr/>
        </p:nvSpPr>
        <p:spPr>
          <a:xfrm>
            <a:off x="13336555" y="8969070"/>
            <a:ext cx="1287623" cy="1264257"/>
          </a:xfrm>
          <a:prstGeom prst="flowChartConnector">
            <a:avLst/>
          </a:prstGeom>
          <a:ln w="57150">
            <a:solidFill>
              <a:srgbClr val="00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1" name="Textfeld 30">
            <a:extLst>
              <a:ext uri="{FF2B5EF4-FFF2-40B4-BE49-F238E27FC236}">
                <a16:creationId xmlns:a16="http://schemas.microsoft.com/office/drawing/2014/main" id="{B077AA35-7BCC-5792-48D1-5014D32D22B1}"/>
              </a:ext>
            </a:extLst>
          </p:cNvPr>
          <p:cNvSpPr txBox="1"/>
          <p:nvPr/>
        </p:nvSpPr>
        <p:spPr>
          <a:xfrm>
            <a:off x="5570375" y="9161159"/>
            <a:ext cx="128762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de-DE" sz="4800" b="0" i="0" u="none" strike="noStrike" cap="none" spc="0" normalizeH="0" baseline="0" dirty="0">
                <a:ln>
                  <a:noFill/>
                </a:ln>
                <a:solidFill>
                  <a:srgbClr val="000000"/>
                </a:solidFill>
                <a:effectLst/>
                <a:uFillTx/>
                <a:latin typeface="+mn-lt"/>
                <a:ea typeface="+mn-ea"/>
                <a:cs typeface="+mn-cs"/>
                <a:sym typeface="Helvetica Neue"/>
              </a:rPr>
              <a:t>1</a:t>
            </a:r>
            <a:endParaRPr kumimoji="0" lang="en-GB" sz="5400" b="0" i="0" u="none" strike="noStrike" cap="none" spc="0" normalizeH="0" baseline="0" dirty="0">
              <a:ln>
                <a:noFill/>
              </a:ln>
              <a:solidFill>
                <a:srgbClr val="000000"/>
              </a:solidFill>
              <a:effectLst/>
              <a:uFillTx/>
              <a:latin typeface="+mn-lt"/>
              <a:ea typeface="+mn-ea"/>
              <a:cs typeface="+mn-cs"/>
              <a:sym typeface="Helvetica Neue"/>
            </a:endParaRPr>
          </a:p>
        </p:txBody>
      </p:sp>
      <p:sp>
        <p:nvSpPr>
          <p:cNvPr id="32" name="Textfeld 31">
            <a:extLst>
              <a:ext uri="{FF2B5EF4-FFF2-40B4-BE49-F238E27FC236}">
                <a16:creationId xmlns:a16="http://schemas.microsoft.com/office/drawing/2014/main" id="{B3A3FC12-5613-4E2D-B7A8-C95175066195}"/>
              </a:ext>
            </a:extLst>
          </p:cNvPr>
          <p:cNvSpPr txBox="1"/>
          <p:nvPr/>
        </p:nvSpPr>
        <p:spPr>
          <a:xfrm>
            <a:off x="9358606" y="9161159"/>
            <a:ext cx="128762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de-DE" sz="4800" dirty="0">
                <a:solidFill>
                  <a:srgbClr val="000000"/>
                </a:solidFill>
              </a:rPr>
              <a:t>2</a:t>
            </a:r>
            <a:endParaRPr kumimoji="0" lang="en-GB" sz="5400" b="0" i="0" u="none" strike="noStrike" cap="none" spc="0" normalizeH="0" baseline="0" dirty="0">
              <a:ln>
                <a:noFill/>
              </a:ln>
              <a:solidFill>
                <a:srgbClr val="000000"/>
              </a:solidFill>
              <a:effectLst/>
              <a:uFillTx/>
              <a:latin typeface="+mn-lt"/>
              <a:ea typeface="+mn-ea"/>
              <a:cs typeface="+mn-cs"/>
              <a:sym typeface="Helvetica Neue"/>
            </a:endParaRPr>
          </a:p>
        </p:txBody>
      </p:sp>
      <p:sp>
        <p:nvSpPr>
          <p:cNvPr id="33" name="Textfeld 32">
            <a:extLst>
              <a:ext uri="{FF2B5EF4-FFF2-40B4-BE49-F238E27FC236}">
                <a16:creationId xmlns:a16="http://schemas.microsoft.com/office/drawing/2014/main" id="{5C179125-9171-A028-B73D-B49F2F8544CA}"/>
              </a:ext>
            </a:extLst>
          </p:cNvPr>
          <p:cNvSpPr txBox="1"/>
          <p:nvPr/>
        </p:nvSpPr>
        <p:spPr>
          <a:xfrm>
            <a:off x="13336555" y="9180570"/>
            <a:ext cx="128762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de-DE" sz="4800" b="0" i="0" u="none" strike="noStrike" cap="none" spc="0" normalizeH="0" baseline="0" dirty="0">
                <a:ln>
                  <a:noFill/>
                </a:ln>
                <a:solidFill>
                  <a:srgbClr val="000000"/>
                </a:solidFill>
                <a:effectLst/>
                <a:uFillTx/>
                <a:latin typeface="+mn-lt"/>
                <a:ea typeface="+mn-ea"/>
                <a:cs typeface="+mn-cs"/>
                <a:sym typeface="Helvetica Neue"/>
              </a:rPr>
              <a:t>3</a:t>
            </a:r>
            <a:endParaRPr kumimoji="0" lang="en-GB" sz="5400" b="0" i="0" u="none" strike="noStrike" cap="none" spc="0" normalizeH="0" baseline="0" dirty="0">
              <a:ln>
                <a:noFill/>
              </a:ln>
              <a:solidFill>
                <a:srgbClr val="000000"/>
              </a:solidFill>
              <a:effectLst/>
              <a:uFillTx/>
              <a:latin typeface="+mn-lt"/>
              <a:ea typeface="+mn-ea"/>
              <a:cs typeface="+mn-cs"/>
              <a:sym typeface="Helvetica Neue"/>
            </a:endParaRPr>
          </a:p>
        </p:txBody>
      </p:sp>
      <p:sp>
        <p:nvSpPr>
          <p:cNvPr id="34" name="Rechteck 33">
            <a:extLst>
              <a:ext uri="{FF2B5EF4-FFF2-40B4-BE49-F238E27FC236}">
                <a16:creationId xmlns:a16="http://schemas.microsoft.com/office/drawing/2014/main" id="{E29E8ED3-FC37-326B-C96D-9DFEF6AA1A03}"/>
              </a:ext>
            </a:extLst>
          </p:cNvPr>
          <p:cNvSpPr/>
          <p:nvPr/>
        </p:nvSpPr>
        <p:spPr>
          <a:xfrm>
            <a:off x="17526000" y="6419461"/>
            <a:ext cx="2519266" cy="1324946"/>
          </a:xfrm>
          <a:prstGeom prst="rect">
            <a:avLst/>
          </a:prstGeom>
          <a:ln w="57150">
            <a:solidFill>
              <a:srgbClr val="00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5" name="Textfeld 34">
            <a:extLst>
              <a:ext uri="{FF2B5EF4-FFF2-40B4-BE49-F238E27FC236}">
                <a16:creationId xmlns:a16="http://schemas.microsoft.com/office/drawing/2014/main" id="{B8D4F309-CBEF-667F-D0FC-18C89E53FD83}"/>
              </a:ext>
            </a:extLst>
          </p:cNvPr>
          <p:cNvSpPr txBox="1"/>
          <p:nvPr/>
        </p:nvSpPr>
        <p:spPr>
          <a:xfrm>
            <a:off x="17526000" y="6651225"/>
            <a:ext cx="2519266"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de-DE" sz="4800" b="0" i="0" u="none" strike="noStrike" cap="none" spc="0" normalizeH="0" baseline="0" dirty="0" err="1">
                <a:ln>
                  <a:noFill/>
                </a:ln>
                <a:solidFill>
                  <a:srgbClr val="000000"/>
                </a:solidFill>
                <a:effectLst/>
                <a:uFillTx/>
                <a:latin typeface="+mn-lt"/>
                <a:ea typeface="+mn-ea"/>
                <a:cs typeface="+mn-cs"/>
                <a:sym typeface="Helvetica Neue"/>
              </a:rPr>
              <a:t>nil</a:t>
            </a:r>
            <a:endParaRPr kumimoji="0" lang="en-GB" sz="4800" b="0" i="0" u="none" strike="noStrike" cap="none" spc="0" normalizeH="0" baseline="0" dirty="0">
              <a:ln>
                <a:noFill/>
              </a:ln>
              <a:solidFill>
                <a:srgbClr val="000000"/>
              </a:solidFill>
              <a:effectLst/>
              <a:uFillTx/>
              <a:latin typeface="+mn-lt"/>
              <a:ea typeface="+mn-ea"/>
              <a:cs typeface="+mn-cs"/>
              <a:sym typeface="Helvetica Neue"/>
            </a:endParaRPr>
          </a:p>
        </p:txBody>
      </p:sp>
      <p:sp>
        <p:nvSpPr>
          <p:cNvPr id="46" name="Textfeld 45">
            <a:extLst>
              <a:ext uri="{FF2B5EF4-FFF2-40B4-BE49-F238E27FC236}">
                <a16:creationId xmlns:a16="http://schemas.microsoft.com/office/drawing/2014/main" id="{EC191E47-DC25-CFB9-8EAE-DFBA2D83DB91}"/>
              </a:ext>
            </a:extLst>
          </p:cNvPr>
          <p:cNvSpPr txBox="1"/>
          <p:nvPr/>
        </p:nvSpPr>
        <p:spPr>
          <a:xfrm>
            <a:off x="8427098" y="2466486"/>
            <a:ext cx="550506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de-DE" sz="4800" b="0" i="0" u="none" strike="noStrike" cap="none" spc="0" normalizeH="0" baseline="0" dirty="0" err="1">
                <a:ln>
                  <a:noFill/>
                </a:ln>
                <a:solidFill>
                  <a:srgbClr val="000000"/>
                </a:solidFill>
                <a:effectLst/>
                <a:uFillTx/>
                <a:latin typeface="+mn-lt"/>
                <a:ea typeface="+mn-ea"/>
                <a:cs typeface="+mn-cs"/>
                <a:sym typeface="Helvetica Neue"/>
              </a:rPr>
              <a:t>Cons-Cell</a:t>
            </a:r>
            <a:endParaRPr kumimoji="0" lang="en-GB" sz="4400" b="0" i="0" u="none" strike="noStrike" cap="none" spc="0" normalizeH="0" baseline="0" dirty="0">
              <a:ln>
                <a:noFill/>
              </a:ln>
              <a:solidFill>
                <a:srgbClr val="000000"/>
              </a:solidFill>
              <a:effectLst/>
              <a:uFillTx/>
              <a:latin typeface="+mn-lt"/>
              <a:ea typeface="+mn-ea"/>
              <a:cs typeface="+mn-cs"/>
              <a:sym typeface="Helvetica Neue"/>
            </a:endParaRPr>
          </a:p>
        </p:txBody>
      </p:sp>
      <p:cxnSp>
        <p:nvCxnSpPr>
          <p:cNvPr id="47" name="Gerade Verbindung mit Pfeil 46">
            <a:extLst>
              <a:ext uri="{FF2B5EF4-FFF2-40B4-BE49-F238E27FC236}">
                <a16:creationId xmlns:a16="http://schemas.microsoft.com/office/drawing/2014/main" id="{DB0F5E55-FC76-9021-677E-548B4736ACE3}"/>
              </a:ext>
            </a:extLst>
          </p:cNvPr>
          <p:cNvCxnSpPr>
            <a:cxnSpLocks/>
            <a:stCxn id="46" idx="2"/>
          </p:cNvCxnSpPr>
          <p:nvPr/>
        </p:nvCxnSpPr>
        <p:spPr>
          <a:xfrm flipH="1">
            <a:off x="7147249" y="3307742"/>
            <a:ext cx="4032380" cy="2753287"/>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0" name="Gerade Verbindung mit Pfeil 49">
            <a:extLst>
              <a:ext uri="{FF2B5EF4-FFF2-40B4-BE49-F238E27FC236}">
                <a16:creationId xmlns:a16="http://schemas.microsoft.com/office/drawing/2014/main" id="{06937FBF-8D6E-E5AF-CE37-9FE3DBC899A0}"/>
              </a:ext>
            </a:extLst>
          </p:cNvPr>
          <p:cNvCxnSpPr>
            <a:cxnSpLocks/>
            <a:stCxn id="46" idx="2"/>
          </p:cNvCxnSpPr>
          <p:nvPr/>
        </p:nvCxnSpPr>
        <p:spPr>
          <a:xfrm>
            <a:off x="11179629" y="3307742"/>
            <a:ext cx="0" cy="2753287"/>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5" name="Gerade Verbindung mit Pfeil 54">
            <a:extLst>
              <a:ext uri="{FF2B5EF4-FFF2-40B4-BE49-F238E27FC236}">
                <a16:creationId xmlns:a16="http://schemas.microsoft.com/office/drawing/2014/main" id="{B6B7EF51-EC42-750D-77C6-1553BB01E6C3}"/>
              </a:ext>
            </a:extLst>
          </p:cNvPr>
          <p:cNvCxnSpPr>
            <a:cxnSpLocks/>
            <a:stCxn id="46" idx="2"/>
          </p:cNvCxnSpPr>
          <p:nvPr/>
        </p:nvCxnSpPr>
        <p:spPr>
          <a:xfrm>
            <a:off x="11179629" y="3307742"/>
            <a:ext cx="3444548" cy="2740044"/>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8" name="Textfeld 57">
            <a:extLst>
              <a:ext uri="{FF2B5EF4-FFF2-40B4-BE49-F238E27FC236}">
                <a16:creationId xmlns:a16="http://schemas.microsoft.com/office/drawing/2014/main" id="{173300DF-6FCA-A9AC-1785-C69D85963A50}"/>
              </a:ext>
            </a:extLst>
          </p:cNvPr>
          <p:cNvSpPr txBox="1"/>
          <p:nvPr/>
        </p:nvSpPr>
        <p:spPr>
          <a:xfrm>
            <a:off x="8445760" y="2466486"/>
            <a:ext cx="550506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de-DE" sz="4800" b="0" i="0" u="none" strike="noStrike" cap="none" spc="0" normalizeH="0" baseline="0" dirty="0" err="1">
                <a:ln>
                  <a:noFill/>
                </a:ln>
                <a:solidFill>
                  <a:srgbClr val="000000"/>
                </a:solidFill>
                <a:effectLst/>
                <a:uFillTx/>
                <a:latin typeface="+mn-lt"/>
                <a:ea typeface="+mn-ea"/>
                <a:cs typeface="+mn-cs"/>
                <a:sym typeface="Helvetica Neue"/>
              </a:rPr>
              <a:t>Cons-Cell</a:t>
            </a:r>
            <a:endParaRPr kumimoji="0" lang="en-GB" sz="4400" b="0" i="0" u="none" strike="noStrike" cap="none" spc="0" normalizeH="0" baseline="0" dirty="0">
              <a:ln>
                <a:noFill/>
              </a:ln>
              <a:solidFill>
                <a:srgbClr val="000000"/>
              </a:solidFill>
              <a:effectLst/>
              <a:uFillTx/>
              <a:latin typeface="+mn-lt"/>
              <a:ea typeface="+mn-ea"/>
              <a:cs typeface="+mn-cs"/>
              <a:sym typeface="Helvetica Neue"/>
            </a:endParaRPr>
          </a:p>
        </p:txBody>
      </p:sp>
      <p:sp>
        <p:nvSpPr>
          <p:cNvPr id="2" name="Foliennummernplatzhalter 1">
            <a:extLst>
              <a:ext uri="{FF2B5EF4-FFF2-40B4-BE49-F238E27FC236}">
                <a16:creationId xmlns:a16="http://schemas.microsoft.com/office/drawing/2014/main" id="{C7691623-8A56-56D7-61E0-977D2A910FDF}"/>
              </a:ext>
            </a:extLst>
          </p:cNvPr>
          <p:cNvSpPr>
            <a:spLocks noGrp="1"/>
          </p:cNvSpPr>
          <p:nvPr>
            <p:ph type="sldNum" sz="quarter" idx="2"/>
          </p:nvPr>
        </p:nvSpPr>
        <p:spPr/>
        <p:txBody>
          <a:bodyPr/>
          <a:lstStyle/>
          <a:p>
            <a:fld id="{86CB4B4D-7CA3-9044-876B-883B54F8677D}" type="slidenum">
              <a:rPr lang="en-GB" smtClean="0"/>
              <a:t>64</a:t>
            </a:fld>
            <a:endParaRPr lang="en-GB"/>
          </a:p>
        </p:txBody>
      </p:sp>
    </p:spTree>
    <p:extLst>
      <p:ext uri="{BB962C8B-B14F-4D97-AF65-F5344CB8AC3E}">
        <p14:creationId xmlns:p14="http://schemas.microsoft.com/office/powerpoint/2010/main" val="861965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21" grpId="0" animBg="1"/>
      <p:bldP spid="25" grpId="0" animBg="1"/>
      <p:bldP spid="26" grpId="0" animBg="1"/>
      <p:bldP spid="30" grpId="0" animBg="1"/>
      <p:bldP spid="31" grpId="0"/>
      <p:bldP spid="32" grpId="0"/>
      <p:bldP spid="33" grpId="0"/>
      <p:bldP spid="34" grpId="0" animBg="1"/>
      <p:bldP spid="35" grpId="0"/>
      <p:bldP spid="46" grpId="0"/>
      <p:bldP spid="5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Nested functions"/>
          <p:cNvSpPr txBox="1">
            <a:spLocks noGrp="1"/>
          </p:cNvSpPr>
          <p:nvPr>
            <p:ph type="title"/>
          </p:nvPr>
        </p:nvSpPr>
        <p:spPr>
          <a:prstGeom prst="rect">
            <a:avLst/>
          </a:prstGeom>
        </p:spPr>
        <p:txBody>
          <a:bodyPr/>
          <a:lstStyle/>
          <a:p>
            <a:r>
              <a:rPr lang="de-DE" dirty="0"/>
              <a:t>Lists</a:t>
            </a:r>
            <a:endParaRPr dirty="0"/>
          </a:p>
        </p:txBody>
      </p:sp>
      <p:sp>
        <p:nvSpPr>
          <p:cNvPr id="208" name="Syntax"/>
          <p:cNvSpPr txBox="1">
            <a:spLocks noGrp="1"/>
          </p:cNvSpPr>
          <p:nvPr>
            <p:ph type="body" idx="21"/>
          </p:nvPr>
        </p:nvSpPr>
        <p:spPr>
          <a:xfrm>
            <a:off x="1206500" y="2208382"/>
            <a:ext cx="21971000" cy="93478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dirty="0"/>
              <a:t>Syntax</a:t>
            </a:r>
          </a:p>
        </p:txBody>
      </p:sp>
      <p:sp>
        <p:nvSpPr>
          <p:cNvPr id="4" name="Rechteck 3">
            <a:extLst>
              <a:ext uri="{FF2B5EF4-FFF2-40B4-BE49-F238E27FC236}">
                <a16:creationId xmlns:a16="http://schemas.microsoft.com/office/drawing/2014/main" id="{29D5101A-ABAF-F9B3-E00B-D1194F3D3710}"/>
              </a:ext>
            </a:extLst>
          </p:cNvPr>
          <p:cNvSpPr/>
          <p:nvPr/>
        </p:nvSpPr>
        <p:spPr>
          <a:xfrm>
            <a:off x="5598367" y="6419460"/>
            <a:ext cx="2519266" cy="1324947"/>
          </a:xfrm>
          <a:prstGeom prst="rect">
            <a:avLst/>
          </a:prstGeom>
          <a:ln w="57150">
            <a:solidFill>
              <a:srgbClr val="00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9" name="Gerader Verbinder 8">
            <a:extLst>
              <a:ext uri="{FF2B5EF4-FFF2-40B4-BE49-F238E27FC236}">
                <a16:creationId xmlns:a16="http://schemas.microsoft.com/office/drawing/2014/main" id="{6EB100A9-8F71-7197-CA78-8A1DCD285393}"/>
              </a:ext>
            </a:extLst>
          </p:cNvPr>
          <p:cNvCxnSpPr>
            <a:stCxn id="4" idx="0"/>
            <a:endCxn id="4" idx="2"/>
          </p:cNvCxnSpPr>
          <p:nvPr/>
        </p:nvCxnSpPr>
        <p:spPr>
          <a:xfrm>
            <a:off x="6858000" y="6419460"/>
            <a:ext cx="0" cy="1324947"/>
          </a:xfrm>
          <a:prstGeom prst="line">
            <a:avLst/>
          </a:prstGeom>
          <a:noFill/>
          <a:ln w="5715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5" name="Gerade Verbindung mit Pfeil 14">
            <a:extLst>
              <a:ext uri="{FF2B5EF4-FFF2-40B4-BE49-F238E27FC236}">
                <a16:creationId xmlns:a16="http://schemas.microsoft.com/office/drawing/2014/main" id="{009068F3-6B14-DFCB-A86B-54FD5D145A8E}"/>
              </a:ext>
            </a:extLst>
          </p:cNvPr>
          <p:cNvCxnSpPr>
            <a:cxnSpLocks/>
          </p:cNvCxnSpPr>
          <p:nvPr/>
        </p:nvCxnSpPr>
        <p:spPr>
          <a:xfrm>
            <a:off x="6214188" y="7081933"/>
            <a:ext cx="0" cy="1856793"/>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7" name="Gerade Verbindung mit Pfeil 16">
            <a:extLst>
              <a:ext uri="{FF2B5EF4-FFF2-40B4-BE49-F238E27FC236}">
                <a16:creationId xmlns:a16="http://schemas.microsoft.com/office/drawing/2014/main" id="{6F35B2A2-1751-D507-16E4-525D76AA0CA4}"/>
              </a:ext>
            </a:extLst>
          </p:cNvPr>
          <p:cNvCxnSpPr>
            <a:cxnSpLocks/>
          </p:cNvCxnSpPr>
          <p:nvPr/>
        </p:nvCxnSpPr>
        <p:spPr>
          <a:xfrm>
            <a:off x="7467600" y="7081932"/>
            <a:ext cx="1918996"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0" name="Flussdiagramm: Verbinder 19">
            <a:extLst>
              <a:ext uri="{FF2B5EF4-FFF2-40B4-BE49-F238E27FC236}">
                <a16:creationId xmlns:a16="http://schemas.microsoft.com/office/drawing/2014/main" id="{A94206CE-8819-1CD6-0761-1A88473E8443}"/>
              </a:ext>
            </a:extLst>
          </p:cNvPr>
          <p:cNvSpPr/>
          <p:nvPr/>
        </p:nvSpPr>
        <p:spPr>
          <a:xfrm>
            <a:off x="5570376" y="8969070"/>
            <a:ext cx="1287623" cy="1264257"/>
          </a:xfrm>
          <a:prstGeom prst="flowChartConnector">
            <a:avLst/>
          </a:prstGeom>
          <a:ln w="57150">
            <a:solidFill>
              <a:srgbClr val="00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1" name="Rechteck 20">
            <a:extLst>
              <a:ext uri="{FF2B5EF4-FFF2-40B4-BE49-F238E27FC236}">
                <a16:creationId xmlns:a16="http://schemas.microsoft.com/office/drawing/2014/main" id="{605A609B-BF80-F086-E7C0-AE1DB27850F5}"/>
              </a:ext>
            </a:extLst>
          </p:cNvPr>
          <p:cNvSpPr/>
          <p:nvPr/>
        </p:nvSpPr>
        <p:spPr>
          <a:xfrm>
            <a:off x="9386596" y="6419460"/>
            <a:ext cx="2519266" cy="1324947"/>
          </a:xfrm>
          <a:prstGeom prst="rect">
            <a:avLst/>
          </a:prstGeom>
          <a:ln w="57150">
            <a:solidFill>
              <a:srgbClr val="00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22" name="Gerader Verbinder 21">
            <a:extLst>
              <a:ext uri="{FF2B5EF4-FFF2-40B4-BE49-F238E27FC236}">
                <a16:creationId xmlns:a16="http://schemas.microsoft.com/office/drawing/2014/main" id="{5C9FEBCE-F0FA-F868-2AE0-94AAA1BEDBBF}"/>
              </a:ext>
            </a:extLst>
          </p:cNvPr>
          <p:cNvCxnSpPr>
            <a:stCxn id="21" idx="0"/>
            <a:endCxn id="21" idx="2"/>
          </p:cNvCxnSpPr>
          <p:nvPr/>
        </p:nvCxnSpPr>
        <p:spPr>
          <a:xfrm>
            <a:off x="10646229" y="6419460"/>
            <a:ext cx="0" cy="1324947"/>
          </a:xfrm>
          <a:prstGeom prst="line">
            <a:avLst/>
          </a:prstGeom>
          <a:noFill/>
          <a:ln w="5715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3" name="Gerade Verbindung mit Pfeil 22">
            <a:extLst>
              <a:ext uri="{FF2B5EF4-FFF2-40B4-BE49-F238E27FC236}">
                <a16:creationId xmlns:a16="http://schemas.microsoft.com/office/drawing/2014/main" id="{9BA7B18F-1221-AC5F-1027-F5263B2E9EF3}"/>
              </a:ext>
            </a:extLst>
          </p:cNvPr>
          <p:cNvCxnSpPr>
            <a:cxnSpLocks/>
          </p:cNvCxnSpPr>
          <p:nvPr/>
        </p:nvCxnSpPr>
        <p:spPr>
          <a:xfrm>
            <a:off x="10002417" y="7081933"/>
            <a:ext cx="0" cy="1856793"/>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4" name="Gerade Verbindung mit Pfeil 23">
            <a:extLst>
              <a:ext uri="{FF2B5EF4-FFF2-40B4-BE49-F238E27FC236}">
                <a16:creationId xmlns:a16="http://schemas.microsoft.com/office/drawing/2014/main" id="{132F72EA-BC63-BF21-5C9A-1BBBE3D90823}"/>
              </a:ext>
            </a:extLst>
          </p:cNvPr>
          <p:cNvCxnSpPr>
            <a:cxnSpLocks/>
          </p:cNvCxnSpPr>
          <p:nvPr/>
        </p:nvCxnSpPr>
        <p:spPr>
          <a:xfrm>
            <a:off x="11255829" y="7081932"/>
            <a:ext cx="1918996"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5" name="Flussdiagramm: Verbinder 24">
            <a:extLst>
              <a:ext uri="{FF2B5EF4-FFF2-40B4-BE49-F238E27FC236}">
                <a16:creationId xmlns:a16="http://schemas.microsoft.com/office/drawing/2014/main" id="{07DAB4F8-6F13-6BF9-4512-EC7ABB4E043E}"/>
              </a:ext>
            </a:extLst>
          </p:cNvPr>
          <p:cNvSpPr/>
          <p:nvPr/>
        </p:nvSpPr>
        <p:spPr>
          <a:xfrm>
            <a:off x="9358605" y="8969070"/>
            <a:ext cx="1287623" cy="1264257"/>
          </a:xfrm>
          <a:prstGeom prst="flowChartConnector">
            <a:avLst/>
          </a:prstGeom>
          <a:ln w="57150">
            <a:solidFill>
              <a:srgbClr val="00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6" name="Rechteck 25">
            <a:extLst>
              <a:ext uri="{FF2B5EF4-FFF2-40B4-BE49-F238E27FC236}">
                <a16:creationId xmlns:a16="http://schemas.microsoft.com/office/drawing/2014/main" id="{2B0D48F1-6ABD-9993-9742-CD42099BFCC9}"/>
              </a:ext>
            </a:extLst>
          </p:cNvPr>
          <p:cNvSpPr/>
          <p:nvPr/>
        </p:nvSpPr>
        <p:spPr>
          <a:xfrm>
            <a:off x="13364546" y="6419460"/>
            <a:ext cx="2519266" cy="1324947"/>
          </a:xfrm>
          <a:prstGeom prst="rect">
            <a:avLst/>
          </a:prstGeom>
          <a:ln w="57150">
            <a:solidFill>
              <a:srgbClr val="00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27" name="Gerader Verbinder 26">
            <a:extLst>
              <a:ext uri="{FF2B5EF4-FFF2-40B4-BE49-F238E27FC236}">
                <a16:creationId xmlns:a16="http://schemas.microsoft.com/office/drawing/2014/main" id="{0AC8AABA-048F-E941-CCC7-AD352F3D861C}"/>
              </a:ext>
            </a:extLst>
          </p:cNvPr>
          <p:cNvCxnSpPr>
            <a:stCxn id="26" idx="0"/>
            <a:endCxn id="26" idx="2"/>
          </p:cNvCxnSpPr>
          <p:nvPr/>
        </p:nvCxnSpPr>
        <p:spPr>
          <a:xfrm>
            <a:off x="14624179" y="6419460"/>
            <a:ext cx="0" cy="1324947"/>
          </a:xfrm>
          <a:prstGeom prst="line">
            <a:avLst/>
          </a:prstGeom>
          <a:noFill/>
          <a:ln w="5715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8" name="Gerade Verbindung mit Pfeil 27">
            <a:extLst>
              <a:ext uri="{FF2B5EF4-FFF2-40B4-BE49-F238E27FC236}">
                <a16:creationId xmlns:a16="http://schemas.microsoft.com/office/drawing/2014/main" id="{E7992846-BBE9-DBAB-53EC-120622254012}"/>
              </a:ext>
            </a:extLst>
          </p:cNvPr>
          <p:cNvCxnSpPr>
            <a:cxnSpLocks/>
          </p:cNvCxnSpPr>
          <p:nvPr/>
        </p:nvCxnSpPr>
        <p:spPr>
          <a:xfrm>
            <a:off x="13980367" y="7081933"/>
            <a:ext cx="0" cy="1856793"/>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9" name="Gerade Verbindung mit Pfeil 28">
            <a:extLst>
              <a:ext uri="{FF2B5EF4-FFF2-40B4-BE49-F238E27FC236}">
                <a16:creationId xmlns:a16="http://schemas.microsoft.com/office/drawing/2014/main" id="{AD42C9B9-61BE-9062-8104-94288570C2D7}"/>
              </a:ext>
            </a:extLst>
          </p:cNvPr>
          <p:cNvCxnSpPr>
            <a:cxnSpLocks/>
          </p:cNvCxnSpPr>
          <p:nvPr/>
        </p:nvCxnSpPr>
        <p:spPr>
          <a:xfrm>
            <a:off x="15233779" y="7081932"/>
            <a:ext cx="1918996"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0" name="Flussdiagramm: Verbinder 29">
            <a:extLst>
              <a:ext uri="{FF2B5EF4-FFF2-40B4-BE49-F238E27FC236}">
                <a16:creationId xmlns:a16="http://schemas.microsoft.com/office/drawing/2014/main" id="{2AE1A32B-F4E0-FB97-CB35-DE711EB9A82F}"/>
              </a:ext>
            </a:extLst>
          </p:cNvPr>
          <p:cNvSpPr/>
          <p:nvPr/>
        </p:nvSpPr>
        <p:spPr>
          <a:xfrm>
            <a:off x="13336555" y="8969070"/>
            <a:ext cx="1287623" cy="1264257"/>
          </a:xfrm>
          <a:prstGeom prst="flowChartConnector">
            <a:avLst/>
          </a:prstGeom>
          <a:ln w="57150">
            <a:solidFill>
              <a:srgbClr val="00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1" name="Textfeld 30">
            <a:extLst>
              <a:ext uri="{FF2B5EF4-FFF2-40B4-BE49-F238E27FC236}">
                <a16:creationId xmlns:a16="http://schemas.microsoft.com/office/drawing/2014/main" id="{B077AA35-7BCC-5792-48D1-5014D32D22B1}"/>
              </a:ext>
            </a:extLst>
          </p:cNvPr>
          <p:cNvSpPr txBox="1"/>
          <p:nvPr/>
        </p:nvSpPr>
        <p:spPr>
          <a:xfrm>
            <a:off x="5570375" y="9161159"/>
            <a:ext cx="128762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de-DE" sz="4800" b="0" i="0" u="none" strike="noStrike" cap="none" spc="0" normalizeH="0" baseline="0" dirty="0">
                <a:ln>
                  <a:noFill/>
                </a:ln>
                <a:solidFill>
                  <a:srgbClr val="000000"/>
                </a:solidFill>
                <a:effectLst/>
                <a:uFillTx/>
                <a:latin typeface="+mn-lt"/>
                <a:ea typeface="+mn-ea"/>
                <a:cs typeface="+mn-cs"/>
                <a:sym typeface="Helvetica Neue"/>
              </a:rPr>
              <a:t>1</a:t>
            </a:r>
            <a:endParaRPr kumimoji="0" lang="en-GB" sz="5400" b="0" i="0" u="none" strike="noStrike" cap="none" spc="0" normalizeH="0" baseline="0" dirty="0">
              <a:ln>
                <a:noFill/>
              </a:ln>
              <a:solidFill>
                <a:srgbClr val="000000"/>
              </a:solidFill>
              <a:effectLst/>
              <a:uFillTx/>
              <a:latin typeface="+mn-lt"/>
              <a:ea typeface="+mn-ea"/>
              <a:cs typeface="+mn-cs"/>
              <a:sym typeface="Helvetica Neue"/>
            </a:endParaRPr>
          </a:p>
        </p:txBody>
      </p:sp>
      <p:sp>
        <p:nvSpPr>
          <p:cNvPr id="32" name="Textfeld 31">
            <a:extLst>
              <a:ext uri="{FF2B5EF4-FFF2-40B4-BE49-F238E27FC236}">
                <a16:creationId xmlns:a16="http://schemas.microsoft.com/office/drawing/2014/main" id="{B3A3FC12-5613-4E2D-B7A8-C95175066195}"/>
              </a:ext>
            </a:extLst>
          </p:cNvPr>
          <p:cNvSpPr txBox="1"/>
          <p:nvPr/>
        </p:nvSpPr>
        <p:spPr>
          <a:xfrm>
            <a:off x="9358606" y="9161159"/>
            <a:ext cx="128762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de-DE" sz="4800" dirty="0">
                <a:solidFill>
                  <a:srgbClr val="000000"/>
                </a:solidFill>
              </a:rPr>
              <a:t>2</a:t>
            </a:r>
            <a:endParaRPr kumimoji="0" lang="en-GB" sz="5400" b="0" i="0" u="none" strike="noStrike" cap="none" spc="0" normalizeH="0" baseline="0" dirty="0">
              <a:ln>
                <a:noFill/>
              </a:ln>
              <a:solidFill>
                <a:srgbClr val="000000"/>
              </a:solidFill>
              <a:effectLst/>
              <a:uFillTx/>
              <a:latin typeface="+mn-lt"/>
              <a:ea typeface="+mn-ea"/>
              <a:cs typeface="+mn-cs"/>
              <a:sym typeface="Helvetica Neue"/>
            </a:endParaRPr>
          </a:p>
        </p:txBody>
      </p:sp>
      <p:sp>
        <p:nvSpPr>
          <p:cNvPr id="33" name="Textfeld 32">
            <a:extLst>
              <a:ext uri="{FF2B5EF4-FFF2-40B4-BE49-F238E27FC236}">
                <a16:creationId xmlns:a16="http://schemas.microsoft.com/office/drawing/2014/main" id="{5C179125-9171-A028-B73D-B49F2F8544CA}"/>
              </a:ext>
            </a:extLst>
          </p:cNvPr>
          <p:cNvSpPr txBox="1"/>
          <p:nvPr/>
        </p:nvSpPr>
        <p:spPr>
          <a:xfrm>
            <a:off x="13336555" y="9180570"/>
            <a:ext cx="128762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de-DE" sz="4800" b="0" i="0" u="none" strike="noStrike" cap="none" spc="0" normalizeH="0" baseline="0" dirty="0">
                <a:ln>
                  <a:noFill/>
                </a:ln>
                <a:solidFill>
                  <a:srgbClr val="000000"/>
                </a:solidFill>
                <a:effectLst/>
                <a:uFillTx/>
                <a:latin typeface="+mn-lt"/>
                <a:ea typeface="+mn-ea"/>
                <a:cs typeface="+mn-cs"/>
                <a:sym typeface="Helvetica Neue"/>
              </a:rPr>
              <a:t>3</a:t>
            </a:r>
            <a:endParaRPr kumimoji="0" lang="en-GB" sz="5400" b="0" i="0" u="none" strike="noStrike" cap="none" spc="0" normalizeH="0" baseline="0" dirty="0">
              <a:ln>
                <a:noFill/>
              </a:ln>
              <a:solidFill>
                <a:srgbClr val="000000"/>
              </a:solidFill>
              <a:effectLst/>
              <a:uFillTx/>
              <a:latin typeface="+mn-lt"/>
              <a:ea typeface="+mn-ea"/>
              <a:cs typeface="+mn-cs"/>
              <a:sym typeface="Helvetica Neue"/>
            </a:endParaRPr>
          </a:p>
        </p:txBody>
      </p:sp>
      <p:sp>
        <p:nvSpPr>
          <p:cNvPr id="34" name="Rechteck 33">
            <a:extLst>
              <a:ext uri="{FF2B5EF4-FFF2-40B4-BE49-F238E27FC236}">
                <a16:creationId xmlns:a16="http://schemas.microsoft.com/office/drawing/2014/main" id="{E29E8ED3-FC37-326B-C96D-9DFEF6AA1A03}"/>
              </a:ext>
            </a:extLst>
          </p:cNvPr>
          <p:cNvSpPr/>
          <p:nvPr/>
        </p:nvSpPr>
        <p:spPr>
          <a:xfrm>
            <a:off x="17526000" y="6419461"/>
            <a:ext cx="2519266" cy="1324946"/>
          </a:xfrm>
          <a:prstGeom prst="rect">
            <a:avLst/>
          </a:prstGeom>
          <a:ln w="57150">
            <a:solidFill>
              <a:srgbClr val="00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5" name="Textfeld 34">
            <a:extLst>
              <a:ext uri="{FF2B5EF4-FFF2-40B4-BE49-F238E27FC236}">
                <a16:creationId xmlns:a16="http://schemas.microsoft.com/office/drawing/2014/main" id="{B8D4F309-CBEF-667F-D0FC-18C89E53FD83}"/>
              </a:ext>
            </a:extLst>
          </p:cNvPr>
          <p:cNvSpPr txBox="1"/>
          <p:nvPr/>
        </p:nvSpPr>
        <p:spPr>
          <a:xfrm>
            <a:off x="17526000" y="6651225"/>
            <a:ext cx="2519266"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de-DE" sz="4800" b="0" i="0" u="none" strike="noStrike" cap="none" spc="0" normalizeH="0" baseline="0" dirty="0" err="1">
                <a:ln>
                  <a:noFill/>
                </a:ln>
                <a:solidFill>
                  <a:srgbClr val="000000"/>
                </a:solidFill>
                <a:effectLst/>
                <a:uFillTx/>
                <a:latin typeface="+mn-lt"/>
                <a:ea typeface="+mn-ea"/>
                <a:cs typeface="+mn-cs"/>
                <a:sym typeface="Helvetica Neue"/>
              </a:rPr>
              <a:t>nil</a:t>
            </a:r>
            <a:endParaRPr kumimoji="0" lang="en-GB" sz="4800" b="0" i="0" u="none" strike="noStrike" cap="none" spc="0" normalizeH="0" baseline="0" dirty="0">
              <a:ln>
                <a:noFill/>
              </a:ln>
              <a:solidFill>
                <a:srgbClr val="000000"/>
              </a:solidFill>
              <a:effectLst/>
              <a:uFillTx/>
              <a:latin typeface="+mn-lt"/>
              <a:ea typeface="+mn-ea"/>
              <a:cs typeface="+mn-cs"/>
              <a:sym typeface="Helvetica Neue"/>
            </a:endParaRPr>
          </a:p>
        </p:txBody>
      </p:sp>
      <p:sp>
        <p:nvSpPr>
          <p:cNvPr id="2" name="Textfeld 1">
            <a:extLst>
              <a:ext uri="{FF2B5EF4-FFF2-40B4-BE49-F238E27FC236}">
                <a16:creationId xmlns:a16="http://schemas.microsoft.com/office/drawing/2014/main" id="{9A4606E2-C31B-C82D-AD1F-5E8BA5F757BD}"/>
              </a:ext>
            </a:extLst>
          </p:cNvPr>
          <p:cNvSpPr txBox="1"/>
          <p:nvPr/>
        </p:nvSpPr>
        <p:spPr>
          <a:xfrm>
            <a:off x="7940350" y="3218351"/>
            <a:ext cx="128762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de-DE" sz="4800" dirty="0" err="1">
                <a:solidFill>
                  <a:srgbClr val="000000"/>
                </a:solidFill>
              </a:rPr>
              <a:t>car</a:t>
            </a:r>
            <a:endParaRPr kumimoji="0" lang="en-GB" sz="4800" b="0" i="0" u="none" strike="noStrike" cap="none" spc="0" normalizeH="0" baseline="0" dirty="0">
              <a:ln>
                <a:noFill/>
              </a:ln>
              <a:solidFill>
                <a:srgbClr val="000000"/>
              </a:solidFill>
              <a:effectLst/>
              <a:uFillTx/>
              <a:latin typeface="+mn-lt"/>
              <a:ea typeface="+mn-ea"/>
              <a:cs typeface="+mn-cs"/>
              <a:sym typeface="Helvetica Neue"/>
            </a:endParaRPr>
          </a:p>
        </p:txBody>
      </p:sp>
      <p:sp>
        <p:nvSpPr>
          <p:cNvPr id="3" name="Textfeld 2">
            <a:extLst>
              <a:ext uri="{FF2B5EF4-FFF2-40B4-BE49-F238E27FC236}">
                <a16:creationId xmlns:a16="http://schemas.microsoft.com/office/drawing/2014/main" id="{9A4E6DF8-A4C5-8039-B425-F911CB32CAA4}"/>
              </a:ext>
            </a:extLst>
          </p:cNvPr>
          <p:cNvSpPr txBox="1"/>
          <p:nvPr/>
        </p:nvSpPr>
        <p:spPr>
          <a:xfrm>
            <a:off x="12048933" y="3254869"/>
            <a:ext cx="128762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de-DE" sz="4800" dirty="0" err="1">
                <a:solidFill>
                  <a:srgbClr val="000000"/>
                </a:solidFill>
              </a:rPr>
              <a:t>cdr</a:t>
            </a:r>
            <a:endParaRPr kumimoji="0" lang="en-GB" sz="4800" b="0" i="0" u="none" strike="noStrike" cap="none" spc="0" normalizeH="0" baseline="0" dirty="0">
              <a:ln>
                <a:noFill/>
              </a:ln>
              <a:solidFill>
                <a:srgbClr val="000000"/>
              </a:solidFill>
              <a:effectLst/>
              <a:uFillTx/>
              <a:latin typeface="+mn-lt"/>
              <a:ea typeface="+mn-ea"/>
              <a:cs typeface="+mn-cs"/>
              <a:sym typeface="Helvetica Neue"/>
            </a:endParaRPr>
          </a:p>
        </p:txBody>
      </p:sp>
      <p:cxnSp>
        <p:nvCxnSpPr>
          <p:cNvPr id="5" name="Gerade Verbindung mit Pfeil 4">
            <a:extLst>
              <a:ext uri="{FF2B5EF4-FFF2-40B4-BE49-F238E27FC236}">
                <a16:creationId xmlns:a16="http://schemas.microsoft.com/office/drawing/2014/main" id="{88070279-C175-F2B5-6CE5-C4D473DF24FA}"/>
              </a:ext>
            </a:extLst>
          </p:cNvPr>
          <p:cNvCxnSpPr>
            <a:cxnSpLocks/>
            <a:stCxn id="2" idx="2"/>
          </p:cNvCxnSpPr>
          <p:nvPr/>
        </p:nvCxnSpPr>
        <p:spPr>
          <a:xfrm>
            <a:off x="8584161" y="4059607"/>
            <a:ext cx="1510005" cy="2201431"/>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 name="Gerade Verbindung mit Pfeil 7">
            <a:extLst>
              <a:ext uri="{FF2B5EF4-FFF2-40B4-BE49-F238E27FC236}">
                <a16:creationId xmlns:a16="http://schemas.microsoft.com/office/drawing/2014/main" id="{59B67ED5-EE19-9494-AEDF-FE5729367701}"/>
              </a:ext>
            </a:extLst>
          </p:cNvPr>
          <p:cNvCxnSpPr>
            <a:cxnSpLocks/>
            <a:stCxn id="3" idx="2"/>
          </p:cNvCxnSpPr>
          <p:nvPr/>
        </p:nvCxnSpPr>
        <p:spPr>
          <a:xfrm flipH="1">
            <a:off x="11255829" y="4096125"/>
            <a:ext cx="1436915" cy="2200972"/>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6" name="Foliennummernplatzhalter 5">
            <a:extLst>
              <a:ext uri="{FF2B5EF4-FFF2-40B4-BE49-F238E27FC236}">
                <a16:creationId xmlns:a16="http://schemas.microsoft.com/office/drawing/2014/main" id="{DB4DCA8A-C232-119F-A9D8-7205D7BEADC5}"/>
              </a:ext>
            </a:extLst>
          </p:cNvPr>
          <p:cNvSpPr>
            <a:spLocks noGrp="1"/>
          </p:cNvSpPr>
          <p:nvPr>
            <p:ph type="sldNum" sz="quarter" idx="2"/>
          </p:nvPr>
        </p:nvSpPr>
        <p:spPr/>
        <p:txBody>
          <a:bodyPr/>
          <a:lstStyle/>
          <a:p>
            <a:fld id="{86CB4B4D-7CA3-9044-876B-883B54F8677D}" type="slidenum">
              <a:rPr lang="en-GB" smtClean="0"/>
              <a:t>65</a:t>
            </a:fld>
            <a:endParaRPr lang="en-GB"/>
          </a:p>
        </p:txBody>
      </p:sp>
    </p:spTree>
    <p:extLst>
      <p:ext uri="{BB962C8B-B14F-4D97-AF65-F5344CB8AC3E}">
        <p14:creationId xmlns:p14="http://schemas.microsoft.com/office/powerpoint/2010/main" val="31815005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Advantages &amp; Disadvantages"/>
          <p:cNvSpPr txBox="1">
            <a:spLocks noGrp="1"/>
          </p:cNvSpPr>
          <p:nvPr>
            <p:ph type="title"/>
          </p:nvPr>
        </p:nvSpPr>
        <p:spPr>
          <a:prstGeom prst="rect">
            <a:avLst/>
          </a:prstGeom>
        </p:spPr>
        <p:txBody>
          <a:bodyPr/>
          <a:lstStyle/>
          <a:p>
            <a:r>
              <a:rPr lang="de-DE" dirty="0"/>
              <a:t>Variables</a:t>
            </a:r>
            <a:endParaRPr dirty="0"/>
          </a:p>
        </p:txBody>
      </p:sp>
      <p:sp>
        <p:nvSpPr>
          <p:cNvPr id="2" name="Foliennummernplatzhalter 1">
            <a:extLst>
              <a:ext uri="{FF2B5EF4-FFF2-40B4-BE49-F238E27FC236}">
                <a16:creationId xmlns:a16="http://schemas.microsoft.com/office/drawing/2014/main" id="{11F7F691-AB9D-CA35-B96D-932259BB9D81}"/>
              </a:ext>
            </a:extLst>
          </p:cNvPr>
          <p:cNvSpPr>
            <a:spLocks noGrp="1"/>
          </p:cNvSpPr>
          <p:nvPr>
            <p:ph type="sldNum" sz="quarter" idx="2"/>
          </p:nvPr>
        </p:nvSpPr>
        <p:spPr/>
        <p:txBody>
          <a:bodyPr/>
          <a:lstStyle/>
          <a:p>
            <a:fld id="{86CB4B4D-7CA3-9044-876B-883B54F8677D}" type="slidenum">
              <a:rPr lang="en-GB" smtClean="0"/>
              <a:t>66</a:t>
            </a:fld>
            <a:endParaRPr lang="en-GB"/>
          </a:p>
        </p:txBody>
      </p:sp>
    </p:spTree>
    <p:extLst>
      <p:ext uri="{BB962C8B-B14F-4D97-AF65-F5344CB8AC3E}">
        <p14:creationId xmlns:p14="http://schemas.microsoft.com/office/powerpoint/2010/main" val="2997622493"/>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DC08E6A-F338-62B1-854C-37754CFB3C6C}"/>
              </a:ext>
            </a:extLst>
          </p:cNvPr>
          <p:cNvSpPr>
            <a:spLocks noGrp="1"/>
          </p:cNvSpPr>
          <p:nvPr>
            <p:ph type="body" sz="quarter" idx="21"/>
          </p:nvPr>
        </p:nvSpPr>
        <p:spPr/>
        <p:txBody>
          <a:bodyPr/>
          <a:lstStyle/>
          <a:p>
            <a:r>
              <a:rPr lang="de-DE" dirty="0"/>
              <a:t>Syntax</a:t>
            </a:r>
            <a:endParaRPr lang="en-GB" dirty="0"/>
          </a:p>
        </p:txBody>
      </p:sp>
      <p:sp>
        <p:nvSpPr>
          <p:cNvPr id="3" name="Textplatzhalter 2">
            <a:extLst>
              <a:ext uri="{FF2B5EF4-FFF2-40B4-BE49-F238E27FC236}">
                <a16:creationId xmlns:a16="http://schemas.microsoft.com/office/drawing/2014/main" id="{C32640A0-44A3-0D6E-19CA-82CA7C1B5D75}"/>
              </a:ext>
            </a:extLst>
          </p:cNvPr>
          <p:cNvSpPr>
            <a:spLocks noGrp="1"/>
          </p:cNvSpPr>
          <p:nvPr>
            <p:ph type="body" sz="half" idx="1"/>
          </p:nvPr>
        </p:nvSpPr>
        <p:spPr/>
        <p:txBody>
          <a:bodyPr/>
          <a:lstStyle/>
          <a:p>
            <a:r>
              <a:rPr lang="de-DE" dirty="0"/>
              <a:t>Declaration and </a:t>
            </a:r>
            <a:r>
              <a:rPr lang="de-DE" dirty="0" err="1"/>
              <a:t>initialization</a:t>
            </a:r>
            <a:endParaRPr lang="de-DE" dirty="0"/>
          </a:p>
          <a:p>
            <a:r>
              <a:rPr lang="de-DE" dirty="0" err="1"/>
              <a:t>Only</a:t>
            </a:r>
            <a:r>
              <a:rPr lang="de-DE" dirty="0"/>
              <a:t> </a:t>
            </a:r>
            <a:r>
              <a:rPr lang="de-DE" dirty="0" err="1"/>
              <a:t>declaration</a:t>
            </a:r>
            <a:endParaRPr lang="de-DE" dirty="0"/>
          </a:p>
          <a:p>
            <a:r>
              <a:rPr lang="de-DE" dirty="0"/>
              <a:t>Set/Change variable and </a:t>
            </a:r>
            <a:r>
              <a:rPr lang="de-DE" dirty="0" err="1"/>
              <a:t>local</a:t>
            </a:r>
            <a:r>
              <a:rPr lang="de-DE" dirty="0"/>
              <a:t> variable</a:t>
            </a:r>
          </a:p>
          <a:p>
            <a:r>
              <a:rPr lang="de-DE" dirty="0" err="1"/>
              <a:t>Local</a:t>
            </a:r>
            <a:r>
              <a:rPr lang="de-DE" dirty="0"/>
              <a:t> variables</a:t>
            </a:r>
          </a:p>
          <a:p>
            <a:r>
              <a:rPr lang="de-DE" dirty="0"/>
              <a:t>Constants</a:t>
            </a:r>
            <a:endParaRPr lang="en-GB" dirty="0"/>
          </a:p>
        </p:txBody>
      </p:sp>
      <p:sp>
        <p:nvSpPr>
          <p:cNvPr id="5" name="Titel 4">
            <a:extLst>
              <a:ext uri="{FF2B5EF4-FFF2-40B4-BE49-F238E27FC236}">
                <a16:creationId xmlns:a16="http://schemas.microsoft.com/office/drawing/2014/main" id="{70D423E3-85AC-045A-6801-72017D57BAC9}"/>
              </a:ext>
            </a:extLst>
          </p:cNvPr>
          <p:cNvSpPr>
            <a:spLocks noGrp="1"/>
          </p:cNvSpPr>
          <p:nvPr>
            <p:ph type="title"/>
          </p:nvPr>
        </p:nvSpPr>
        <p:spPr/>
        <p:txBody>
          <a:bodyPr/>
          <a:lstStyle/>
          <a:p>
            <a:r>
              <a:rPr lang="de-DE" dirty="0"/>
              <a:t>Variables</a:t>
            </a:r>
            <a:endParaRPr lang="en-GB" dirty="0"/>
          </a:p>
        </p:txBody>
      </p:sp>
      <p:sp>
        <p:nvSpPr>
          <p:cNvPr id="6" name="Textfeld 5">
            <a:extLst>
              <a:ext uri="{FF2B5EF4-FFF2-40B4-BE49-F238E27FC236}">
                <a16:creationId xmlns:a16="http://schemas.microsoft.com/office/drawing/2014/main" id="{999AFBA3-3BD0-3CDE-40A2-BE7B6A9817BC}"/>
              </a:ext>
            </a:extLst>
          </p:cNvPr>
          <p:cNvSpPr txBox="1"/>
          <p:nvPr/>
        </p:nvSpPr>
        <p:spPr>
          <a:xfrm>
            <a:off x="12820519" y="3940728"/>
            <a:ext cx="8565243" cy="6258123"/>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GB" sz="4000" b="0" dirty="0">
                <a:solidFill>
                  <a:srgbClr val="000000"/>
                </a:solidFill>
                <a:effectLst/>
                <a:latin typeface="Consolas" panose="020B0609020204030204" pitchFamily="49" charset="0"/>
              </a:rPr>
              <a:t>(</a:t>
            </a:r>
            <a:r>
              <a:rPr lang="en-GB" sz="4000" b="0" dirty="0" err="1">
                <a:solidFill>
                  <a:srgbClr val="0000FF"/>
                </a:solidFill>
                <a:effectLst/>
                <a:latin typeface="Consolas" panose="020B0609020204030204" pitchFamily="49" charset="0"/>
              </a:rPr>
              <a:t>defvar</a:t>
            </a:r>
            <a:r>
              <a:rPr lang="en-GB" sz="4000" b="0" dirty="0">
                <a:solidFill>
                  <a:srgbClr val="000000"/>
                </a:solidFill>
                <a:effectLst/>
                <a:latin typeface="Consolas" panose="020B0609020204030204" pitchFamily="49" charset="0"/>
              </a:rPr>
              <a:t> number#78 </a:t>
            </a:r>
            <a:r>
              <a:rPr lang="en-GB" sz="4000" b="0" dirty="0">
                <a:solidFill>
                  <a:srgbClr val="098658"/>
                </a:solidFill>
                <a:effectLst/>
                <a:latin typeface="Consolas" panose="020B0609020204030204" pitchFamily="49" charset="0"/>
              </a:rPr>
              <a:t>78</a:t>
            </a:r>
            <a:r>
              <a:rPr lang="en-GB" sz="4000" b="0" dirty="0">
                <a:solidFill>
                  <a:srgbClr val="000000"/>
                </a:solidFill>
                <a:effectLst/>
                <a:latin typeface="Consolas" panose="020B0609020204030204" pitchFamily="49" charset="0"/>
              </a:rPr>
              <a:t>)</a:t>
            </a:r>
          </a:p>
          <a:p>
            <a:pPr algn="l"/>
            <a:br>
              <a:rPr lang="en-GB" sz="4000" b="0" dirty="0">
                <a:solidFill>
                  <a:srgbClr val="000000"/>
                </a:solidFill>
                <a:effectLst/>
                <a:latin typeface="Consolas" panose="020B0609020204030204" pitchFamily="49" charset="0"/>
              </a:rPr>
            </a:br>
            <a:r>
              <a:rPr lang="en-GB" sz="4000" b="0" dirty="0">
                <a:solidFill>
                  <a:srgbClr val="000000"/>
                </a:solidFill>
                <a:effectLst/>
                <a:latin typeface="Consolas" panose="020B0609020204030204" pitchFamily="49" charset="0"/>
              </a:rPr>
              <a:t>(</a:t>
            </a:r>
            <a:r>
              <a:rPr lang="en-GB" sz="4000" b="0" dirty="0" err="1">
                <a:solidFill>
                  <a:srgbClr val="0000FF"/>
                </a:solidFill>
                <a:effectLst/>
                <a:latin typeface="Consolas" panose="020B0609020204030204" pitchFamily="49" charset="0"/>
              </a:rPr>
              <a:t>defvar</a:t>
            </a:r>
            <a:r>
              <a:rPr lang="en-GB" sz="4000" b="0" dirty="0">
                <a:solidFill>
                  <a:srgbClr val="000000"/>
                </a:solidFill>
                <a:effectLst/>
                <a:latin typeface="Consolas" panose="020B0609020204030204" pitchFamily="49" charset="0"/>
              </a:rPr>
              <a:t> number#12)</a:t>
            </a:r>
          </a:p>
          <a:p>
            <a:pPr algn="l"/>
            <a:br>
              <a:rPr lang="en-GB" sz="4000" b="0" dirty="0">
                <a:solidFill>
                  <a:srgbClr val="000000"/>
                </a:solidFill>
                <a:effectLst/>
                <a:latin typeface="Consolas" panose="020B0609020204030204" pitchFamily="49" charset="0"/>
              </a:rPr>
            </a:br>
            <a:r>
              <a:rPr lang="en-GB" sz="4000" b="0" dirty="0">
                <a:solidFill>
                  <a:srgbClr val="000000"/>
                </a:solidFill>
                <a:effectLst/>
                <a:latin typeface="Consolas" panose="020B0609020204030204" pitchFamily="49" charset="0"/>
              </a:rPr>
              <a:t>(</a:t>
            </a:r>
            <a:r>
              <a:rPr lang="en-GB" sz="4000" b="0" dirty="0" err="1">
                <a:solidFill>
                  <a:srgbClr val="0000FF"/>
                </a:solidFill>
                <a:effectLst/>
                <a:latin typeface="Consolas" panose="020B0609020204030204" pitchFamily="49" charset="0"/>
              </a:rPr>
              <a:t>setq</a:t>
            </a:r>
            <a:r>
              <a:rPr lang="en-GB" sz="4000" b="0" dirty="0">
                <a:solidFill>
                  <a:srgbClr val="000000"/>
                </a:solidFill>
                <a:effectLst/>
                <a:latin typeface="Consolas" panose="020B0609020204030204" pitchFamily="49" charset="0"/>
              </a:rPr>
              <a:t> number#12 </a:t>
            </a:r>
            <a:r>
              <a:rPr lang="en-GB" sz="4000" b="0" dirty="0">
                <a:solidFill>
                  <a:srgbClr val="098658"/>
                </a:solidFill>
                <a:effectLst/>
                <a:latin typeface="Consolas" panose="020B0609020204030204" pitchFamily="49" charset="0"/>
              </a:rPr>
              <a:t>12</a:t>
            </a:r>
            <a:r>
              <a:rPr lang="en-GB" sz="4000" b="0" dirty="0">
                <a:solidFill>
                  <a:srgbClr val="000000"/>
                </a:solidFill>
                <a:effectLst/>
                <a:latin typeface="Consolas" panose="020B0609020204030204" pitchFamily="49" charset="0"/>
              </a:rPr>
              <a:t>)</a:t>
            </a:r>
          </a:p>
          <a:p>
            <a:pPr algn="l"/>
            <a:endParaRPr lang="en-GB" sz="4000" dirty="0">
              <a:solidFill>
                <a:srgbClr val="000000"/>
              </a:solidFill>
              <a:latin typeface="Consolas" panose="020B0609020204030204" pitchFamily="49" charset="0"/>
            </a:endParaRPr>
          </a:p>
          <a:p>
            <a:pPr algn="l"/>
            <a:r>
              <a:rPr lang="en-GB" sz="4000" b="0" dirty="0">
                <a:solidFill>
                  <a:srgbClr val="000000"/>
                </a:solidFill>
                <a:effectLst/>
                <a:latin typeface="Consolas" panose="020B0609020204030204" pitchFamily="49" charset="0"/>
              </a:rPr>
              <a:t>(</a:t>
            </a:r>
            <a:r>
              <a:rPr lang="en-GB" sz="4000" b="0" dirty="0">
                <a:solidFill>
                  <a:srgbClr val="0000FF"/>
                </a:solidFill>
                <a:effectLst/>
                <a:latin typeface="Consolas" panose="020B0609020204030204" pitchFamily="49" charset="0"/>
              </a:rPr>
              <a:t>let</a:t>
            </a:r>
            <a:r>
              <a:rPr lang="en-GB" sz="4000" b="0" dirty="0">
                <a:solidFill>
                  <a:srgbClr val="000000"/>
                </a:solidFill>
                <a:effectLst/>
                <a:latin typeface="Consolas" panose="020B0609020204030204" pitchFamily="49" charset="0"/>
              </a:rPr>
              <a:t> ((four </a:t>
            </a:r>
            <a:r>
              <a:rPr lang="en-GB" sz="4000" b="0" dirty="0">
                <a:solidFill>
                  <a:srgbClr val="098658"/>
                </a:solidFill>
                <a:effectLst/>
                <a:latin typeface="Consolas" panose="020B0609020204030204" pitchFamily="49" charset="0"/>
              </a:rPr>
              <a:t>4</a:t>
            </a:r>
            <a:r>
              <a:rPr lang="en-GB" sz="4000" b="0" dirty="0">
                <a:solidFill>
                  <a:srgbClr val="000000"/>
                </a:solidFill>
                <a:effectLst/>
                <a:latin typeface="Consolas" panose="020B0609020204030204" pitchFamily="49" charset="0"/>
              </a:rPr>
              <a:t>) (five </a:t>
            </a:r>
            <a:r>
              <a:rPr lang="en-GB" sz="4000" b="0" dirty="0">
                <a:solidFill>
                  <a:srgbClr val="098658"/>
                </a:solidFill>
                <a:effectLst/>
                <a:latin typeface="Consolas" panose="020B0609020204030204" pitchFamily="49" charset="0"/>
              </a:rPr>
              <a:t>5</a:t>
            </a:r>
            <a:r>
              <a:rPr lang="en-GB" sz="4000" b="0" dirty="0">
                <a:solidFill>
                  <a:srgbClr val="000000"/>
                </a:solidFill>
                <a:effectLst/>
                <a:latin typeface="Consolas" panose="020B0609020204030204" pitchFamily="49" charset="0"/>
              </a:rPr>
              <a:t>))</a:t>
            </a:r>
          </a:p>
          <a:p>
            <a:pPr algn="l"/>
            <a:r>
              <a:rPr lang="en-GB" sz="4000" dirty="0">
                <a:solidFill>
                  <a:srgbClr val="000000"/>
                </a:solidFill>
                <a:latin typeface="Consolas" panose="020B0609020204030204" pitchFamily="49" charset="0"/>
              </a:rPr>
              <a:t>	(write (+ four five)</a:t>
            </a:r>
            <a:r>
              <a:rPr lang="en-GB" sz="4000" b="0" dirty="0">
                <a:solidFill>
                  <a:srgbClr val="000000"/>
                </a:solidFill>
                <a:effectLst/>
                <a:latin typeface="Consolas" panose="020B0609020204030204" pitchFamily="49" charset="0"/>
              </a:rPr>
              <a:t>)</a:t>
            </a:r>
          </a:p>
          <a:p>
            <a:pPr algn="l"/>
            <a:br>
              <a:rPr lang="en-GB" sz="4000" b="0" dirty="0">
                <a:solidFill>
                  <a:srgbClr val="000000"/>
                </a:solidFill>
                <a:effectLst/>
                <a:latin typeface="Consolas" panose="020B0609020204030204" pitchFamily="49" charset="0"/>
              </a:rPr>
            </a:br>
            <a:r>
              <a:rPr lang="en-GB" sz="4000" b="0" dirty="0">
                <a:solidFill>
                  <a:srgbClr val="000000"/>
                </a:solidFill>
                <a:effectLst/>
                <a:latin typeface="Consolas" panose="020B0609020204030204" pitchFamily="49" charset="0"/>
              </a:rPr>
              <a:t>(</a:t>
            </a:r>
            <a:r>
              <a:rPr lang="en-GB" sz="4000" b="0" dirty="0" err="1">
                <a:solidFill>
                  <a:srgbClr val="0000FF"/>
                </a:solidFill>
                <a:effectLst/>
                <a:latin typeface="Consolas" panose="020B0609020204030204" pitchFamily="49" charset="0"/>
              </a:rPr>
              <a:t>defconstant</a:t>
            </a:r>
            <a:r>
              <a:rPr lang="en-GB" sz="4000" b="0" dirty="0">
                <a:solidFill>
                  <a:srgbClr val="000000"/>
                </a:solidFill>
                <a:effectLst/>
                <a:latin typeface="Consolas" panose="020B0609020204030204" pitchFamily="49" charset="0"/>
              </a:rPr>
              <a:t> </a:t>
            </a:r>
            <a:r>
              <a:rPr lang="en-GB" sz="4000" b="0" dirty="0" err="1">
                <a:solidFill>
                  <a:srgbClr val="000000"/>
                </a:solidFill>
                <a:effectLst/>
                <a:latin typeface="Consolas" panose="020B0609020204030204" pitchFamily="49" charset="0"/>
              </a:rPr>
              <a:t>giesl</a:t>
            </a:r>
            <a:r>
              <a:rPr lang="en-GB" sz="4000" b="0" dirty="0">
                <a:solidFill>
                  <a:srgbClr val="000000"/>
                </a:solidFill>
                <a:effectLst/>
                <a:latin typeface="Consolas" panose="020B0609020204030204" pitchFamily="49" charset="0"/>
              </a:rPr>
              <a:t> </a:t>
            </a:r>
            <a:r>
              <a:rPr lang="en-GB" sz="4000" b="0" dirty="0">
                <a:solidFill>
                  <a:srgbClr val="098658"/>
                </a:solidFill>
                <a:effectLst/>
                <a:latin typeface="Consolas" panose="020B0609020204030204" pitchFamily="49" charset="0"/>
              </a:rPr>
              <a:t>1</a:t>
            </a:r>
            <a:r>
              <a:rPr lang="en-GB" sz="4000" b="0" dirty="0">
                <a:solidFill>
                  <a:srgbClr val="000000"/>
                </a:solidFill>
                <a:effectLst/>
                <a:latin typeface="Consolas" panose="020B0609020204030204" pitchFamily="49" charset="0"/>
              </a:rPr>
              <a:t>)</a:t>
            </a:r>
          </a:p>
        </p:txBody>
      </p:sp>
      <p:sp>
        <p:nvSpPr>
          <p:cNvPr id="4" name="Foliennummernplatzhalter 3">
            <a:extLst>
              <a:ext uri="{FF2B5EF4-FFF2-40B4-BE49-F238E27FC236}">
                <a16:creationId xmlns:a16="http://schemas.microsoft.com/office/drawing/2014/main" id="{CF6EDFBF-031B-2DF7-F6EF-5746C141F39C}"/>
              </a:ext>
            </a:extLst>
          </p:cNvPr>
          <p:cNvSpPr>
            <a:spLocks noGrp="1"/>
          </p:cNvSpPr>
          <p:nvPr>
            <p:ph type="sldNum" sz="quarter" idx="2"/>
          </p:nvPr>
        </p:nvSpPr>
        <p:spPr/>
        <p:txBody>
          <a:bodyPr/>
          <a:lstStyle/>
          <a:p>
            <a:fld id="{86CB4B4D-7CA3-9044-876B-883B54F8677D}" type="slidenum">
              <a:rPr lang="en-GB" smtClean="0"/>
              <a:t>67</a:t>
            </a:fld>
            <a:endParaRPr lang="en-GB"/>
          </a:p>
        </p:txBody>
      </p:sp>
      <p:sp>
        <p:nvSpPr>
          <p:cNvPr id="7" name="Rechteck: abgerundete Ecken 6">
            <a:extLst>
              <a:ext uri="{FF2B5EF4-FFF2-40B4-BE49-F238E27FC236}">
                <a16:creationId xmlns:a16="http://schemas.microsoft.com/office/drawing/2014/main" id="{7A091542-9C30-45CA-D281-C62F14F2C157}"/>
              </a:ext>
            </a:extLst>
          </p:cNvPr>
          <p:cNvSpPr/>
          <p:nvPr/>
        </p:nvSpPr>
        <p:spPr>
          <a:xfrm>
            <a:off x="12483293" y="3234749"/>
            <a:ext cx="8902469" cy="7670079"/>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2278158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D35D2DC-408B-B6A9-4EF5-0BDCF54D6E58}"/>
              </a:ext>
            </a:extLst>
          </p:cNvPr>
          <p:cNvSpPr>
            <a:spLocks noGrp="1"/>
          </p:cNvSpPr>
          <p:nvPr>
            <p:ph type="body" sz="quarter" idx="21"/>
          </p:nvPr>
        </p:nvSpPr>
        <p:spPr/>
        <p:txBody>
          <a:bodyPr/>
          <a:lstStyle/>
          <a:p>
            <a:r>
              <a:rPr lang="de-DE" dirty="0"/>
              <a:t>Circle-Paint </a:t>
            </a:r>
            <a:r>
              <a:rPr lang="de-DE" dirty="0" err="1"/>
              <a:t>Program</a:t>
            </a:r>
            <a:endParaRPr lang="en-GB" dirty="0"/>
          </a:p>
        </p:txBody>
      </p:sp>
      <p:sp>
        <p:nvSpPr>
          <p:cNvPr id="3" name="Textplatzhalter 2">
            <a:extLst>
              <a:ext uri="{FF2B5EF4-FFF2-40B4-BE49-F238E27FC236}">
                <a16:creationId xmlns:a16="http://schemas.microsoft.com/office/drawing/2014/main" id="{4D55F05A-ECE3-42D0-3E69-B35E1D7FEEBE}"/>
              </a:ext>
            </a:extLst>
          </p:cNvPr>
          <p:cNvSpPr>
            <a:spLocks noGrp="1"/>
          </p:cNvSpPr>
          <p:nvPr>
            <p:ph type="body" sz="half" idx="1"/>
          </p:nvPr>
        </p:nvSpPr>
        <p:spPr/>
        <p:txBody>
          <a:bodyPr/>
          <a:lstStyle/>
          <a:p>
            <a:r>
              <a:rPr lang="de-DE" dirty="0" err="1"/>
              <a:t>Get</a:t>
            </a:r>
            <a:r>
              <a:rPr lang="de-DE" dirty="0"/>
              <a:t> Input </a:t>
            </a:r>
            <a:r>
              <a:rPr lang="de-DE" dirty="0" err="1"/>
              <a:t>from</a:t>
            </a:r>
            <a:r>
              <a:rPr lang="de-DE" dirty="0"/>
              <a:t> </a:t>
            </a:r>
            <a:r>
              <a:rPr lang="de-DE" dirty="0" err="1"/>
              <a:t>user</a:t>
            </a:r>
            <a:r>
              <a:rPr lang="de-DE" dirty="0"/>
              <a:t>:</a:t>
            </a:r>
          </a:p>
          <a:p>
            <a:pPr lvl="1"/>
            <a:r>
              <a:rPr lang="de-DE" dirty="0"/>
              <a:t>Radius </a:t>
            </a:r>
            <a:r>
              <a:rPr lang="de-DE" dirty="0" err="1"/>
              <a:t>of</a:t>
            </a:r>
            <a:r>
              <a:rPr lang="de-DE" dirty="0"/>
              <a:t> </a:t>
            </a:r>
            <a:r>
              <a:rPr lang="de-DE" dirty="0" err="1"/>
              <a:t>circle</a:t>
            </a:r>
            <a:endParaRPr lang="en-GB" dirty="0"/>
          </a:p>
          <a:p>
            <a:pPr lvl="1"/>
            <a:r>
              <a:rPr lang="en-GB" dirty="0"/>
              <a:t>How much paint</a:t>
            </a:r>
          </a:p>
          <a:p>
            <a:r>
              <a:rPr lang="en-GB" dirty="0"/>
              <a:t>Output if there is enough paint</a:t>
            </a:r>
          </a:p>
        </p:txBody>
      </p:sp>
      <p:sp>
        <p:nvSpPr>
          <p:cNvPr id="5" name="Titel 4">
            <a:extLst>
              <a:ext uri="{FF2B5EF4-FFF2-40B4-BE49-F238E27FC236}">
                <a16:creationId xmlns:a16="http://schemas.microsoft.com/office/drawing/2014/main" id="{8996EA42-65CD-0C22-8BCD-9020BB826E40}"/>
              </a:ext>
            </a:extLst>
          </p:cNvPr>
          <p:cNvSpPr>
            <a:spLocks noGrp="1"/>
          </p:cNvSpPr>
          <p:nvPr>
            <p:ph type="title"/>
          </p:nvPr>
        </p:nvSpPr>
        <p:spPr/>
        <p:txBody>
          <a:bodyPr/>
          <a:lstStyle/>
          <a:p>
            <a:r>
              <a:rPr lang="de-DE" dirty="0"/>
              <a:t>Code </a:t>
            </a:r>
            <a:r>
              <a:rPr lang="de-DE" dirty="0" err="1"/>
              <a:t>Example</a:t>
            </a:r>
            <a:endParaRPr lang="en-GB" dirty="0"/>
          </a:p>
        </p:txBody>
      </p:sp>
      <p:sp>
        <p:nvSpPr>
          <p:cNvPr id="6" name="Textfeld 5">
            <a:extLst>
              <a:ext uri="{FF2B5EF4-FFF2-40B4-BE49-F238E27FC236}">
                <a16:creationId xmlns:a16="http://schemas.microsoft.com/office/drawing/2014/main" id="{1C088B63-E030-E980-CEB4-5623874B8BA8}"/>
              </a:ext>
            </a:extLst>
          </p:cNvPr>
          <p:cNvSpPr txBox="1"/>
          <p:nvPr/>
        </p:nvSpPr>
        <p:spPr>
          <a:xfrm>
            <a:off x="10985500" y="3808062"/>
            <a:ext cx="12808210" cy="4842351"/>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GB" sz="2800" dirty="0">
                <a:solidFill>
                  <a:srgbClr val="000000"/>
                </a:solidFill>
                <a:latin typeface="Consolas" panose="020B0609020204030204" pitchFamily="49" charset="0"/>
              </a:rPr>
              <a:t>circle</a:t>
            </a:r>
            <a:r>
              <a:rPr lang="en-GB" sz="2800" b="0" dirty="0">
                <a:solidFill>
                  <a:srgbClr val="000000"/>
                </a:solidFill>
                <a:effectLst/>
                <a:latin typeface="Consolas" panose="020B0609020204030204" pitchFamily="49" charset="0"/>
              </a:rPr>
              <a:t> :: </a:t>
            </a:r>
            <a:r>
              <a:rPr lang="en-GB" sz="2800" b="0" dirty="0">
                <a:solidFill>
                  <a:srgbClr val="0000FF"/>
                </a:solidFill>
                <a:effectLst/>
                <a:latin typeface="Consolas" panose="020B0609020204030204" pitchFamily="49" charset="0"/>
              </a:rPr>
              <a:t>IO</a:t>
            </a:r>
            <a:r>
              <a:rPr lang="en-GB" sz="2800" b="0" dirty="0">
                <a:solidFill>
                  <a:srgbClr val="000000"/>
                </a:solidFill>
                <a:effectLst/>
                <a:latin typeface="Consolas" panose="020B0609020204030204" pitchFamily="49" charset="0"/>
              </a:rPr>
              <a:t>()</a:t>
            </a:r>
          </a:p>
          <a:p>
            <a:pPr algn="l"/>
            <a:r>
              <a:rPr lang="en-GB" sz="2800" b="0" dirty="0">
                <a:solidFill>
                  <a:srgbClr val="000000"/>
                </a:solidFill>
                <a:effectLst/>
                <a:latin typeface="Consolas" panose="020B0609020204030204" pitchFamily="49" charset="0"/>
              </a:rPr>
              <a:t>circle = </a:t>
            </a:r>
            <a:r>
              <a:rPr lang="en-GB" sz="2800" b="0" dirty="0">
                <a:solidFill>
                  <a:srgbClr val="0000FF"/>
                </a:solidFill>
                <a:effectLst/>
                <a:latin typeface="Consolas" panose="020B0609020204030204" pitchFamily="49" charset="0"/>
              </a:rPr>
              <a:t>do</a:t>
            </a:r>
            <a:endParaRPr lang="en-GB" sz="2800" b="0" dirty="0">
              <a:solidFill>
                <a:srgbClr val="000000"/>
              </a:solidFill>
              <a:effectLst/>
              <a:latin typeface="Consolas" panose="020B0609020204030204" pitchFamily="49" charset="0"/>
            </a:endParaRPr>
          </a:p>
          <a:p>
            <a:pPr algn="l"/>
            <a:r>
              <a:rPr lang="en-GB" sz="2800" b="0" dirty="0">
                <a:solidFill>
                  <a:srgbClr val="000000"/>
                </a:solidFill>
                <a:effectLst/>
                <a:latin typeface="Consolas" panose="020B0609020204030204" pitchFamily="49" charset="0"/>
              </a:rPr>
              <a:t>  </a:t>
            </a:r>
            <a:r>
              <a:rPr lang="en-GB" sz="2800" b="0" dirty="0" err="1">
                <a:solidFill>
                  <a:srgbClr val="000000"/>
                </a:solidFill>
                <a:effectLst/>
                <a:latin typeface="Consolas" panose="020B0609020204030204" pitchFamily="49" charset="0"/>
              </a:rPr>
              <a:t>putStrLn</a:t>
            </a:r>
            <a:r>
              <a:rPr lang="en-GB" sz="2800" b="0" dirty="0">
                <a:solidFill>
                  <a:srgbClr val="000000"/>
                </a:solidFill>
                <a:effectLst/>
                <a:latin typeface="Consolas" panose="020B0609020204030204" pitchFamily="49" charset="0"/>
              </a:rPr>
              <a:t> </a:t>
            </a:r>
            <a:r>
              <a:rPr lang="en-GB" sz="2800" b="0" dirty="0">
                <a:solidFill>
                  <a:srgbClr val="A31515"/>
                </a:solidFill>
                <a:effectLst/>
                <a:latin typeface="Consolas" panose="020B0609020204030204" pitchFamily="49" charset="0"/>
              </a:rPr>
              <a:t>"Enter radius of circle: "</a:t>
            </a:r>
            <a:endParaRPr lang="en-GB" sz="2800" b="0" dirty="0">
              <a:solidFill>
                <a:srgbClr val="000000"/>
              </a:solidFill>
              <a:effectLst/>
              <a:latin typeface="Consolas" panose="020B0609020204030204" pitchFamily="49" charset="0"/>
            </a:endParaRPr>
          </a:p>
          <a:p>
            <a:pPr algn="l"/>
            <a:r>
              <a:rPr lang="en-GB" sz="2800" b="0" dirty="0">
                <a:solidFill>
                  <a:srgbClr val="000000"/>
                </a:solidFill>
                <a:effectLst/>
                <a:latin typeface="Consolas" panose="020B0609020204030204" pitchFamily="49" charset="0"/>
              </a:rPr>
              <a:t>  input1 &lt;- </a:t>
            </a:r>
            <a:r>
              <a:rPr lang="en-GB" sz="2800" b="0" dirty="0" err="1">
                <a:solidFill>
                  <a:srgbClr val="000000"/>
                </a:solidFill>
                <a:effectLst/>
                <a:latin typeface="Consolas" panose="020B0609020204030204" pitchFamily="49" charset="0"/>
              </a:rPr>
              <a:t>getLine</a:t>
            </a:r>
            <a:endParaRPr lang="en-GB" sz="2800" b="0" dirty="0">
              <a:solidFill>
                <a:srgbClr val="000000"/>
              </a:solidFill>
              <a:effectLst/>
              <a:latin typeface="Consolas" panose="020B0609020204030204" pitchFamily="49" charset="0"/>
            </a:endParaRPr>
          </a:p>
          <a:p>
            <a:pPr algn="l"/>
            <a:r>
              <a:rPr lang="en-GB" sz="2800" b="0" dirty="0">
                <a:solidFill>
                  <a:srgbClr val="000000"/>
                </a:solidFill>
                <a:effectLst/>
                <a:latin typeface="Consolas" panose="020B0609020204030204" pitchFamily="49" charset="0"/>
              </a:rPr>
              <a:t>  </a:t>
            </a:r>
            <a:r>
              <a:rPr lang="en-GB" sz="2800" b="0" dirty="0" err="1">
                <a:solidFill>
                  <a:srgbClr val="000000"/>
                </a:solidFill>
                <a:effectLst/>
                <a:latin typeface="Consolas" panose="020B0609020204030204" pitchFamily="49" charset="0"/>
              </a:rPr>
              <a:t>putStrLn</a:t>
            </a:r>
            <a:r>
              <a:rPr lang="en-GB" sz="2800" b="0" dirty="0">
                <a:solidFill>
                  <a:srgbClr val="000000"/>
                </a:solidFill>
                <a:effectLst/>
                <a:latin typeface="Consolas" panose="020B0609020204030204" pitchFamily="49" charset="0"/>
              </a:rPr>
              <a:t> </a:t>
            </a:r>
            <a:r>
              <a:rPr lang="en-GB" sz="2800" b="0" dirty="0">
                <a:solidFill>
                  <a:srgbClr val="A31515"/>
                </a:solidFill>
                <a:effectLst/>
                <a:latin typeface="Consolas" panose="020B0609020204030204" pitchFamily="49" charset="0"/>
              </a:rPr>
              <a:t>"Enter how much paint you have: "</a:t>
            </a:r>
            <a:endParaRPr lang="en-GB" sz="2800" b="0" dirty="0">
              <a:solidFill>
                <a:srgbClr val="000000"/>
              </a:solidFill>
              <a:effectLst/>
              <a:latin typeface="Consolas" panose="020B0609020204030204" pitchFamily="49" charset="0"/>
            </a:endParaRPr>
          </a:p>
          <a:p>
            <a:pPr algn="l"/>
            <a:r>
              <a:rPr lang="en-GB" sz="2800" b="0" dirty="0">
                <a:solidFill>
                  <a:srgbClr val="000000"/>
                </a:solidFill>
                <a:effectLst/>
                <a:latin typeface="Consolas" panose="020B0609020204030204" pitchFamily="49" charset="0"/>
              </a:rPr>
              <a:t>  input2 &lt;- </a:t>
            </a:r>
            <a:r>
              <a:rPr lang="en-GB" sz="2800" b="0" dirty="0" err="1">
                <a:solidFill>
                  <a:srgbClr val="000000"/>
                </a:solidFill>
                <a:effectLst/>
                <a:latin typeface="Consolas" panose="020B0609020204030204" pitchFamily="49" charset="0"/>
              </a:rPr>
              <a:t>getLine</a:t>
            </a:r>
            <a:endParaRPr lang="en-GB" sz="2800" b="0" dirty="0">
              <a:solidFill>
                <a:srgbClr val="000000"/>
              </a:solidFill>
              <a:effectLst/>
              <a:latin typeface="Consolas" panose="020B0609020204030204" pitchFamily="49" charset="0"/>
            </a:endParaRPr>
          </a:p>
          <a:p>
            <a:pPr algn="l"/>
            <a:r>
              <a:rPr lang="en-GB" sz="2800" b="0" dirty="0">
                <a:solidFill>
                  <a:srgbClr val="000000"/>
                </a:solidFill>
                <a:effectLst/>
                <a:latin typeface="Consolas" panose="020B0609020204030204" pitchFamily="49" charset="0"/>
              </a:rPr>
              <a:t>  </a:t>
            </a:r>
            <a:r>
              <a:rPr lang="en-GB" sz="2800" b="0" dirty="0">
                <a:solidFill>
                  <a:srgbClr val="0000FF"/>
                </a:solidFill>
                <a:effectLst/>
                <a:latin typeface="Consolas" panose="020B0609020204030204" pitchFamily="49" charset="0"/>
              </a:rPr>
              <a:t>let</a:t>
            </a:r>
            <a:r>
              <a:rPr lang="en-GB" sz="2800" b="0" dirty="0">
                <a:solidFill>
                  <a:srgbClr val="000000"/>
                </a:solidFill>
                <a:effectLst/>
                <a:latin typeface="Consolas" panose="020B0609020204030204" pitchFamily="49" charset="0"/>
              </a:rPr>
              <a:t> rad = (read input1)</a:t>
            </a:r>
          </a:p>
          <a:p>
            <a:pPr algn="l"/>
            <a:r>
              <a:rPr lang="en-GB" sz="2800" b="0" dirty="0">
                <a:solidFill>
                  <a:srgbClr val="000000"/>
                </a:solidFill>
                <a:effectLst/>
                <a:latin typeface="Consolas" panose="020B0609020204030204" pitchFamily="49" charset="0"/>
              </a:rPr>
              <a:t>  </a:t>
            </a:r>
            <a:r>
              <a:rPr lang="en-GB" sz="2800" b="0" dirty="0">
                <a:solidFill>
                  <a:srgbClr val="0000FF"/>
                </a:solidFill>
                <a:effectLst/>
                <a:latin typeface="Consolas" panose="020B0609020204030204" pitchFamily="49" charset="0"/>
              </a:rPr>
              <a:t>let</a:t>
            </a:r>
            <a:r>
              <a:rPr lang="en-GB" sz="2800" b="0" dirty="0">
                <a:solidFill>
                  <a:srgbClr val="000000"/>
                </a:solidFill>
                <a:effectLst/>
                <a:latin typeface="Consolas" panose="020B0609020204030204" pitchFamily="49" charset="0"/>
              </a:rPr>
              <a:t> paint = (read input2)</a:t>
            </a:r>
          </a:p>
          <a:p>
            <a:pPr algn="l"/>
            <a:r>
              <a:rPr lang="en-GB" sz="2800" b="0" dirty="0">
                <a:solidFill>
                  <a:srgbClr val="000000"/>
                </a:solidFill>
                <a:effectLst/>
                <a:latin typeface="Consolas" panose="020B0609020204030204" pitchFamily="49" charset="0"/>
              </a:rPr>
              <a:t>  </a:t>
            </a:r>
            <a:r>
              <a:rPr lang="en-GB" sz="2800" b="0" dirty="0">
                <a:solidFill>
                  <a:srgbClr val="0000FF"/>
                </a:solidFill>
                <a:effectLst/>
                <a:latin typeface="Consolas" panose="020B0609020204030204" pitchFamily="49" charset="0"/>
              </a:rPr>
              <a:t>let</a:t>
            </a:r>
            <a:r>
              <a:rPr lang="en-GB" sz="2800" b="0" dirty="0">
                <a:solidFill>
                  <a:srgbClr val="000000"/>
                </a:solidFill>
                <a:effectLst/>
                <a:latin typeface="Consolas" panose="020B0609020204030204" pitchFamily="49" charset="0"/>
              </a:rPr>
              <a:t> area =  (rad*rad*pi)</a:t>
            </a:r>
          </a:p>
          <a:p>
            <a:pPr algn="l"/>
            <a:r>
              <a:rPr lang="en-GB" sz="2800" b="0" dirty="0">
                <a:solidFill>
                  <a:srgbClr val="000000"/>
                </a:solidFill>
                <a:effectLst/>
                <a:latin typeface="Consolas" panose="020B0609020204030204" pitchFamily="49" charset="0"/>
              </a:rPr>
              <a:t>  </a:t>
            </a:r>
            <a:r>
              <a:rPr lang="en-GB" sz="2800" b="0" dirty="0">
                <a:solidFill>
                  <a:srgbClr val="0000FF"/>
                </a:solidFill>
                <a:effectLst/>
                <a:latin typeface="Consolas" panose="020B0609020204030204" pitchFamily="49" charset="0"/>
              </a:rPr>
              <a:t>if</a:t>
            </a:r>
            <a:r>
              <a:rPr lang="en-GB" sz="2800" b="0" dirty="0">
                <a:solidFill>
                  <a:srgbClr val="000000"/>
                </a:solidFill>
                <a:effectLst/>
                <a:latin typeface="Consolas" panose="020B0609020204030204" pitchFamily="49" charset="0"/>
              </a:rPr>
              <a:t> area &lt;= paint </a:t>
            </a:r>
            <a:r>
              <a:rPr lang="en-GB" sz="2800" b="0" dirty="0">
                <a:solidFill>
                  <a:srgbClr val="0000FF"/>
                </a:solidFill>
                <a:effectLst/>
                <a:latin typeface="Consolas" panose="020B0609020204030204" pitchFamily="49" charset="0"/>
              </a:rPr>
              <a:t>then</a:t>
            </a:r>
            <a:r>
              <a:rPr lang="en-GB" sz="2800" b="0" dirty="0">
                <a:solidFill>
                  <a:srgbClr val="000000"/>
                </a:solidFill>
                <a:effectLst/>
                <a:latin typeface="Consolas" panose="020B0609020204030204" pitchFamily="49" charset="0"/>
              </a:rPr>
              <a:t> </a:t>
            </a:r>
            <a:r>
              <a:rPr lang="en-GB" sz="2800" b="0" dirty="0" err="1">
                <a:solidFill>
                  <a:srgbClr val="000000"/>
                </a:solidFill>
                <a:effectLst/>
                <a:latin typeface="Consolas" panose="020B0609020204030204" pitchFamily="49" charset="0"/>
              </a:rPr>
              <a:t>putStrLn</a:t>
            </a:r>
            <a:r>
              <a:rPr lang="en-GB" sz="2800" b="0" dirty="0">
                <a:solidFill>
                  <a:srgbClr val="000000"/>
                </a:solidFill>
                <a:effectLst/>
                <a:latin typeface="Consolas" panose="020B0609020204030204" pitchFamily="49" charset="0"/>
              </a:rPr>
              <a:t> </a:t>
            </a:r>
            <a:r>
              <a:rPr lang="en-GB" sz="2800" b="0" dirty="0">
                <a:solidFill>
                  <a:srgbClr val="A31515"/>
                </a:solidFill>
                <a:effectLst/>
                <a:latin typeface="Consolas" panose="020B0609020204030204" pitchFamily="49" charset="0"/>
              </a:rPr>
              <a:t>"The circle CAN be painted!"</a:t>
            </a:r>
            <a:endParaRPr lang="en-GB" sz="2800" b="0" dirty="0">
              <a:solidFill>
                <a:srgbClr val="000000"/>
              </a:solidFill>
              <a:effectLst/>
              <a:latin typeface="Consolas" panose="020B0609020204030204" pitchFamily="49" charset="0"/>
            </a:endParaRPr>
          </a:p>
          <a:p>
            <a:pPr algn="l"/>
            <a:r>
              <a:rPr lang="en-GB" sz="2800" b="0" dirty="0">
                <a:solidFill>
                  <a:srgbClr val="000000"/>
                </a:solidFill>
                <a:effectLst/>
                <a:latin typeface="Consolas" panose="020B0609020204030204" pitchFamily="49" charset="0"/>
              </a:rPr>
              <a:t>                   </a:t>
            </a:r>
            <a:r>
              <a:rPr lang="en-GB" sz="2800" b="0" dirty="0">
                <a:solidFill>
                  <a:srgbClr val="0000FF"/>
                </a:solidFill>
                <a:effectLst/>
                <a:latin typeface="Consolas" panose="020B0609020204030204" pitchFamily="49" charset="0"/>
              </a:rPr>
              <a:t>else</a:t>
            </a:r>
            <a:r>
              <a:rPr lang="en-GB" sz="2800" b="0" dirty="0">
                <a:solidFill>
                  <a:srgbClr val="000000"/>
                </a:solidFill>
                <a:effectLst/>
                <a:latin typeface="Consolas" panose="020B0609020204030204" pitchFamily="49" charset="0"/>
              </a:rPr>
              <a:t> </a:t>
            </a:r>
            <a:r>
              <a:rPr lang="en-GB" sz="2800" b="0" dirty="0" err="1">
                <a:solidFill>
                  <a:srgbClr val="000000"/>
                </a:solidFill>
                <a:effectLst/>
                <a:latin typeface="Consolas" panose="020B0609020204030204" pitchFamily="49" charset="0"/>
              </a:rPr>
              <a:t>putStrLn</a:t>
            </a:r>
            <a:r>
              <a:rPr lang="en-GB" sz="2800" b="0" dirty="0">
                <a:solidFill>
                  <a:srgbClr val="000000"/>
                </a:solidFill>
                <a:effectLst/>
                <a:latin typeface="Consolas" panose="020B0609020204030204" pitchFamily="49" charset="0"/>
              </a:rPr>
              <a:t> </a:t>
            </a:r>
            <a:r>
              <a:rPr lang="en-GB" sz="2800" b="0" dirty="0">
                <a:solidFill>
                  <a:srgbClr val="A31515"/>
                </a:solidFill>
                <a:effectLst/>
                <a:latin typeface="Consolas" panose="020B0609020204030204" pitchFamily="49" charset="0"/>
              </a:rPr>
              <a:t>"The circle CAN NOT be painted!"</a:t>
            </a:r>
            <a:endParaRPr lang="en-GB" sz="3200" b="0" dirty="0">
              <a:solidFill>
                <a:srgbClr val="000000"/>
              </a:solidFill>
              <a:effectLst/>
              <a:latin typeface="Consolas" panose="020B0609020204030204" pitchFamily="49" charset="0"/>
            </a:endParaRPr>
          </a:p>
        </p:txBody>
      </p:sp>
      <p:sp>
        <p:nvSpPr>
          <p:cNvPr id="7" name="Textfeld 6">
            <a:extLst>
              <a:ext uri="{FF2B5EF4-FFF2-40B4-BE49-F238E27FC236}">
                <a16:creationId xmlns:a16="http://schemas.microsoft.com/office/drawing/2014/main" id="{C9D438BF-48FD-FA7B-ECBD-2680E18ACC34}"/>
              </a:ext>
            </a:extLst>
          </p:cNvPr>
          <p:cNvSpPr txBox="1"/>
          <p:nvPr/>
        </p:nvSpPr>
        <p:spPr>
          <a:xfrm>
            <a:off x="21012020" y="3808062"/>
            <a:ext cx="339090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de-DE" sz="4000" b="0" i="0" u="none" strike="noStrike" cap="none" spc="0" normalizeH="0" baseline="0" dirty="0">
                <a:ln>
                  <a:noFill/>
                </a:ln>
                <a:solidFill>
                  <a:srgbClr val="000000"/>
                </a:solidFill>
                <a:effectLst/>
                <a:uFillTx/>
                <a:latin typeface="+mn-lt"/>
                <a:ea typeface="+mn-ea"/>
                <a:cs typeface="+mn-cs"/>
                <a:sym typeface="Helvetica Neue"/>
              </a:rPr>
              <a:t>Haskell</a:t>
            </a:r>
            <a:endParaRPr kumimoji="0" lang="en-GB" sz="4000" b="0" i="0" u="none" strike="noStrike" cap="none" spc="0" normalizeH="0" baseline="0" dirty="0">
              <a:ln>
                <a:noFill/>
              </a:ln>
              <a:solidFill>
                <a:srgbClr val="000000"/>
              </a:solidFill>
              <a:effectLst/>
              <a:uFillTx/>
              <a:latin typeface="+mn-lt"/>
              <a:ea typeface="+mn-ea"/>
              <a:cs typeface="+mn-cs"/>
              <a:sym typeface="Helvetica Neue"/>
            </a:endParaRPr>
          </a:p>
        </p:txBody>
      </p:sp>
      <p:sp>
        <p:nvSpPr>
          <p:cNvPr id="4" name="Foliennummernplatzhalter 3">
            <a:extLst>
              <a:ext uri="{FF2B5EF4-FFF2-40B4-BE49-F238E27FC236}">
                <a16:creationId xmlns:a16="http://schemas.microsoft.com/office/drawing/2014/main" id="{DAAE6E72-A6B7-AEFB-140E-4204CC73BDA6}"/>
              </a:ext>
            </a:extLst>
          </p:cNvPr>
          <p:cNvSpPr>
            <a:spLocks noGrp="1"/>
          </p:cNvSpPr>
          <p:nvPr>
            <p:ph type="sldNum" sz="quarter" idx="2"/>
          </p:nvPr>
        </p:nvSpPr>
        <p:spPr/>
        <p:txBody>
          <a:bodyPr/>
          <a:lstStyle/>
          <a:p>
            <a:fld id="{86CB4B4D-7CA3-9044-876B-883B54F8677D}" type="slidenum">
              <a:rPr lang="en-GB" smtClean="0"/>
              <a:t>68</a:t>
            </a:fld>
            <a:endParaRPr lang="en-GB"/>
          </a:p>
        </p:txBody>
      </p:sp>
      <p:sp>
        <p:nvSpPr>
          <p:cNvPr id="8" name="Rechteck: abgerundete Ecken 7">
            <a:extLst>
              <a:ext uri="{FF2B5EF4-FFF2-40B4-BE49-F238E27FC236}">
                <a16:creationId xmlns:a16="http://schemas.microsoft.com/office/drawing/2014/main" id="{79A5DA28-CBB5-AE01-FDA3-F72FD7D43D75}"/>
              </a:ext>
            </a:extLst>
          </p:cNvPr>
          <p:cNvSpPr/>
          <p:nvPr/>
        </p:nvSpPr>
        <p:spPr>
          <a:xfrm>
            <a:off x="10706609" y="3748184"/>
            <a:ext cx="13365991" cy="4902229"/>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9044983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D35D2DC-408B-B6A9-4EF5-0BDCF54D6E58}"/>
              </a:ext>
            </a:extLst>
          </p:cNvPr>
          <p:cNvSpPr>
            <a:spLocks noGrp="1"/>
          </p:cNvSpPr>
          <p:nvPr>
            <p:ph type="body" sz="quarter" idx="21"/>
          </p:nvPr>
        </p:nvSpPr>
        <p:spPr/>
        <p:txBody>
          <a:bodyPr/>
          <a:lstStyle/>
          <a:p>
            <a:r>
              <a:rPr lang="de-DE" dirty="0"/>
              <a:t>Circle-Paint </a:t>
            </a:r>
            <a:r>
              <a:rPr lang="de-DE" dirty="0" err="1"/>
              <a:t>Program</a:t>
            </a:r>
            <a:endParaRPr lang="en-GB" dirty="0"/>
          </a:p>
        </p:txBody>
      </p:sp>
      <p:sp>
        <p:nvSpPr>
          <p:cNvPr id="5" name="Titel 4">
            <a:extLst>
              <a:ext uri="{FF2B5EF4-FFF2-40B4-BE49-F238E27FC236}">
                <a16:creationId xmlns:a16="http://schemas.microsoft.com/office/drawing/2014/main" id="{8996EA42-65CD-0C22-8BCD-9020BB826E40}"/>
              </a:ext>
            </a:extLst>
          </p:cNvPr>
          <p:cNvSpPr>
            <a:spLocks noGrp="1"/>
          </p:cNvSpPr>
          <p:nvPr>
            <p:ph type="title"/>
          </p:nvPr>
        </p:nvSpPr>
        <p:spPr/>
        <p:txBody>
          <a:bodyPr/>
          <a:lstStyle/>
          <a:p>
            <a:r>
              <a:rPr lang="de-DE" dirty="0"/>
              <a:t>Code </a:t>
            </a:r>
            <a:r>
              <a:rPr lang="de-DE" dirty="0" err="1"/>
              <a:t>Example</a:t>
            </a:r>
            <a:endParaRPr lang="en-GB" dirty="0"/>
          </a:p>
        </p:txBody>
      </p:sp>
      <p:sp>
        <p:nvSpPr>
          <p:cNvPr id="8" name="Textfeld 7">
            <a:extLst>
              <a:ext uri="{FF2B5EF4-FFF2-40B4-BE49-F238E27FC236}">
                <a16:creationId xmlns:a16="http://schemas.microsoft.com/office/drawing/2014/main" id="{1AE50B43-1647-51BD-846B-66F64ED12B4E}"/>
              </a:ext>
            </a:extLst>
          </p:cNvPr>
          <p:cNvSpPr txBox="1"/>
          <p:nvPr/>
        </p:nvSpPr>
        <p:spPr>
          <a:xfrm>
            <a:off x="15992930" y="3951985"/>
            <a:ext cx="4627983"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de-DE" sz="4800" dirty="0">
                <a:solidFill>
                  <a:srgbClr val="000000"/>
                </a:solidFill>
              </a:rPr>
              <a:t>Lisp</a:t>
            </a:r>
            <a:endParaRPr kumimoji="0" lang="en-GB" sz="2400" b="0" i="0" u="none" strike="noStrike" cap="none" spc="0" normalizeH="0" baseline="0" dirty="0">
              <a:ln>
                <a:noFill/>
              </a:ln>
              <a:solidFill>
                <a:srgbClr val="000000"/>
              </a:solidFill>
              <a:effectLst/>
              <a:uFillTx/>
              <a:latin typeface="+mn-lt"/>
              <a:ea typeface="+mn-ea"/>
              <a:cs typeface="+mn-cs"/>
              <a:sym typeface="Helvetica Neue"/>
            </a:endParaRPr>
          </a:p>
        </p:txBody>
      </p:sp>
      <p:sp>
        <p:nvSpPr>
          <p:cNvPr id="3" name="Foliennummernplatzhalter 2">
            <a:extLst>
              <a:ext uri="{FF2B5EF4-FFF2-40B4-BE49-F238E27FC236}">
                <a16:creationId xmlns:a16="http://schemas.microsoft.com/office/drawing/2014/main" id="{DCF4B96C-CB36-F09B-7C14-D8D9104C781B}"/>
              </a:ext>
            </a:extLst>
          </p:cNvPr>
          <p:cNvSpPr>
            <a:spLocks noGrp="1"/>
          </p:cNvSpPr>
          <p:nvPr>
            <p:ph type="sldNum" sz="quarter" idx="2"/>
          </p:nvPr>
        </p:nvSpPr>
        <p:spPr/>
        <p:txBody>
          <a:bodyPr/>
          <a:lstStyle/>
          <a:p>
            <a:fld id="{86CB4B4D-7CA3-9044-876B-883B54F8677D}" type="slidenum">
              <a:rPr lang="en-GB" smtClean="0"/>
              <a:t>69</a:t>
            </a:fld>
            <a:endParaRPr lang="en-GB"/>
          </a:p>
        </p:txBody>
      </p:sp>
      <p:sp>
        <p:nvSpPr>
          <p:cNvPr id="6" name="Textfeld 5">
            <a:extLst>
              <a:ext uri="{FF2B5EF4-FFF2-40B4-BE49-F238E27FC236}">
                <a16:creationId xmlns:a16="http://schemas.microsoft.com/office/drawing/2014/main" id="{4C387C82-BF26-59FD-DB90-B39750FA0276}"/>
              </a:ext>
            </a:extLst>
          </p:cNvPr>
          <p:cNvSpPr txBox="1"/>
          <p:nvPr/>
        </p:nvSpPr>
        <p:spPr>
          <a:xfrm>
            <a:off x="2411703" y="4339050"/>
            <a:ext cx="17147593" cy="7304564"/>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GB" sz="3600" b="0" dirty="0">
                <a:solidFill>
                  <a:srgbClr val="000000"/>
                </a:solidFill>
                <a:effectLst/>
                <a:latin typeface="Consolas" panose="020B0609020204030204" pitchFamily="49" charset="0"/>
              </a:rPr>
              <a:t>(</a:t>
            </a:r>
            <a:r>
              <a:rPr lang="en-GB" sz="3600" b="0" dirty="0" err="1">
                <a:solidFill>
                  <a:srgbClr val="0000FF"/>
                </a:solidFill>
                <a:effectLst/>
                <a:latin typeface="Consolas" panose="020B0609020204030204" pitchFamily="49" charset="0"/>
              </a:rPr>
              <a:t>defvar</a:t>
            </a:r>
            <a:r>
              <a:rPr lang="en-GB" sz="3600" b="0" dirty="0">
                <a:solidFill>
                  <a:srgbClr val="000000"/>
                </a:solidFill>
                <a:effectLst/>
                <a:latin typeface="Consolas" panose="020B0609020204030204" pitchFamily="49" charset="0"/>
              </a:rPr>
              <a:t> rad)</a:t>
            </a:r>
          </a:p>
          <a:p>
            <a:pPr algn="l"/>
            <a:r>
              <a:rPr lang="en-GB" sz="3600" b="0" dirty="0">
                <a:solidFill>
                  <a:srgbClr val="000000"/>
                </a:solidFill>
                <a:effectLst/>
                <a:latin typeface="Consolas" panose="020B0609020204030204" pitchFamily="49" charset="0"/>
              </a:rPr>
              <a:t>(</a:t>
            </a:r>
            <a:r>
              <a:rPr lang="en-GB" sz="3600" b="0" dirty="0" err="1">
                <a:solidFill>
                  <a:srgbClr val="0000FF"/>
                </a:solidFill>
                <a:effectLst/>
                <a:latin typeface="Consolas" panose="020B0609020204030204" pitchFamily="49" charset="0"/>
              </a:rPr>
              <a:t>defvar</a:t>
            </a:r>
            <a:r>
              <a:rPr lang="en-GB" sz="3600" b="0" dirty="0">
                <a:solidFill>
                  <a:srgbClr val="000000"/>
                </a:solidFill>
                <a:effectLst/>
                <a:latin typeface="Consolas" panose="020B0609020204030204" pitchFamily="49" charset="0"/>
              </a:rPr>
              <a:t> paint)</a:t>
            </a:r>
          </a:p>
          <a:p>
            <a:pPr algn="l"/>
            <a:r>
              <a:rPr lang="en-GB" sz="3600" b="0" dirty="0">
                <a:solidFill>
                  <a:srgbClr val="000000"/>
                </a:solidFill>
                <a:effectLst/>
                <a:latin typeface="Consolas" panose="020B0609020204030204" pitchFamily="49" charset="0"/>
              </a:rPr>
              <a:t>(</a:t>
            </a:r>
            <a:r>
              <a:rPr lang="en-GB" sz="3600" b="0" dirty="0" err="1">
                <a:solidFill>
                  <a:srgbClr val="0000FF"/>
                </a:solidFill>
                <a:effectLst/>
                <a:latin typeface="Consolas" panose="020B0609020204030204" pitchFamily="49" charset="0"/>
              </a:rPr>
              <a:t>defvar</a:t>
            </a:r>
            <a:r>
              <a:rPr lang="en-GB" sz="3600" b="0" dirty="0">
                <a:solidFill>
                  <a:srgbClr val="000000"/>
                </a:solidFill>
                <a:effectLst/>
                <a:latin typeface="Consolas" panose="020B0609020204030204" pitchFamily="49" charset="0"/>
              </a:rPr>
              <a:t> area)</a:t>
            </a:r>
            <a:endParaRPr lang="en-GB" sz="3600" dirty="0"/>
          </a:p>
          <a:p>
            <a:pPr algn="l"/>
            <a:endParaRPr lang="en-GB" sz="3600" b="0" dirty="0">
              <a:solidFill>
                <a:srgbClr val="000000"/>
              </a:solidFill>
              <a:effectLst/>
              <a:latin typeface="Consolas" panose="020B0609020204030204" pitchFamily="49" charset="0"/>
            </a:endParaRPr>
          </a:p>
          <a:p>
            <a:pPr algn="l"/>
            <a:endParaRPr lang="en-GB" sz="3600" dirty="0">
              <a:solidFill>
                <a:srgbClr val="000000"/>
              </a:solidFill>
              <a:latin typeface="Consolas" panose="020B0609020204030204" pitchFamily="49" charset="0"/>
            </a:endParaRPr>
          </a:p>
          <a:p>
            <a:pPr algn="l"/>
            <a:endParaRPr lang="en-GB" sz="3600" b="0" dirty="0">
              <a:solidFill>
                <a:srgbClr val="000000"/>
              </a:solidFill>
              <a:effectLst/>
              <a:latin typeface="Consolas" panose="020B0609020204030204" pitchFamily="49" charset="0"/>
            </a:endParaRPr>
          </a:p>
          <a:p>
            <a:pPr algn="l"/>
            <a:endParaRPr lang="en-GB" sz="3600" dirty="0">
              <a:solidFill>
                <a:srgbClr val="000000"/>
              </a:solidFill>
              <a:latin typeface="Consolas" panose="020B0609020204030204" pitchFamily="49" charset="0"/>
            </a:endParaRPr>
          </a:p>
          <a:p>
            <a:pPr algn="l"/>
            <a:endParaRPr lang="en-GB" sz="3600" b="0" dirty="0">
              <a:solidFill>
                <a:srgbClr val="000000"/>
              </a:solidFill>
              <a:effectLst/>
              <a:latin typeface="Consolas" panose="020B0609020204030204" pitchFamily="49" charset="0"/>
            </a:endParaRPr>
          </a:p>
          <a:p>
            <a:pPr algn="l"/>
            <a:endParaRPr lang="en-GB" sz="3600" dirty="0">
              <a:solidFill>
                <a:srgbClr val="000000"/>
              </a:solidFill>
              <a:latin typeface="Consolas" panose="020B0609020204030204" pitchFamily="49" charset="0"/>
            </a:endParaRPr>
          </a:p>
          <a:p>
            <a:pPr algn="l"/>
            <a:endParaRPr lang="en-GB" sz="3600" b="0" dirty="0">
              <a:solidFill>
                <a:srgbClr val="000000"/>
              </a:solidFill>
              <a:effectLst/>
              <a:latin typeface="Consolas" panose="020B0609020204030204" pitchFamily="49" charset="0"/>
            </a:endParaRPr>
          </a:p>
          <a:p>
            <a:pPr algn="l"/>
            <a:endParaRPr lang="en-GB" sz="3600" dirty="0">
              <a:solidFill>
                <a:srgbClr val="000000"/>
              </a:solidFill>
              <a:latin typeface="Consolas" panose="020B0609020204030204" pitchFamily="49" charset="0"/>
            </a:endParaRPr>
          </a:p>
          <a:p>
            <a:pPr algn="l"/>
            <a:endParaRPr lang="en-GB" sz="3600" b="0" dirty="0">
              <a:solidFill>
                <a:srgbClr val="000000"/>
              </a:solidFill>
              <a:effectLst/>
              <a:latin typeface="Consolas" panose="020B0609020204030204" pitchFamily="49" charset="0"/>
            </a:endParaRPr>
          </a:p>
          <a:p>
            <a:pPr algn="l"/>
            <a:endParaRPr lang="en-GB" sz="3600" b="0" dirty="0">
              <a:solidFill>
                <a:srgbClr val="000000"/>
              </a:solidFill>
              <a:effectLst/>
              <a:latin typeface="Consolas" panose="020B0609020204030204" pitchFamily="49" charset="0"/>
            </a:endParaRPr>
          </a:p>
        </p:txBody>
      </p:sp>
      <p:sp>
        <p:nvSpPr>
          <p:cNvPr id="4" name="Rechteck: abgerundete Ecken 3">
            <a:extLst>
              <a:ext uri="{FF2B5EF4-FFF2-40B4-BE49-F238E27FC236}">
                <a16:creationId xmlns:a16="http://schemas.microsoft.com/office/drawing/2014/main" id="{09A60AB9-DDF6-75EA-5013-1A07564CA589}"/>
              </a:ext>
            </a:extLst>
          </p:cNvPr>
          <p:cNvSpPr/>
          <p:nvPr/>
        </p:nvSpPr>
        <p:spPr>
          <a:xfrm>
            <a:off x="1938546" y="3951985"/>
            <a:ext cx="17620750" cy="7050974"/>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1205989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ALGOL"/>
          <p:cNvSpPr txBox="1">
            <a:spLocks noGrp="1"/>
          </p:cNvSpPr>
          <p:nvPr>
            <p:ph type="title"/>
          </p:nvPr>
        </p:nvSpPr>
        <p:spPr>
          <a:prstGeom prst="rect">
            <a:avLst/>
          </a:prstGeom>
        </p:spPr>
        <p:txBody>
          <a:bodyPr/>
          <a:lstStyle/>
          <a:p>
            <a:r>
              <a:rPr lang="de-DE" dirty="0"/>
              <a:t>FORTRAN</a:t>
            </a:r>
            <a:endParaRPr dirty="0"/>
          </a:p>
        </p:txBody>
      </p:sp>
      <p:sp>
        <p:nvSpPr>
          <p:cNvPr id="173" name="What’s that?"/>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Fortran </a:t>
            </a:r>
            <a:endParaRPr dirty="0"/>
          </a:p>
        </p:txBody>
      </p:sp>
      <p:sp>
        <p:nvSpPr>
          <p:cNvPr id="174" name="ALGOL"/>
          <p:cNvSpPr txBox="1"/>
          <p:nvPr/>
        </p:nvSpPr>
        <p:spPr>
          <a:xfrm>
            <a:off x="1206500" y="4441470"/>
            <a:ext cx="22309483" cy="81950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gn="l" defTabSz="676909">
              <a:defRPr sz="6560" b="1">
                <a:solidFill>
                  <a:srgbClr val="000000"/>
                </a:solidFill>
              </a:defRPr>
            </a:lvl1pPr>
          </a:lstStyle>
          <a:p>
            <a:pPr marL="857250" indent="-857250">
              <a:buFont typeface="Arial" panose="020B0604020202020204" pitchFamily="34" charset="0"/>
              <a:buChar char="•"/>
            </a:pPr>
            <a:r>
              <a:rPr lang="de-DE" b="0" dirty="0"/>
              <a:t>First </a:t>
            </a:r>
            <a:r>
              <a:rPr lang="de-DE" b="0" dirty="0" err="1"/>
              <a:t>version</a:t>
            </a:r>
            <a:r>
              <a:rPr lang="de-DE" b="0" dirty="0"/>
              <a:t> from </a:t>
            </a:r>
            <a:r>
              <a:rPr lang="de-DE" b="0" dirty="0" err="1"/>
              <a:t>the</a:t>
            </a:r>
            <a:r>
              <a:rPr lang="de-DE" b="0" dirty="0"/>
              <a:t> 1950s</a:t>
            </a:r>
          </a:p>
          <a:p>
            <a:pPr marL="857250" indent="-857250">
              <a:buFont typeface="Arial" panose="020B0604020202020204" pitchFamily="34" charset="0"/>
              <a:buChar char="•"/>
            </a:pPr>
            <a:r>
              <a:rPr lang="de-DE" b="0" dirty="0"/>
              <a:t>Multiple </a:t>
            </a:r>
            <a:r>
              <a:rPr lang="de-DE" b="0" dirty="0" err="1"/>
              <a:t>newer</a:t>
            </a:r>
            <a:r>
              <a:rPr lang="de-DE" b="0" dirty="0"/>
              <a:t> </a:t>
            </a:r>
            <a:r>
              <a:rPr lang="de-DE" b="0" dirty="0" err="1"/>
              <a:t>versions</a:t>
            </a:r>
            <a:r>
              <a:rPr lang="de-DE" b="0" dirty="0"/>
              <a:t> like Fortran 77, 90, 95 </a:t>
            </a:r>
            <a:r>
              <a:rPr lang="de-DE" b="0" dirty="0" err="1"/>
              <a:t>or</a:t>
            </a:r>
            <a:r>
              <a:rPr lang="de-DE" b="0" dirty="0"/>
              <a:t> 2003</a:t>
            </a:r>
          </a:p>
          <a:p>
            <a:pPr marL="857250" indent="-857250">
              <a:buFont typeface="Arial" panose="020B0604020202020204" pitchFamily="34" charset="0"/>
              <a:buChar char="•"/>
            </a:pPr>
            <a:r>
              <a:rPr lang="de-DE" b="0" dirty="0" err="1"/>
              <a:t>Latest</a:t>
            </a:r>
            <a:r>
              <a:rPr lang="de-DE" b="0" dirty="0"/>
              <a:t> </a:t>
            </a:r>
            <a:r>
              <a:rPr lang="de-DE" b="0" dirty="0" err="1"/>
              <a:t>version</a:t>
            </a:r>
            <a:r>
              <a:rPr lang="de-DE" b="0" dirty="0"/>
              <a:t> in 2018</a:t>
            </a:r>
          </a:p>
          <a:p>
            <a:pPr marL="857250" indent="-857250">
              <a:buFont typeface="Arial" panose="020B0604020202020204" pitchFamily="34" charset="0"/>
              <a:buChar char="•"/>
            </a:pPr>
            <a:r>
              <a:rPr lang="de-DE" b="0" dirty="0"/>
              <a:t>Next </a:t>
            </a:r>
            <a:r>
              <a:rPr lang="de-DE" b="0" dirty="0" err="1"/>
              <a:t>version</a:t>
            </a:r>
            <a:r>
              <a:rPr lang="de-DE" b="0" dirty="0"/>
              <a:t> will </a:t>
            </a:r>
            <a:r>
              <a:rPr lang="de-DE" b="0" dirty="0" err="1"/>
              <a:t>be</a:t>
            </a:r>
            <a:r>
              <a:rPr lang="de-DE" b="0" dirty="0"/>
              <a:t> </a:t>
            </a:r>
            <a:r>
              <a:rPr lang="de-DE" b="0" dirty="0" err="1"/>
              <a:t>published</a:t>
            </a:r>
            <a:r>
              <a:rPr lang="de-DE" b="0" dirty="0"/>
              <a:t> </a:t>
            </a:r>
            <a:r>
              <a:rPr lang="de-DE" b="0" dirty="0" err="1"/>
              <a:t>this</a:t>
            </a:r>
            <a:r>
              <a:rPr lang="de-DE" b="0" dirty="0"/>
              <a:t> </a:t>
            </a:r>
            <a:r>
              <a:rPr lang="de-DE" b="0" dirty="0" err="1"/>
              <a:t>year</a:t>
            </a:r>
            <a:endParaRPr lang="de-DE" b="0" dirty="0"/>
          </a:p>
          <a:p>
            <a:pPr marL="857250" indent="-857250">
              <a:buFont typeface="Arial" panose="020B0604020202020204" pitchFamily="34" charset="0"/>
              <a:buChar char="•"/>
            </a:pPr>
            <a:r>
              <a:rPr lang="de-DE" b="0" dirty="0"/>
              <a:t>Files </a:t>
            </a:r>
            <a:r>
              <a:rPr lang="de-DE" b="0" dirty="0" err="1"/>
              <a:t>are</a:t>
            </a:r>
            <a:r>
              <a:rPr lang="de-DE" b="0" dirty="0"/>
              <a:t> </a:t>
            </a:r>
            <a:r>
              <a:rPr lang="de-DE" b="0" dirty="0" err="1"/>
              <a:t>saved</a:t>
            </a:r>
            <a:r>
              <a:rPr lang="de-DE" b="0" dirty="0"/>
              <a:t> </a:t>
            </a:r>
            <a:r>
              <a:rPr lang="de-DE" b="0" dirty="0" err="1"/>
              <a:t>as</a:t>
            </a:r>
            <a:r>
              <a:rPr lang="de-DE" b="0" dirty="0"/>
              <a:t> *.f77, *.f90 etc. </a:t>
            </a:r>
            <a:r>
              <a:rPr lang="de-DE" b="0" dirty="0" err="1"/>
              <a:t>or</a:t>
            </a:r>
            <a:r>
              <a:rPr lang="de-DE" b="0" dirty="0"/>
              <a:t> </a:t>
            </a:r>
            <a:r>
              <a:rPr lang="de-DE" b="0" dirty="0" err="1"/>
              <a:t>as</a:t>
            </a:r>
            <a:r>
              <a:rPr lang="de-DE" b="0" dirty="0"/>
              <a:t> *.f</a:t>
            </a:r>
          </a:p>
        </p:txBody>
      </p:sp>
      <p:sp>
        <p:nvSpPr>
          <p:cNvPr id="2" name="Foliennummernplatzhalter 1">
            <a:extLst>
              <a:ext uri="{FF2B5EF4-FFF2-40B4-BE49-F238E27FC236}">
                <a16:creationId xmlns:a16="http://schemas.microsoft.com/office/drawing/2014/main" id="{6E5BB602-1820-E208-58CD-23430FE6168B}"/>
              </a:ext>
            </a:extLst>
          </p:cNvPr>
          <p:cNvSpPr>
            <a:spLocks noGrp="1"/>
          </p:cNvSpPr>
          <p:nvPr>
            <p:ph type="sldNum" sz="quarter" idx="2"/>
          </p:nvPr>
        </p:nvSpPr>
        <p:spPr/>
        <p:txBody>
          <a:bodyPr/>
          <a:lstStyle/>
          <a:p>
            <a:fld id="{86CB4B4D-7CA3-9044-876B-883B54F8677D}" type="slidenum">
              <a:rPr lang="en-GB" smtClean="0"/>
              <a:t>7</a:t>
            </a:fld>
            <a:endParaRPr lang="en-GB"/>
          </a:p>
        </p:txBody>
      </p:sp>
    </p:spTree>
    <p:extLst>
      <p:ext uri="{BB962C8B-B14F-4D97-AF65-F5344CB8AC3E}">
        <p14:creationId xmlns:p14="http://schemas.microsoft.com/office/powerpoint/2010/main" val="3257893370"/>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
                                            <p:txEl>
                                              <p:pRg st="1" end="1"/>
                                            </p:txEl>
                                          </p:spTgt>
                                        </p:tgtEl>
                                        <p:attrNameLst>
                                          <p:attrName>style.visibility</p:attrName>
                                        </p:attrNameLst>
                                      </p:cBhvr>
                                      <p:to>
                                        <p:strVal val="visible"/>
                                      </p:to>
                                    </p:set>
                                    <p:animEffect transition="in" filter="fade">
                                      <p:cBhvr>
                                        <p:cTn id="7" dur="500"/>
                                        <p:tgtEl>
                                          <p:spTgt spid="17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
                                            <p:txEl>
                                              <p:pRg st="2" end="2"/>
                                            </p:txEl>
                                          </p:spTgt>
                                        </p:tgtEl>
                                        <p:attrNameLst>
                                          <p:attrName>style.visibility</p:attrName>
                                        </p:attrNameLst>
                                      </p:cBhvr>
                                      <p:to>
                                        <p:strVal val="visible"/>
                                      </p:to>
                                    </p:set>
                                    <p:animEffect transition="in" filter="fade">
                                      <p:cBhvr>
                                        <p:cTn id="12" dur="500"/>
                                        <p:tgtEl>
                                          <p:spTgt spid="17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4">
                                            <p:txEl>
                                              <p:pRg st="3" end="3"/>
                                            </p:txEl>
                                          </p:spTgt>
                                        </p:tgtEl>
                                        <p:attrNameLst>
                                          <p:attrName>style.visibility</p:attrName>
                                        </p:attrNameLst>
                                      </p:cBhvr>
                                      <p:to>
                                        <p:strVal val="visible"/>
                                      </p:to>
                                    </p:set>
                                    <p:animEffect transition="in" filter="fade">
                                      <p:cBhvr>
                                        <p:cTn id="17" dur="500"/>
                                        <p:tgtEl>
                                          <p:spTgt spid="17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4">
                                            <p:txEl>
                                              <p:pRg st="4" end="4"/>
                                            </p:txEl>
                                          </p:spTgt>
                                        </p:tgtEl>
                                        <p:attrNameLst>
                                          <p:attrName>style.visibility</p:attrName>
                                        </p:attrNameLst>
                                      </p:cBhvr>
                                      <p:to>
                                        <p:strVal val="visible"/>
                                      </p:to>
                                    </p:set>
                                    <p:animEffect transition="in" filter="fade">
                                      <p:cBhvr>
                                        <p:cTn id="22" dur="500"/>
                                        <p:tgtEl>
                                          <p:spTgt spid="1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Advantages &amp; Disadvantages"/>
          <p:cNvSpPr txBox="1">
            <a:spLocks noGrp="1"/>
          </p:cNvSpPr>
          <p:nvPr>
            <p:ph type="title"/>
          </p:nvPr>
        </p:nvSpPr>
        <p:spPr>
          <a:prstGeom prst="rect">
            <a:avLst/>
          </a:prstGeom>
        </p:spPr>
        <p:txBody>
          <a:bodyPr/>
          <a:lstStyle/>
          <a:p>
            <a:r>
              <a:rPr lang="de-DE" dirty="0" err="1"/>
              <a:t>Functions</a:t>
            </a:r>
            <a:endParaRPr dirty="0"/>
          </a:p>
        </p:txBody>
      </p:sp>
      <p:sp>
        <p:nvSpPr>
          <p:cNvPr id="2" name="Foliennummernplatzhalter 1">
            <a:extLst>
              <a:ext uri="{FF2B5EF4-FFF2-40B4-BE49-F238E27FC236}">
                <a16:creationId xmlns:a16="http://schemas.microsoft.com/office/drawing/2014/main" id="{57BB6A32-E69B-82BC-D1FC-489C8642E885}"/>
              </a:ext>
            </a:extLst>
          </p:cNvPr>
          <p:cNvSpPr>
            <a:spLocks noGrp="1"/>
          </p:cNvSpPr>
          <p:nvPr>
            <p:ph type="sldNum" sz="quarter" idx="2"/>
          </p:nvPr>
        </p:nvSpPr>
        <p:spPr/>
        <p:txBody>
          <a:bodyPr/>
          <a:lstStyle/>
          <a:p>
            <a:fld id="{86CB4B4D-7CA3-9044-876B-883B54F8677D}" type="slidenum">
              <a:rPr lang="en-GB" smtClean="0"/>
              <a:t>70</a:t>
            </a:fld>
            <a:endParaRPr lang="en-GB"/>
          </a:p>
        </p:txBody>
      </p:sp>
    </p:spTree>
    <p:extLst>
      <p:ext uri="{BB962C8B-B14F-4D97-AF65-F5344CB8AC3E}">
        <p14:creationId xmlns:p14="http://schemas.microsoft.com/office/powerpoint/2010/main" val="4010726973"/>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A7CE541-CBC0-FB62-06C2-3235D69F2B0A}"/>
              </a:ext>
            </a:extLst>
          </p:cNvPr>
          <p:cNvSpPr>
            <a:spLocks noGrp="1"/>
          </p:cNvSpPr>
          <p:nvPr>
            <p:ph type="body" sz="quarter" idx="21"/>
          </p:nvPr>
        </p:nvSpPr>
        <p:spPr/>
        <p:txBody>
          <a:bodyPr/>
          <a:lstStyle/>
          <a:p>
            <a:r>
              <a:rPr lang="de-DE" dirty="0"/>
              <a:t>Syntax</a:t>
            </a:r>
            <a:endParaRPr lang="en-GB" dirty="0"/>
          </a:p>
        </p:txBody>
      </p:sp>
      <p:sp>
        <p:nvSpPr>
          <p:cNvPr id="5" name="Titel 4">
            <a:extLst>
              <a:ext uri="{FF2B5EF4-FFF2-40B4-BE49-F238E27FC236}">
                <a16:creationId xmlns:a16="http://schemas.microsoft.com/office/drawing/2014/main" id="{4EB2D447-7340-53CD-FC87-B5FD55005B20}"/>
              </a:ext>
            </a:extLst>
          </p:cNvPr>
          <p:cNvSpPr>
            <a:spLocks noGrp="1"/>
          </p:cNvSpPr>
          <p:nvPr>
            <p:ph type="title"/>
          </p:nvPr>
        </p:nvSpPr>
        <p:spPr/>
        <p:txBody>
          <a:bodyPr/>
          <a:lstStyle/>
          <a:p>
            <a:r>
              <a:rPr lang="de-DE" dirty="0" err="1"/>
              <a:t>Functions</a:t>
            </a:r>
            <a:endParaRPr lang="en-GB" dirty="0"/>
          </a:p>
        </p:txBody>
      </p:sp>
      <p:sp>
        <p:nvSpPr>
          <p:cNvPr id="6" name="Textfeld 5">
            <a:extLst>
              <a:ext uri="{FF2B5EF4-FFF2-40B4-BE49-F238E27FC236}">
                <a16:creationId xmlns:a16="http://schemas.microsoft.com/office/drawing/2014/main" id="{0440F311-6145-BA96-4E78-F4C2A33BEF0D}"/>
              </a:ext>
            </a:extLst>
          </p:cNvPr>
          <p:cNvSpPr txBox="1"/>
          <p:nvPr/>
        </p:nvSpPr>
        <p:spPr>
          <a:xfrm>
            <a:off x="5893707" y="6654515"/>
            <a:ext cx="12596586" cy="5457904"/>
          </a:xfrm>
          <a:prstGeom prst="rect">
            <a:avLst/>
          </a:prstGeom>
          <a:noFill/>
          <a:ln w="5715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GB" sz="5400" b="0" dirty="0">
                <a:solidFill>
                  <a:srgbClr val="000000"/>
                </a:solidFill>
                <a:effectLst/>
                <a:latin typeface="Consolas" panose="020B0609020204030204" pitchFamily="49" charset="0"/>
              </a:rPr>
              <a:t>(</a:t>
            </a:r>
            <a:r>
              <a:rPr lang="en-GB" sz="5400" b="0" dirty="0" err="1">
                <a:solidFill>
                  <a:srgbClr val="0000FF"/>
                </a:solidFill>
                <a:effectLst/>
                <a:latin typeface="Consolas" panose="020B0609020204030204" pitchFamily="49" charset="0"/>
              </a:rPr>
              <a:t>defun</a:t>
            </a:r>
            <a:r>
              <a:rPr lang="en-GB" sz="5400" b="0" dirty="0">
                <a:solidFill>
                  <a:srgbClr val="000000"/>
                </a:solidFill>
                <a:effectLst/>
                <a:latin typeface="Consolas" panose="020B0609020204030204" pitchFamily="49" charset="0"/>
              </a:rPr>
              <a:t> pow (x y)</a:t>
            </a:r>
          </a:p>
          <a:p>
            <a:pPr algn="l"/>
            <a:r>
              <a:rPr lang="en-GB" sz="5400" b="0" dirty="0">
                <a:solidFill>
                  <a:srgbClr val="000000"/>
                </a:solidFill>
                <a:effectLst/>
                <a:latin typeface="Consolas" panose="020B0609020204030204" pitchFamily="49" charset="0"/>
              </a:rPr>
              <a:t>    (</a:t>
            </a:r>
            <a:r>
              <a:rPr lang="en-GB" sz="5400" b="0" dirty="0">
                <a:solidFill>
                  <a:srgbClr val="0000FF"/>
                </a:solidFill>
                <a:effectLst/>
                <a:latin typeface="Consolas" panose="020B0609020204030204" pitchFamily="49" charset="0"/>
              </a:rPr>
              <a:t>if</a:t>
            </a:r>
            <a:r>
              <a:rPr lang="en-GB" sz="5400" b="0" dirty="0">
                <a:solidFill>
                  <a:srgbClr val="000000"/>
                </a:solidFill>
                <a:effectLst/>
                <a:latin typeface="Consolas" panose="020B0609020204030204" pitchFamily="49" charset="0"/>
              </a:rPr>
              <a:t> (= y </a:t>
            </a:r>
            <a:r>
              <a:rPr lang="en-GB" sz="5400" b="0" dirty="0">
                <a:solidFill>
                  <a:srgbClr val="098658"/>
                </a:solidFill>
                <a:effectLst/>
                <a:latin typeface="Consolas" panose="020B0609020204030204" pitchFamily="49" charset="0"/>
              </a:rPr>
              <a:t>0</a:t>
            </a:r>
            <a:r>
              <a:rPr lang="en-GB" sz="5400" b="0" dirty="0">
                <a:solidFill>
                  <a:srgbClr val="000000"/>
                </a:solidFill>
                <a:effectLst/>
                <a:latin typeface="Consolas" panose="020B0609020204030204" pitchFamily="49" charset="0"/>
              </a:rPr>
              <a:t>)         </a:t>
            </a:r>
          </a:p>
          <a:p>
            <a:pPr algn="l"/>
            <a:r>
              <a:rPr lang="en-GB" sz="5400" b="0" dirty="0">
                <a:solidFill>
                  <a:srgbClr val="000000"/>
                </a:solidFill>
                <a:effectLst/>
                <a:latin typeface="Consolas" panose="020B0609020204030204" pitchFamily="49" charset="0"/>
              </a:rPr>
              <a:t>        </a:t>
            </a:r>
            <a:r>
              <a:rPr lang="en-GB" sz="5400" b="0" dirty="0">
                <a:solidFill>
                  <a:srgbClr val="098658"/>
                </a:solidFill>
                <a:effectLst/>
                <a:latin typeface="Consolas" panose="020B0609020204030204" pitchFamily="49" charset="0"/>
              </a:rPr>
              <a:t>1</a:t>
            </a:r>
            <a:r>
              <a:rPr lang="en-GB" sz="5400" b="0" dirty="0">
                <a:solidFill>
                  <a:srgbClr val="000000"/>
                </a:solidFill>
                <a:effectLst/>
                <a:latin typeface="Consolas" panose="020B0609020204030204" pitchFamily="49" charset="0"/>
              </a:rPr>
              <a:t>                       </a:t>
            </a:r>
          </a:p>
          <a:p>
            <a:pPr algn="l"/>
            <a:r>
              <a:rPr lang="en-GB" sz="5400" b="0" dirty="0">
                <a:solidFill>
                  <a:srgbClr val="000000"/>
                </a:solidFill>
                <a:effectLst/>
                <a:latin typeface="Consolas" panose="020B0609020204030204" pitchFamily="49" charset="0"/>
              </a:rPr>
              <a:t>        (* x (pow x(- y </a:t>
            </a:r>
            <a:r>
              <a:rPr lang="en-GB" sz="5400" b="0" dirty="0">
                <a:solidFill>
                  <a:srgbClr val="098658"/>
                </a:solidFill>
                <a:effectLst/>
                <a:latin typeface="Consolas" panose="020B0609020204030204" pitchFamily="49" charset="0"/>
              </a:rPr>
              <a:t>1</a:t>
            </a:r>
            <a:r>
              <a:rPr lang="en-GB" sz="5400" b="0" dirty="0">
                <a:solidFill>
                  <a:srgbClr val="000000"/>
                </a:solidFill>
                <a:effectLst/>
                <a:latin typeface="Consolas" panose="020B0609020204030204" pitchFamily="49" charset="0"/>
              </a:rPr>
              <a:t>)))</a:t>
            </a:r>
          </a:p>
          <a:p>
            <a:pPr algn="l"/>
            <a:r>
              <a:rPr lang="en-GB" sz="5400" b="0" dirty="0">
                <a:solidFill>
                  <a:srgbClr val="000000"/>
                </a:solidFill>
                <a:effectLst/>
                <a:latin typeface="Consolas" panose="020B0609020204030204" pitchFamily="49" charset="0"/>
              </a:rPr>
              <a:t>    )</a:t>
            </a:r>
          </a:p>
          <a:p>
            <a:pPr algn="l"/>
            <a:r>
              <a:rPr lang="en-GB" sz="5400" b="0" dirty="0">
                <a:solidFill>
                  <a:srgbClr val="000000"/>
                </a:solidFill>
                <a:effectLst/>
                <a:latin typeface="Consolas" panose="020B0609020204030204" pitchFamily="49" charset="0"/>
              </a:rPr>
              <a:t>)</a:t>
            </a:r>
          </a:p>
          <a:p>
            <a:pPr marL="0" marR="0" indent="0" algn="ctr" defTabSz="2438338" rtl="0" fontAlgn="auto" latinLnBrk="0" hangingPunct="0">
              <a:lnSpc>
                <a:spcPct val="100000"/>
              </a:lnSpc>
              <a:spcBef>
                <a:spcPts val="0"/>
              </a:spcBef>
              <a:spcAft>
                <a:spcPts val="0"/>
              </a:spcAft>
              <a:buClrTx/>
              <a:buSzTx/>
              <a:buFontTx/>
              <a:buNone/>
              <a:tabLst/>
            </a:pPr>
            <a:endParaRPr kumimoji="0" lang="en-GB"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7" name="Textfeld 6">
            <a:extLst>
              <a:ext uri="{FF2B5EF4-FFF2-40B4-BE49-F238E27FC236}">
                <a16:creationId xmlns:a16="http://schemas.microsoft.com/office/drawing/2014/main" id="{7CA67020-8EEB-4A5B-F996-A632D2B71EF9}"/>
              </a:ext>
            </a:extLst>
          </p:cNvPr>
          <p:cNvSpPr txBox="1"/>
          <p:nvPr/>
        </p:nvSpPr>
        <p:spPr>
          <a:xfrm>
            <a:off x="534696" y="4787027"/>
            <a:ext cx="4074626"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4800" dirty="0">
                <a:solidFill>
                  <a:srgbClr val="000000"/>
                </a:solidFill>
              </a:rPr>
              <a:t>M</a:t>
            </a:r>
            <a:r>
              <a:rPr kumimoji="0" lang="en-US" sz="4800" b="0" i="0" u="none" strike="noStrike" cap="none" spc="0" normalizeH="0" baseline="0" dirty="0">
                <a:ln>
                  <a:noFill/>
                </a:ln>
                <a:solidFill>
                  <a:srgbClr val="000000"/>
                </a:solidFill>
                <a:effectLst/>
                <a:uFillTx/>
                <a:latin typeface="+mn-lt"/>
                <a:ea typeface="+mn-ea"/>
                <a:cs typeface="+mn-cs"/>
                <a:sym typeface="Helvetica Neue"/>
              </a:rPr>
              <a:t>acro</a:t>
            </a:r>
            <a:r>
              <a:rPr kumimoji="0" lang="en-US" sz="4400" b="0" i="0" u="none" strike="noStrike" cap="none" spc="0" normalizeH="0" baseline="0" dirty="0">
                <a:ln>
                  <a:noFill/>
                </a:ln>
                <a:solidFill>
                  <a:srgbClr val="000000"/>
                </a:solidFill>
                <a:effectLst/>
                <a:uFillTx/>
                <a:latin typeface="+mn-lt"/>
                <a:ea typeface="+mn-ea"/>
                <a:cs typeface="+mn-cs"/>
                <a:sym typeface="Helvetica Neue"/>
              </a:rPr>
              <a:t> “</a:t>
            </a:r>
            <a:r>
              <a:rPr kumimoji="0" lang="en-US" sz="4800" b="0" i="0" u="none" strike="noStrike" cap="none" spc="0" normalizeH="0" baseline="0" dirty="0" err="1">
                <a:ln>
                  <a:noFill/>
                </a:ln>
                <a:solidFill>
                  <a:srgbClr val="000000"/>
                </a:solidFill>
                <a:effectLst/>
                <a:uFillTx/>
                <a:latin typeface="+mn-lt"/>
                <a:ea typeface="+mn-ea"/>
                <a:cs typeface="+mn-cs"/>
                <a:sym typeface="Helvetica Neue"/>
              </a:rPr>
              <a:t>defun</a:t>
            </a:r>
            <a:r>
              <a:rPr kumimoji="0" lang="en-US" sz="4400" b="0" i="0" u="none" strike="noStrike" cap="none" spc="0" normalizeH="0" baseline="0" dirty="0">
                <a:ln>
                  <a:noFill/>
                </a:ln>
                <a:solidFill>
                  <a:srgbClr val="000000"/>
                </a:solidFill>
                <a:effectLst/>
                <a:uFillTx/>
                <a:latin typeface="+mn-lt"/>
                <a:ea typeface="+mn-ea"/>
                <a:cs typeface="+mn-cs"/>
                <a:sym typeface="Helvetica Neue"/>
              </a:rPr>
              <a:t>”</a:t>
            </a:r>
          </a:p>
        </p:txBody>
      </p:sp>
      <p:cxnSp>
        <p:nvCxnSpPr>
          <p:cNvPr id="9" name="Gerade Verbindung mit Pfeil 8">
            <a:extLst>
              <a:ext uri="{FF2B5EF4-FFF2-40B4-BE49-F238E27FC236}">
                <a16:creationId xmlns:a16="http://schemas.microsoft.com/office/drawing/2014/main" id="{6ED3CB44-3396-4758-E956-D9ACD928B9F6}"/>
              </a:ext>
            </a:extLst>
          </p:cNvPr>
          <p:cNvCxnSpPr>
            <a:cxnSpLocks/>
            <a:stCxn id="7" idx="3"/>
          </p:cNvCxnSpPr>
          <p:nvPr/>
        </p:nvCxnSpPr>
        <p:spPr>
          <a:xfrm>
            <a:off x="4609322" y="5207655"/>
            <a:ext cx="2202025" cy="1650345"/>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12" name="Textfeld 11">
            <a:extLst>
              <a:ext uri="{FF2B5EF4-FFF2-40B4-BE49-F238E27FC236}">
                <a16:creationId xmlns:a16="http://schemas.microsoft.com/office/drawing/2014/main" id="{C6786099-776B-5268-5D71-84C35072F588}"/>
              </a:ext>
            </a:extLst>
          </p:cNvPr>
          <p:cNvSpPr txBox="1"/>
          <p:nvPr/>
        </p:nvSpPr>
        <p:spPr>
          <a:xfrm>
            <a:off x="6811347" y="3399119"/>
            <a:ext cx="4833257"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4800" dirty="0">
                <a:solidFill>
                  <a:srgbClr val="000000"/>
                </a:solidFill>
              </a:rPr>
              <a:t>Function name</a:t>
            </a:r>
            <a:endParaRPr kumimoji="0" lang="en-US" sz="4800" b="0" i="0" u="none" strike="noStrike" cap="none" spc="0" normalizeH="0" baseline="0" dirty="0">
              <a:ln>
                <a:noFill/>
              </a:ln>
              <a:solidFill>
                <a:srgbClr val="000000"/>
              </a:solidFill>
              <a:effectLst/>
              <a:uFillTx/>
              <a:latin typeface="+mn-lt"/>
              <a:ea typeface="+mn-ea"/>
              <a:cs typeface="+mn-cs"/>
              <a:sym typeface="Helvetica Neue"/>
            </a:endParaRPr>
          </a:p>
        </p:txBody>
      </p:sp>
      <p:cxnSp>
        <p:nvCxnSpPr>
          <p:cNvPr id="15" name="Gerade Verbindung mit Pfeil 14">
            <a:extLst>
              <a:ext uri="{FF2B5EF4-FFF2-40B4-BE49-F238E27FC236}">
                <a16:creationId xmlns:a16="http://schemas.microsoft.com/office/drawing/2014/main" id="{9EB80E05-A1D8-14C4-8E28-B9CF6DB17FA4}"/>
              </a:ext>
            </a:extLst>
          </p:cNvPr>
          <p:cNvCxnSpPr>
            <a:cxnSpLocks/>
            <a:stCxn id="12" idx="2"/>
          </p:cNvCxnSpPr>
          <p:nvPr/>
        </p:nvCxnSpPr>
        <p:spPr>
          <a:xfrm>
            <a:off x="9227976" y="4240375"/>
            <a:ext cx="0" cy="2617625"/>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18" name="Textfeld 17">
            <a:extLst>
              <a:ext uri="{FF2B5EF4-FFF2-40B4-BE49-F238E27FC236}">
                <a16:creationId xmlns:a16="http://schemas.microsoft.com/office/drawing/2014/main" id="{80720F65-25C3-D839-ECE1-5DF9E463417B}"/>
              </a:ext>
            </a:extLst>
          </p:cNvPr>
          <p:cNvSpPr txBox="1"/>
          <p:nvPr/>
        </p:nvSpPr>
        <p:spPr>
          <a:xfrm>
            <a:off x="11274361" y="3477350"/>
            <a:ext cx="7109927"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4800" dirty="0">
                <a:solidFill>
                  <a:srgbClr val="000000"/>
                </a:solidFill>
              </a:rPr>
              <a:t>Parameters</a:t>
            </a:r>
            <a:endParaRPr kumimoji="0" lang="en-US" sz="2400" b="0" i="0" u="none" strike="noStrike" cap="none" spc="0" normalizeH="0" baseline="0" dirty="0">
              <a:ln>
                <a:noFill/>
              </a:ln>
              <a:solidFill>
                <a:srgbClr val="000000"/>
              </a:solidFill>
              <a:effectLst/>
              <a:uFillTx/>
              <a:latin typeface="+mn-lt"/>
              <a:ea typeface="+mn-ea"/>
              <a:cs typeface="+mn-cs"/>
              <a:sym typeface="Helvetica Neue"/>
            </a:endParaRPr>
          </a:p>
        </p:txBody>
      </p:sp>
      <p:cxnSp>
        <p:nvCxnSpPr>
          <p:cNvPr id="19" name="Gerade Verbindung mit Pfeil 18">
            <a:extLst>
              <a:ext uri="{FF2B5EF4-FFF2-40B4-BE49-F238E27FC236}">
                <a16:creationId xmlns:a16="http://schemas.microsoft.com/office/drawing/2014/main" id="{95508AE9-39CA-B6C4-4ED0-42FD34EB1D06}"/>
              </a:ext>
            </a:extLst>
          </p:cNvPr>
          <p:cNvCxnSpPr>
            <a:cxnSpLocks/>
            <a:stCxn id="18" idx="2"/>
          </p:cNvCxnSpPr>
          <p:nvPr/>
        </p:nvCxnSpPr>
        <p:spPr>
          <a:xfrm flipH="1">
            <a:off x="10985500" y="4318606"/>
            <a:ext cx="3843825" cy="2513849"/>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4" name="Freihand 23">
                <a:extLst>
                  <a:ext uri="{FF2B5EF4-FFF2-40B4-BE49-F238E27FC236}">
                    <a16:creationId xmlns:a16="http://schemas.microsoft.com/office/drawing/2014/main" id="{CEBE127E-ADF1-813B-6687-7D6CDB2E2799}"/>
                  </a:ext>
                </a:extLst>
              </p14:cNvPr>
              <p14:cNvContentPartPr/>
              <p14:nvPr/>
            </p14:nvContentPartPr>
            <p14:xfrm>
              <a:off x="7818686" y="8331708"/>
              <a:ext cx="3520800" cy="360"/>
            </p14:xfrm>
          </p:contentPart>
        </mc:Choice>
        <mc:Fallback xmlns="">
          <p:pic>
            <p:nvPicPr>
              <p:cNvPr id="24" name="Freihand 23">
                <a:extLst>
                  <a:ext uri="{FF2B5EF4-FFF2-40B4-BE49-F238E27FC236}">
                    <a16:creationId xmlns:a16="http://schemas.microsoft.com/office/drawing/2014/main" id="{CEBE127E-ADF1-813B-6687-7D6CDB2E2799}"/>
                  </a:ext>
                </a:extLst>
              </p:cNvPr>
              <p:cNvPicPr/>
              <p:nvPr/>
            </p:nvPicPr>
            <p:blipFill>
              <a:blip r:embed="rId3"/>
              <a:stretch>
                <a:fillRect/>
              </a:stretch>
            </p:blipFill>
            <p:spPr>
              <a:xfrm>
                <a:off x="7765046" y="8224068"/>
                <a:ext cx="36284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5" name="Freihand 24">
                <a:extLst>
                  <a:ext uri="{FF2B5EF4-FFF2-40B4-BE49-F238E27FC236}">
                    <a16:creationId xmlns:a16="http://schemas.microsoft.com/office/drawing/2014/main" id="{45FE5A08-B410-5240-3308-06BA7E684BA0}"/>
                  </a:ext>
                </a:extLst>
              </p14:cNvPr>
              <p14:cNvContentPartPr/>
              <p14:nvPr/>
            </p14:nvContentPartPr>
            <p14:xfrm>
              <a:off x="8900486" y="9209028"/>
              <a:ext cx="608040" cy="360"/>
            </p14:xfrm>
          </p:contentPart>
        </mc:Choice>
        <mc:Fallback xmlns="">
          <p:pic>
            <p:nvPicPr>
              <p:cNvPr id="25" name="Freihand 24">
                <a:extLst>
                  <a:ext uri="{FF2B5EF4-FFF2-40B4-BE49-F238E27FC236}">
                    <a16:creationId xmlns:a16="http://schemas.microsoft.com/office/drawing/2014/main" id="{45FE5A08-B410-5240-3308-06BA7E684BA0}"/>
                  </a:ext>
                </a:extLst>
              </p:cNvPr>
              <p:cNvPicPr/>
              <p:nvPr/>
            </p:nvPicPr>
            <p:blipFill>
              <a:blip r:embed="rId5"/>
              <a:stretch>
                <a:fillRect/>
              </a:stretch>
            </p:blipFill>
            <p:spPr>
              <a:xfrm>
                <a:off x="8846846" y="9101028"/>
                <a:ext cx="7156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6" name="Freihand 25">
                <a:extLst>
                  <a:ext uri="{FF2B5EF4-FFF2-40B4-BE49-F238E27FC236}">
                    <a16:creationId xmlns:a16="http://schemas.microsoft.com/office/drawing/2014/main" id="{F7D21CF7-3EED-8718-9178-3129F4EA0484}"/>
                  </a:ext>
                </a:extLst>
              </p14:cNvPr>
              <p14:cNvContentPartPr/>
              <p14:nvPr/>
            </p14:nvContentPartPr>
            <p14:xfrm>
              <a:off x="9087326" y="10179228"/>
              <a:ext cx="7437960" cy="360"/>
            </p14:xfrm>
          </p:contentPart>
        </mc:Choice>
        <mc:Fallback xmlns="">
          <p:pic>
            <p:nvPicPr>
              <p:cNvPr id="26" name="Freihand 25">
                <a:extLst>
                  <a:ext uri="{FF2B5EF4-FFF2-40B4-BE49-F238E27FC236}">
                    <a16:creationId xmlns:a16="http://schemas.microsoft.com/office/drawing/2014/main" id="{F7D21CF7-3EED-8718-9178-3129F4EA0484}"/>
                  </a:ext>
                </a:extLst>
              </p:cNvPr>
              <p:cNvPicPr/>
              <p:nvPr/>
            </p:nvPicPr>
            <p:blipFill>
              <a:blip r:embed="rId7"/>
              <a:stretch>
                <a:fillRect/>
              </a:stretch>
            </p:blipFill>
            <p:spPr>
              <a:xfrm>
                <a:off x="9033686" y="10071588"/>
                <a:ext cx="75456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7" name="Freihand 26">
                <a:extLst>
                  <a:ext uri="{FF2B5EF4-FFF2-40B4-BE49-F238E27FC236}">
                    <a16:creationId xmlns:a16="http://schemas.microsoft.com/office/drawing/2014/main" id="{8783826C-DAC1-B2D4-F63A-7FA62D273FDF}"/>
                  </a:ext>
                </a:extLst>
              </p14:cNvPr>
              <p14:cNvContentPartPr/>
              <p14:nvPr/>
            </p14:nvContentPartPr>
            <p14:xfrm>
              <a:off x="7445006" y="10925868"/>
              <a:ext cx="301320" cy="360"/>
            </p14:xfrm>
          </p:contentPart>
        </mc:Choice>
        <mc:Fallback xmlns="">
          <p:pic>
            <p:nvPicPr>
              <p:cNvPr id="27" name="Freihand 26">
                <a:extLst>
                  <a:ext uri="{FF2B5EF4-FFF2-40B4-BE49-F238E27FC236}">
                    <a16:creationId xmlns:a16="http://schemas.microsoft.com/office/drawing/2014/main" id="{8783826C-DAC1-B2D4-F63A-7FA62D273FDF}"/>
                  </a:ext>
                </a:extLst>
              </p:cNvPr>
              <p:cNvPicPr/>
              <p:nvPr/>
            </p:nvPicPr>
            <p:blipFill>
              <a:blip r:embed="rId9"/>
              <a:stretch>
                <a:fillRect/>
              </a:stretch>
            </p:blipFill>
            <p:spPr>
              <a:xfrm>
                <a:off x="7391006" y="10817868"/>
                <a:ext cx="408960" cy="216000"/>
              </a:xfrm>
              <a:prstGeom prst="rect">
                <a:avLst/>
              </a:prstGeom>
            </p:spPr>
          </p:pic>
        </mc:Fallback>
      </mc:AlternateContent>
      <p:sp>
        <p:nvSpPr>
          <p:cNvPr id="3" name="Foliennummernplatzhalter 2">
            <a:extLst>
              <a:ext uri="{FF2B5EF4-FFF2-40B4-BE49-F238E27FC236}">
                <a16:creationId xmlns:a16="http://schemas.microsoft.com/office/drawing/2014/main" id="{0011AB9C-11A9-C686-9446-F04A734BFD5A}"/>
              </a:ext>
            </a:extLst>
          </p:cNvPr>
          <p:cNvSpPr>
            <a:spLocks noGrp="1"/>
          </p:cNvSpPr>
          <p:nvPr>
            <p:ph type="sldNum" sz="quarter" idx="2"/>
          </p:nvPr>
        </p:nvSpPr>
        <p:spPr/>
        <p:txBody>
          <a:bodyPr/>
          <a:lstStyle/>
          <a:p>
            <a:fld id="{86CB4B4D-7CA3-9044-876B-883B54F8677D}" type="slidenum">
              <a:rPr lang="en-GB" smtClean="0"/>
              <a:t>71</a:t>
            </a:fld>
            <a:endParaRPr lang="en-GB"/>
          </a:p>
        </p:txBody>
      </p:sp>
    </p:spTree>
    <p:extLst>
      <p:ext uri="{BB962C8B-B14F-4D97-AF65-F5344CB8AC3E}">
        <p14:creationId xmlns:p14="http://schemas.microsoft.com/office/powerpoint/2010/main" val="35760333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D35D2DC-408B-B6A9-4EF5-0BDCF54D6E58}"/>
              </a:ext>
            </a:extLst>
          </p:cNvPr>
          <p:cNvSpPr>
            <a:spLocks noGrp="1"/>
          </p:cNvSpPr>
          <p:nvPr>
            <p:ph type="body" sz="quarter" idx="21"/>
          </p:nvPr>
        </p:nvSpPr>
        <p:spPr/>
        <p:txBody>
          <a:bodyPr/>
          <a:lstStyle/>
          <a:p>
            <a:r>
              <a:rPr lang="de-DE" dirty="0"/>
              <a:t>Circle-Paint </a:t>
            </a:r>
            <a:r>
              <a:rPr lang="de-DE" dirty="0" err="1"/>
              <a:t>Program</a:t>
            </a:r>
            <a:endParaRPr lang="en-GB" dirty="0"/>
          </a:p>
        </p:txBody>
      </p:sp>
      <p:sp>
        <p:nvSpPr>
          <p:cNvPr id="5" name="Titel 4">
            <a:extLst>
              <a:ext uri="{FF2B5EF4-FFF2-40B4-BE49-F238E27FC236}">
                <a16:creationId xmlns:a16="http://schemas.microsoft.com/office/drawing/2014/main" id="{8996EA42-65CD-0C22-8BCD-9020BB826E40}"/>
              </a:ext>
            </a:extLst>
          </p:cNvPr>
          <p:cNvSpPr>
            <a:spLocks noGrp="1"/>
          </p:cNvSpPr>
          <p:nvPr>
            <p:ph type="title"/>
          </p:nvPr>
        </p:nvSpPr>
        <p:spPr/>
        <p:txBody>
          <a:bodyPr/>
          <a:lstStyle/>
          <a:p>
            <a:r>
              <a:rPr lang="de-DE" dirty="0"/>
              <a:t>Code </a:t>
            </a:r>
            <a:r>
              <a:rPr lang="de-DE" dirty="0" err="1"/>
              <a:t>Example</a:t>
            </a:r>
            <a:endParaRPr lang="en-GB" dirty="0"/>
          </a:p>
        </p:txBody>
      </p:sp>
      <p:sp>
        <p:nvSpPr>
          <p:cNvPr id="8" name="Textfeld 7">
            <a:extLst>
              <a:ext uri="{FF2B5EF4-FFF2-40B4-BE49-F238E27FC236}">
                <a16:creationId xmlns:a16="http://schemas.microsoft.com/office/drawing/2014/main" id="{1AE50B43-1647-51BD-846B-66F64ED12B4E}"/>
              </a:ext>
            </a:extLst>
          </p:cNvPr>
          <p:cNvSpPr txBox="1"/>
          <p:nvPr/>
        </p:nvSpPr>
        <p:spPr>
          <a:xfrm>
            <a:off x="17859052" y="3981611"/>
            <a:ext cx="4627983"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de-DE" sz="4800" dirty="0">
                <a:solidFill>
                  <a:srgbClr val="000000"/>
                </a:solidFill>
              </a:rPr>
              <a:t>Lisp</a:t>
            </a:r>
            <a:endParaRPr kumimoji="0" lang="en-GB" sz="2400" b="0" i="0" u="none" strike="noStrike" cap="none" spc="0" normalizeH="0" baseline="0" dirty="0">
              <a:ln>
                <a:noFill/>
              </a:ln>
              <a:solidFill>
                <a:srgbClr val="000000"/>
              </a:solidFill>
              <a:effectLst/>
              <a:uFillTx/>
              <a:latin typeface="+mn-lt"/>
              <a:ea typeface="+mn-ea"/>
              <a:cs typeface="+mn-cs"/>
              <a:sym typeface="Helvetica Neue"/>
            </a:endParaRPr>
          </a:p>
        </p:txBody>
      </p:sp>
      <p:sp>
        <p:nvSpPr>
          <p:cNvPr id="3" name="Foliennummernplatzhalter 2">
            <a:extLst>
              <a:ext uri="{FF2B5EF4-FFF2-40B4-BE49-F238E27FC236}">
                <a16:creationId xmlns:a16="http://schemas.microsoft.com/office/drawing/2014/main" id="{DCF4B96C-CB36-F09B-7C14-D8D9104C781B}"/>
              </a:ext>
            </a:extLst>
          </p:cNvPr>
          <p:cNvSpPr>
            <a:spLocks noGrp="1"/>
          </p:cNvSpPr>
          <p:nvPr>
            <p:ph type="sldNum" sz="quarter" idx="2"/>
          </p:nvPr>
        </p:nvSpPr>
        <p:spPr/>
        <p:txBody>
          <a:bodyPr/>
          <a:lstStyle/>
          <a:p>
            <a:fld id="{86CB4B4D-7CA3-9044-876B-883B54F8677D}" type="slidenum">
              <a:rPr lang="en-GB" smtClean="0"/>
              <a:t>72</a:t>
            </a:fld>
            <a:endParaRPr lang="en-GB"/>
          </a:p>
        </p:txBody>
      </p:sp>
      <p:sp>
        <p:nvSpPr>
          <p:cNvPr id="4" name="Textfeld 3">
            <a:extLst>
              <a:ext uri="{FF2B5EF4-FFF2-40B4-BE49-F238E27FC236}">
                <a16:creationId xmlns:a16="http://schemas.microsoft.com/office/drawing/2014/main" id="{E964B6E0-4745-14D6-D2B7-1FEF48C7C2B6}"/>
              </a:ext>
            </a:extLst>
          </p:cNvPr>
          <p:cNvSpPr txBox="1"/>
          <p:nvPr/>
        </p:nvSpPr>
        <p:spPr>
          <a:xfrm>
            <a:off x="2985797" y="4352138"/>
            <a:ext cx="15507477" cy="6196568"/>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GB" sz="3600" b="0" dirty="0">
                <a:solidFill>
                  <a:srgbClr val="000000"/>
                </a:solidFill>
                <a:effectLst/>
                <a:latin typeface="Consolas" panose="020B0609020204030204" pitchFamily="49" charset="0"/>
              </a:rPr>
              <a:t>(</a:t>
            </a:r>
            <a:r>
              <a:rPr lang="en-GB" sz="3600" b="0" dirty="0" err="1">
                <a:solidFill>
                  <a:srgbClr val="0000FF"/>
                </a:solidFill>
                <a:effectLst/>
                <a:latin typeface="Consolas" panose="020B0609020204030204" pitchFamily="49" charset="0"/>
              </a:rPr>
              <a:t>defvar</a:t>
            </a:r>
            <a:r>
              <a:rPr lang="en-GB" sz="3600" b="0" dirty="0">
                <a:solidFill>
                  <a:srgbClr val="000000"/>
                </a:solidFill>
                <a:effectLst/>
                <a:latin typeface="Consolas" panose="020B0609020204030204" pitchFamily="49" charset="0"/>
              </a:rPr>
              <a:t> rad)</a:t>
            </a:r>
          </a:p>
          <a:p>
            <a:pPr algn="l"/>
            <a:r>
              <a:rPr lang="en-GB" sz="3600" b="0" dirty="0">
                <a:solidFill>
                  <a:srgbClr val="000000"/>
                </a:solidFill>
                <a:effectLst/>
                <a:latin typeface="Consolas" panose="020B0609020204030204" pitchFamily="49" charset="0"/>
              </a:rPr>
              <a:t>(</a:t>
            </a:r>
            <a:r>
              <a:rPr lang="en-GB" sz="3600" b="0" dirty="0" err="1">
                <a:solidFill>
                  <a:srgbClr val="0000FF"/>
                </a:solidFill>
                <a:effectLst/>
                <a:latin typeface="Consolas" panose="020B0609020204030204" pitchFamily="49" charset="0"/>
              </a:rPr>
              <a:t>defvar</a:t>
            </a:r>
            <a:r>
              <a:rPr lang="en-GB" sz="3600" b="0" dirty="0">
                <a:solidFill>
                  <a:srgbClr val="000000"/>
                </a:solidFill>
                <a:effectLst/>
                <a:latin typeface="Consolas" panose="020B0609020204030204" pitchFamily="49" charset="0"/>
              </a:rPr>
              <a:t> paint)</a:t>
            </a:r>
          </a:p>
          <a:p>
            <a:pPr algn="l"/>
            <a:r>
              <a:rPr lang="en-GB" sz="3600" b="0" dirty="0">
                <a:solidFill>
                  <a:srgbClr val="000000"/>
                </a:solidFill>
                <a:effectLst/>
                <a:latin typeface="Consolas" panose="020B0609020204030204" pitchFamily="49" charset="0"/>
              </a:rPr>
              <a:t>(</a:t>
            </a:r>
            <a:r>
              <a:rPr lang="en-GB" sz="3600" b="0" dirty="0" err="1">
                <a:solidFill>
                  <a:srgbClr val="0000FF"/>
                </a:solidFill>
                <a:effectLst/>
                <a:latin typeface="Consolas" panose="020B0609020204030204" pitchFamily="49" charset="0"/>
              </a:rPr>
              <a:t>defvar</a:t>
            </a:r>
            <a:r>
              <a:rPr lang="en-GB" sz="3600" b="0" dirty="0">
                <a:solidFill>
                  <a:srgbClr val="000000"/>
                </a:solidFill>
                <a:effectLst/>
                <a:latin typeface="Consolas" panose="020B0609020204030204" pitchFamily="49" charset="0"/>
              </a:rPr>
              <a:t> area)</a:t>
            </a:r>
          </a:p>
          <a:p>
            <a:pPr algn="l"/>
            <a:br>
              <a:rPr lang="en-GB" sz="3600" b="0" dirty="0">
                <a:solidFill>
                  <a:srgbClr val="000000"/>
                </a:solidFill>
                <a:effectLst/>
                <a:latin typeface="Consolas" panose="020B0609020204030204" pitchFamily="49" charset="0"/>
              </a:rPr>
            </a:br>
            <a:r>
              <a:rPr lang="en-GB" sz="3600" b="0" dirty="0">
                <a:solidFill>
                  <a:srgbClr val="000000"/>
                </a:solidFill>
                <a:effectLst/>
                <a:latin typeface="Consolas" panose="020B0609020204030204" pitchFamily="49" charset="0"/>
              </a:rPr>
              <a:t>(</a:t>
            </a:r>
            <a:r>
              <a:rPr lang="en-GB" sz="3600" b="0" dirty="0" err="1">
                <a:solidFill>
                  <a:srgbClr val="0000FF"/>
                </a:solidFill>
                <a:effectLst/>
                <a:latin typeface="Consolas" panose="020B0609020204030204" pitchFamily="49" charset="0"/>
              </a:rPr>
              <a:t>defun</a:t>
            </a:r>
            <a:r>
              <a:rPr lang="en-GB" sz="3600" b="0" dirty="0">
                <a:solidFill>
                  <a:srgbClr val="000000"/>
                </a:solidFill>
                <a:effectLst/>
                <a:latin typeface="Consolas" panose="020B0609020204030204" pitchFamily="49" charset="0"/>
              </a:rPr>
              <a:t> circle ()</a:t>
            </a:r>
          </a:p>
          <a:p>
            <a:pPr algn="l"/>
            <a:r>
              <a:rPr lang="en-GB" sz="3600" b="0" dirty="0">
                <a:solidFill>
                  <a:srgbClr val="000000"/>
                </a:solidFill>
                <a:effectLst/>
                <a:latin typeface="Consolas" panose="020B0609020204030204" pitchFamily="49" charset="0"/>
              </a:rPr>
              <a:t>    </a:t>
            </a:r>
          </a:p>
          <a:p>
            <a:pPr algn="l"/>
            <a:r>
              <a:rPr lang="en-GB" sz="3600" b="0" dirty="0">
                <a:solidFill>
                  <a:srgbClr val="000000"/>
                </a:solidFill>
                <a:effectLst/>
                <a:latin typeface="Consolas" panose="020B0609020204030204" pitchFamily="49" charset="0"/>
              </a:rPr>
              <a:t>    </a:t>
            </a:r>
          </a:p>
          <a:p>
            <a:pPr algn="l"/>
            <a:r>
              <a:rPr lang="en-GB" sz="3600" b="0" dirty="0">
                <a:solidFill>
                  <a:srgbClr val="000000"/>
                </a:solidFill>
                <a:effectLst/>
                <a:latin typeface="Consolas" panose="020B0609020204030204" pitchFamily="49" charset="0"/>
              </a:rPr>
              <a:t>    </a:t>
            </a:r>
          </a:p>
          <a:p>
            <a:pPr algn="l"/>
            <a:r>
              <a:rPr lang="en-GB" sz="3600" b="0" dirty="0">
                <a:solidFill>
                  <a:srgbClr val="000000"/>
                </a:solidFill>
                <a:effectLst/>
                <a:latin typeface="Consolas" panose="020B0609020204030204" pitchFamily="49" charset="0"/>
              </a:rPr>
              <a:t>    </a:t>
            </a:r>
          </a:p>
          <a:p>
            <a:pPr algn="l"/>
            <a:r>
              <a:rPr lang="en-GB" sz="3600" b="0" dirty="0">
                <a:solidFill>
                  <a:srgbClr val="000000"/>
                </a:solidFill>
                <a:effectLst/>
                <a:latin typeface="Consolas" panose="020B0609020204030204" pitchFamily="49" charset="0"/>
              </a:rPr>
              <a:t>    </a:t>
            </a:r>
          </a:p>
          <a:p>
            <a:pPr algn="l"/>
            <a:r>
              <a:rPr lang="en-GB" sz="3600" b="0" dirty="0">
                <a:solidFill>
                  <a:srgbClr val="000000"/>
                </a:solidFill>
                <a:effectLst/>
                <a:latin typeface="Consolas" panose="020B0609020204030204" pitchFamily="49" charset="0"/>
              </a:rPr>
              <a:t>    )</a:t>
            </a:r>
          </a:p>
        </p:txBody>
      </p:sp>
      <p:sp>
        <p:nvSpPr>
          <p:cNvPr id="6" name="Rechteck: abgerundete Ecken 5">
            <a:extLst>
              <a:ext uri="{FF2B5EF4-FFF2-40B4-BE49-F238E27FC236}">
                <a16:creationId xmlns:a16="http://schemas.microsoft.com/office/drawing/2014/main" id="{454B8B91-EDD4-A54B-3B20-8742911163CB}"/>
              </a:ext>
            </a:extLst>
          </p:cNvPr>
          <p:cNvSpPr/>
          <p:nvPr/>
        </p:nvSpPr>
        <p:spPr>
          <a:xfrm>
            <a:off x="2453941" y="3977538"/>
            <a:ext cx="19095115" cy="6625683"/>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5978478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D35D2DC-408B-B6A9-4EF5-0BDCF54D6E58}"/>
              </a:ext>
            </a:extLst>
          </p:cNvPr>
          <p:cNvSpPr>
            <a:spLocks noGrp="1"/>
          </p:cNvSpPr>
          <p:nvPr>
            <p:ph type="body" sz="quarter" idx="21"/>
          </p:nvPr>
        </p:nvSpPr>
        <p:spPr/>
        <p:txBody>
          <a:bodyPr/>
          <a:lstStyle/>
          <a:p>
            <a:r>
              <a:rPr lang="de-DE" dirty="0"/>
              <a:t>Circle-Paint </a:t>
            </a:r>
            <a:r>
              <a:rPr lang="de-DE" dirty="0" err="1"/>
              <a:t>Program</a:t>
            </a:r>
            <a:endParaRPr lang="en-GB" dirty="0"/>
          </a:p>
        </p:txBody>
      </p:sp>
      <p:sp>
        <p:nvSpPr>
          <p:cNvPr id="5" name="Titel 4">
            <a:extLst>
              <a:ext uri="{FF2B5EF4-FFF2-40B4-BE49-F238E27FC236}">
                <a16:creationId xmlns:a16="http://schemas.microsoft.com/office/drawing/2014/main" id="{8996EA42-65CD-0C22-8BCD-9020BB826E40}"/>
              </a:ext>
            </a:extLst>
          </p:cNvPr>
          <p:cNvSpPr>
            <a:spLocks noGrp="1"/>
          </p:cNvSpPr>
          <p:nvPr>
            <p:ph type="title"/>
          </p:nvPr>
        </p:nvSpPr>
        <p:spPr/>
        <p:txBody>
          <a:bodyPr/>
          <a:lstStyle/>
          <a:p>
            <a:r>
              <a:rPr lang="de-DE" dirty="0"/>
              <a:t>Code </a:t>
            </a:r>
            <a:r>
              <a:rPr lang="de-DE" dirty="0" err="1"/>
              <a:t>Example</a:t>
            </a:r>
            <a:endParaRPr lang="en-GB" dirty="0"/>
          </a:p>
        </p:txBody>
      </p:sp>
      <p:sp>
        <p:nvSpPr>
          <p:cNvPr id="8" name="Textfeld 7">
            <a:extLst>
              <a:ext uri="{FF2B5EF4-FFF2-40B4-BE49-F238E27FC236}">
                <a16:creationId xmlns:a16="http://schemas.microsoft.com/office/drawing/2014/main" id="{1AE50B43-1647-51BD-846B-66F64ED12B4E}"/>
              </a:ext>
            </a:extLst>
          </p:cNvPr>
          <p:cNvSpPr txBox="1"/>
          <p:nvPr/>
        </p:nvSpPr>
        <p:spPr>
          <a:xfrm>
            <a:off x="16235526" y="4906135"/>
            <a:ext cx="4627983"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de-DE" sz="4800" dirty="0">
                <a:solidFill>
                  <a:srgbClr val="000000"/>
                </a:solidFill>
              </a:rPr>
              <a:t>Lisp</a:t>
            </a:r>
            <a:endParaRPr kumimoji="0" lang="en-GB" sz="2400" b="0" i="0" u="none" strike="noStrike" cap="none" spc="0" normalizeH="0" baseline="0" dirty="0">
              <a:ln>
                <a:noFill/>
              </a:ln>
              <a:solidFill>
                <a:srgbClr val="000000"/>
              </a:solidFill>
              <a:effectLst/>
              <a:uFillTx/>
              <a:latin typeface="+mn-lt"/>
              <a:ea typeface="+mn-ea"/>
              <a:cs typeface="+mn-cs"/>
              <a:sym typeface="Helvetica Neue"/>
            </a:endParaRPr>
          </a:p>
        </p:txBody>
      </p:sp>
      <p:sp>
        <p:nvSpPr>
          <p:cNvPr id="3" name="Foliennummernplatzhalter 2">
            <a:extLst>
              <a:ext uri="{FF2B5EF4-FFF2-40B4-BE49-F238E27FC236}">
                <a16:creationId xmlns:a16="http://schemas.microsoft.com/office/drawing/2014/main" id="{DCF4B96C-CB36-F09B-7C14-D8D9104C781B}"/>
              </a:ext>
            </a:extLst>
          </p:cNvPr>
          <p:cNvSpPr>
            <a:spLocks noGrp="1"/>
          </p:cNvSpPr>
          <p:nvPr>
            <p:ph type="sldNum" sz="quarter" idx="2"/>
          </p:nvPr>
        </p:nvSpPr>
        <p:spPr/>
        <p:txBody>
          <a:bodyPr/>
          <a:lstStyle/>
          <a:p>
            <a:fld id="{86CB4B4D-7CA3-9044-876B-883B54F8677D}" type="slidenum">
              <a:rPr lang="en-GB" smtClean="0"/>
              <a:t>73</a:t>
            </a:fld>
            <a:endParaRPr lang="en-GB"/>
          </a:p>
        </p:txBody>
      </p:sp>
      <p:sp>
        <p:nvSpPr>
          <p:cNvPr id="6" name="Textfeld 5">
            <a:extLst>
              <a:ext uri="{FF2B5EF4-FFF2-40B4-BE49-F238E27FC236}">
                <a16:creationId xmlns:a16="http://schemas.microsoft.com/office/drawing/2014/main" id="{D24FB9E3-1582-ACBA-2A8F-955E268C8B9A}"/>
              </a:ext>
            </a:extLst>
          </p:cNvPr>
          <p:cNvSpPr txBox="1"/>
          <p:nvPr/>
        </p:nvSpPr>
        <p:spPr>
          <a:xfrm>
            <a:off x="2761862" y="4906135"/>
            <a:ext cx="16739118" cy="4534575"/>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GB" sz="3600" b="0" dirty="0">
                <a:solidFill>
                  <a:srgbClr val="000000"/>
                </a:solidFill>
                <a:effectLst/>
                <a:latin typeface="Consolas" panose="020B0609020204030204" pitchFamily="49" charset="0"/>
              </a:rPr>
              <a:t>(</a:t>
            </a:r>
            <a:r>
              <a:rPr lang="en-GB" sz="3600" b="0" dirty="0" err="1">
                <a:solidFill>
                  <a:srgbClr val="0000FF"/>
                </a:solidFill>
                <a:effectLst/>
                <a:latin typeface="Consolas" panose="020B0609020204030204" pitchFamily="49" charset="0"/>
              </a:rPr>
              <a:t>defun</a:t>
            </a:r>
            <a:r>
              <a:rPr lang="en-GB" sz="3600" b="0" dirty="0">
                <a:solidFill>
                  <a:srgbClr val="000000"/>
                </a:solidFill>
                <a:effectLst/>
                <a:latin typeface="Consolas" panose="020B0609020204030204" pitchFamily="49" charset="0"/>
              </a:rPr>
              <a:t> circle ()</a:t>
            </a:r>
          </a:p>
          <a:p>
            <a:pPr algn="l"/>
            <a:r>
              <a:rPr lang="en-GB" sz="3600" b="0" dirty="0">
                <a:solidFill>
                  <a:srgbClr val="000000"/>
                </a:solidFill>
                <a:effectLst/>
                <a:latin typeface="Consolas" panose="020B0609020204030204" pitchFamily="49" charset="0"/>
              </a:rPr>
              <a:t>    (</a:t>
            </a:r>
            <a:r>
              <a:rPr lang="en-GB" sz="3600" b="0" dirty="0" err="1">
                <a:solidFill>
                  <a:srgbClr val="000000"/>
                </a:solidFill>
                <a:effectLst/>
                <a:latin typeface="Consolas" panose="020B0609020204030204" pitchFamily="49" charset="0"/>
              </a:rPr>
              <a:t>terpri</a:t>
            </a:r>
            <a:r>
              <a:rPr lang="en-GB" sz="3600" b="0" dirty="0">
                <a:solidFill>
                  <a:srgbClr val="000000"/>
                </a:solidFill>
                <a:effectLst/>
                <a:latin typeface="Consolas" panose="020B0609020204030204" pitchFamily="49" charset="0"/>
              </a:rPr>
              <a:t>)</a:t>
            </a:r>
          </a:p>
          <a:p>
            <a:pPr algn="l"/>
            <a:r>
              <a:rPr lang="en-GB" sz="3600" b="0" dirty="0">
                <a:solidFill>
                  <a:srgbClr val="000000"/>
                </a:solidFill>
                <a:effectLst/>
                <a:latin typeface="Consolas" panose="020B0609020204030204" pitchFamily="49" charset="0"/>
              </a:rPr>
              <a:t>    (</a:t>
            </a:r>
            <a:r>
              <a:rPr lang="en-GB" sz="3600" b="0" dirty="0" err="1">
                <a:solidFill>
                  <a:srgbClr val="0000FF"/>
                </a:solidFill>
                <a:effectLst/>
                <a:latin typeface="Consolas" panose="020B0609020204030204" pitchFamily="49" charset="0"/>
              </a:rPr>
              <a:t>setq</a:t>
            </a:r>
            <a:r>
              <a:rPr lang="en-GB" sz="3600" b="0" dirty="0">
                <a:solidFill>
                  <a:srgbClr val="000000"/>
                </a:solidFill>
                <a:effectLst/>
                <a:latin typeface="Consolas" panose="020B0609020204030204" pitchFamily="49" charset="0"/>
              </a:rPr>
              <a:t> rad (read))</a:t>
            </a:r>
          </a:p>
          <a:p>
            <a:pPr algn="l"/>
            <a:r>
              <a:rPr lang="en-GB" sz="3600" b="0" dirty="0">
                <a:solidFill>
                  <a:srgbClr val="000000"/>
                </a:solidFill>
                <a:effectLst/>
                <a:latin typeface="Consolas" panose="020B0609020204030204" pitchFamily="49" charset="0"/>
              </a:rPr>
              <a:t>    </a:t>
            </a:r>
          </a:p>
          <a:p>
            <a:pPr algn="l"/>
            <a:r>
              <a:rPr lang="en-GB" sz="3600" b="0" dirty="0">
                <a:solidFill>
                  <a:srgbClr val="000000"/>
                </a:solidFill>
                <a:effectLst/>
                <a:latin typeface="Consolas" panose="020B0609020204030204" pitchFamily="49" charset="0"/>
              </a:rPr>
              <a:t>    (</a:t>
            </a:r>
            <a:r>
              <a:rPr lang="en-GB" sz="3600" b="0" dirty="0" err="1">
                <a:solidFill>
                  <a:srgbClr val="0000FF"/>
                </a:solidFill>
                <a:effectLst/>
                <a:latin typeface="Consolas" panose="020B0609020204030204" pitchFamily="49" charset="0"/>
              </a:rPr>
              <a:t>setq</a:t>
            </a:r>
            <a:r>
              <a:rPr lang="en-GB" sz="3600" b="0" dirty="0">
                <a:solidFill>
                  <a:srgbClr val="000000"/>
                </a:solidFill>
                <a:effectLst/>
                <a:latin typeface="Consolas" panose="020B0609020204030204" pitchFamily="49" charset="0"/>
              </a:rPr>
              <a:t> paint (read))</a:t>
            </a:r>
          </a:p>
          <a:p>
            <a:pPr algn="l"/>
            <a:endParaRPr lang="en-GB" sz="3600" b="0" dirty="0">
              <a:solidFill>
                <a:srgbClr val="000000"/>
              </a:solidFill>
              <a:effectLst/>
              <a:latin typeface="Consolas" panose="020B0609020204030204" pitchFamily="49" charset="0"/>
            </a:endParaRPr>
          </a:p>
          <a:p>
            <a:pPr algn="l"/>
            <a:r>
              <a:rPr lang="en-GB" sz="3600" b="0" dirty="0">
                <a:solidFill>
                  <a:srgbClr val="000000"/>
                </a:solidFill>
                <a:effectLst/>
                <a:latin typeface="Consolas" panose="020B0609020204030204" pitchFamily="49" charset="0"/>
              </a:rPr>
              <a:t>    (</a:t>
            </a:r>
            <a:r>
              <a:rPr lang="en-GB" sz="3600" b="0" dirty="0" err="1">
                <a:solidFill>
                  <a:srgbClr val="0000FF"/>
                </a:solidFill>
                <a:effectLst/>
                <a:latin typeface="Consolas" panose="020B0609020204030204" pitchFamily="49" charset="0"/>
              </a:rPr>
              <a:t>setq</a:t>
            </a:r>
            <a:r>
              <a:rPr lang="en-GB" sz="3600" b="0" dirty="0">
                <a:solidFill>
                  <a:srgbClr val="000000"/>
                </a:solidFill>
                <a:effectLst/>
                <a:latin typeface="Consolas" panose="020B0609020204030204" pitchFamily="49" charset="0"/>
              </a:rPr>
              <a:t> area (* </a:t>
            </a:r>
            <a:r>
              <a:rPr lang="en-GB" sz="3600" b="0" dirty="0">
                <a:solidFill>
                  <a:srgbClr val="0000FF"/>
                </a:solidFill>
                <a:effectLst/>
                <a:latin typeface="Consolas" panose="020B0609020204030204" pitchFamily="49" charset="0"/>
              </a:rPr>
              <a:t>PI</a:t>
            </a:r>
            <a:r>
              <a:rPr lang="en-GB" sz="3600" b="0" dirty="0">
                <a:solidFill>
                  <a:srgbClr val="000000"/>
                </a:solidFill>
                <a:effectLst/>
                <a:latin typeface="Consolas" panose="020B0609020204030204" pitchFamily="49" charset="0"/>
              </a:rPr>
              <a:t> rad rad))</a:t>
            </a:r>
          </a:p>
          <a:p>
            <a:pPr algn="l"/>
            <a:r>
              <a:rPr lang="en-GB" sz="3600" b="0" dirty="0">
                <a:solidFill>
                  <a:srgbClr val="000000"/>
                </a:solidFill>
                <a:effectLst/>
                <a:latin typeface="Consolas" panose="020B0609020204030204" pitchFamily="49" charset="0"/>
              </a:rPr>
              <a:t>    )</a:t>
            </a:r>
          </a:p>
        </p:txBody>
      </p:sp>
      <mc:AlternateContent xmlns:mc="http://schemas.openxmlformats.org/markup-compatibility/2006" xmlns:p14="http://schemas.microsoft.com/office/powerpoint/2010/main">
        <mc:Choice Requires="p14">
          <p:contentPart p14:bwMode="auto" r:id="rId2">
            <p14:nvContentPartPr>
              <p14:cNvPr id="19" name="Freihand 18">
                <a:extLst>
                  <a:ext uri="{FF2B5EF4-FFF2-40B4-BE49-F238E27FC236}">
                    <a16:creationId xmlns:a16="http://schemas.microsoft.com/office/drawing/2014/main" id="{D5CABD7A-75EB-B79A-1DAF-A9F8FECF98BF}"/>
                  </a:ext>
                </a:extLst>
              </p14:cNvPr>
              <p14:cNvContentPartPr/>
              <p14:nvPr/>
            </p14:nvContentPartPr>
            <p14:xfrm>
              <a:off x="4086264" y="5854548"/>
              <a:ext cx="1461960" cy="360"/>
            </p14:xfrm>
          </p:contentPart>
        </mc:Choice>
        <mc:Fallback xmlns="">
          <p:pic>
            <p:nvPicPr>
              <p:cNvPr id="19" name="Freihand 18">
                <a:extLst>
                  <a:ext uri="{FF2B5EF4-FFF2-40B4-BE49-F238E27FC236}">
                    <a16:creationId xmlns:a16="http://schemas.microsoft.com/office/drawing/2014/main" id="{D5CABD7A-75EB-B79A-1DAF-A9F8FECF98BF}"/>
                  </a:ext>
                </a:extLst>
              </p:cNvPr>
              <p:cNvPicPr/>
              <p:nvPr/>
            </p:nvPicPr>
            <p:blipFill>
              <a:blip r:embed="rId3"/>
              <a:stretch>
                <a:fillRect/>
              </a:stretch>
            </p:blipFill>
            <p:spPr>
              <a:xfrm>
                <a:off x="3996264" y="5674908"/>
                <a:ext cx="1641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1" name="Freihand 20">
                <a:extLst>
                  <a:ext uri="{FF2B5EF4-FFF2-40B4-BE49-F238E27FC236}">
                    <a16:creationId xmlns:a16="http://schemas.microsoft.com/office/drawing/2014/main" id="{4A710D1F-8A4E-9342-327D-0ABF43347FF3}"/>
                  </a:ext>
                </a:extLst>
              </p14:cNvPr>
              <p14:cNvContentPartPr/>
              <p14:nvPr/>
            </p14:nvContentPartPr>
            <p14:xfrm>
              <a:off x="4011384" y="6414348"/>
              <a:ext cx="3913200" cy="360"/>
            </p14:xfrm>
          </p:contentPart>
        </mc:Choice>
        <mc:Fallback xmlns="">
          <p:pic>
            <p:nvPicPr>
              <p:cNvPr id="21" name="Freihand 20">
                <a:extLst>
                  <a:ext uri="{FF2B5EF4-FFF2-40B4-BE49-F238E27FC236}">
                    <a16:creationId xmlns:a16="http://schemas.microsoft.com/office/drawing/2014/main" id="{4A710D1F-8A4E-9342-327D-0ABF43347FF3}"/>
                  </a:ext>
                </a:extLst>
              </p:cNvPr>
              <p:cNvPicPr/>
              <p:nvPr/>
            </p:nvPicPr>
            <p:blipFill>
              <a:blip r:embed="rId5"/>
              <a:stretch>
                <a:fillRect/>
              </a:stretch>
            </p:blipFill>
            <p:spPr>
              <a:xfrm>
                <a:off x="3921384" y="6234708"/>
                <a:ext cx="40928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Freihand 23">
                <a:extLst>
                  <a:ext uri="{FF2B5EF4-FFF2-40B4-BE49-F238E27FC236}">
                    <a16:creationId xmlns:a16="http://schemas.microsoft.com/office/drawing/2014/main" id="{9E1C7E64-933E-D778-FF89-108A348BC5AB}"/>
                  </a:ext>
                </a:extLst>
              </p14:cNvPr>
              <p14:cNvContentPartPr/>
              <p14:nvPr/>
            </p14:nvContentPartPr>
            <p14:xfrm>
              <a:off x="4030824" y="8579028"/>
              <a:ext cx="6150600" cy="360"/>
            </p14:xfrm>
          </p:contentPart>
        </mc:Choice>
        <mc:Fallback xmlns="">
          <p:pic>
            <p:nvPicPr>
              <p:cNvPr id="24" name="Freihand 23">
                <a:extLst>
                  <a:ext uri="{FF2B5EF4-FFF2-40B4-BE49-F238E27FC236}">
                    <a16:creationId xmlns:a16="http://schemas.microsoft.com/office/drawing/2014/main" id="{9E1C7E64-933E-D778-FF89-108A348BC5AB}"/>
                  </a:ext>
                </a:extLst>
              </p:cNvPr>
              <p:cNvPicPr/>
              <p:nvPr/>
            </p:nvPicPr>
            <p:blipFill>
              <a:blip r:embed="rId7"/>
              <a:stretch>
                <a:fillRect/>
              </a:stretch>
            </p:blipFill>
            <p:spPr>
              <a:xfrm>
                <a:off x="3940824" y="8399388"/>
                <a:ext cx="63302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5" name="Freihand 24">
                <a:extLst>
                  <a:ext uri="{FF2B5EF4-FFF2-40B4-BE49-F238E27FC236}">
                    <a16:creationId xmlns:a16="http://schemas.microsoft.com/office/drawing/2014/main" id="{5B2F4DAE-FFEB-1455-A639-2D834C991D6A}"/>
                  </a:ext>
                </a:extLst>
              </p14:cNvPr>
              <p14:cNvContentPartPr/>
              <p14:nvPr/>
            </p14:nvContentPartPr>
            <p14:xfrm>
              <a:off x="3955584" y="7518828"/>
              <a:ext cx="4586400" cy="15480"/>
            </p14:xfrm>
          </p:contentPart>
        </mc:Choice>
        <mc:Fallback xmlns="">
          <p:pic>
            <p:nvPicPr>
              <p:cNvPr id="25" name="Freihand 24">
                <a:extLst>
                  <a:ext uri="{FF2B5EF4-FFF2-40B4-BE49-F238E27FC236}">
                    <a16:creationId xmlns:a16="http://schemas.microsoft.com/office/drawing/2014/main" id="{5B2F4DAE-FFEB-1455-A639-2D834C991D6A}"/>
                  </a:ext>
                </a:extLst>
              </p:cNvPr>
              <p:cNvPicPr/>
              <p:nvPr/>
            </p:nvPicPr>
            <p:blipFill>
              <a:blip r:embed="rId9"/>
              <a:stretch>
                <a:fillRect/>
              </a:stretch>
            </p:blipFill>
            <p:spPr>
              <a:xfrm>
                <a:off x="3865944" y="7339188"/>
                <a:ext cx="4766040" cy="375120"/>
              </a:xfrm>
              <a:prstGeom prst="rect">
                <a:avLst/>
              </a:prstGeom>
            </p:spPr>
          </p:pic>
        </mc:Fallback>
      </mc:AlternateContent>
      <p:sp>
        <p:nvSpPr>
          <p:cNvPr id="4" name="Rechteck: abgerundete Ecken 3">
            <a:extLst>
              <a:ext uri="{FF2B5EF4-FFF2-40B4-BE49-F238E27FC236}">
                <a16:creationId xmlns:a16="http://schemas.microsoft.com/office/drawing/2014/main" id="{DD525185-679F-ED55-C593-1CAAAFC6261C}"/>
              </a:ext>
            </a:extLst>
          </p:cNvPr>
          <p:cNvSpPr/>
          <p:nvPr/>
        </p:nvSpPr>
        <p:spPr>
          <a:xfrm>
            <a:off x="2325938" y="4636759"/>
            <a:ext cx="17319124" cy="5430283"/>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0816694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5D69DC2E-C742-88AD-F000-5CBDB90372A0}"/>
              </a:ext>
            </a:extLst>
          </p:cNvPr>
          <p:cNvSpPr>
            <a:spLocks noGrp="1"/>
          </p:cNvSpPr>
          <p:nvPr>
            <p:ph type="body" sz="quarter" idx="21"/>
          </p:nvPr>
        </p:nvSpPr>
        <p:spPr/>
        <p:txBody>
          <a:bodyPr/>
          <a:lstStyle/>
          <a:p>
            <a:r>
              <a:rPr lang="de-DE" dirty="0"/>
              <a:t>Operators</a:t>
            </a:r>
            <a:endParaRPr lang="en-GB" dirty="0"/>
          </a:p>
        </p:txBody>
      </p:sp>
      <p:sp>
        <p:nvSpPr>
          <p:cNvPr id="5" name="Titel 4">
            <a:extLst>
              <a:ext uri="{FF2B5EF4-FFF2-40B4-BE49-F238E27FC236}">
                <a16:creationId xmlns:a16="http://schemas.microsoft.com/office/drawing/2014/main" id="{E789B7CC-9DFB-D32A-35C0-2518EE259BA3}"/>
              </a:ext>
            </a:extLst>
          </p:cNvPr>
          <p:cNvSpPr>
            <a:spLocks noGrp="1"/>
          </p:cNvSpPr>
          <p:nvPr>
            <p:ph type="title"/>
          </p:nvPr>
        </p:nvSpPr>
        <p:spPr/>
        <p:txBody>
          <a:bodyPr/>
          <a:lstStyle/>
          <a:p>
            <a:r>
              <a:rPr lang="de-DE" dirty="0" err="1"/>
              <a:t>Functions</a:t>
            </a:r>
            <a:endParaRPr lang="en-GB" dirty="0"/>
          </a:p>
        </p:txBody>
      </p:sp>
      <p:sp>
        <p:nvSpPr>
          <p:cNvPr id="6" name="Foliennummernplatzhalter 5">
            <a:extLst>
              <a:ext uri="{FF2B5EF4-FFF2-40B4-BE49-F238E27FC236}">
                <a16:creationId xmlns:a16="http://schemas.microsoft.com/office/drawing/2014/main" id="{BEA31D64-E15A-7B87-F774-488DF229565A}"/>
              </a:ext>
            </a:extLst>
          </p:cNvPr>
          <p:cNvSpPr>
            <a:spLocks noGrp="1"/>
          </p:cNvSpPr>
          <p:nvPr>
            <p:ph type="sldNum" sz="quarter" idx="2"/>
          </p:nvPr>
        </p:nvSpPr>
        <p:spPr/>
        <p:txBody>
          <a:bodyPr/>
          <a:lstStyle/>
          <a:p>
            <a:fld id="{86CB4B4D-7CA3-9044-876B-883B54F8677D}" type="slidenum">
              <a:rPr lang="en-GB" smtClean="0"/>
              <a:t>74</a:t>
            </a:fld>
            <a:endParaRPr lang="en-GB"/>
          </a:p>
        </p:txBody>
      </p:sp>
      <p:sp>
        <p:nvSpPr>
          <p:cNvPr id="9" name="Textfeld 8">
            <a:extLst>
              <a:ext uri="{FF2B5EF4-FFF2-40B4-BE49-F238E27FC236}">
                <a16:creationId xmlns:a16="http://schemas.microsoft.com/office/drawing/2014/main" id="{2CF82234-A79B-C2BF-C5FB-100638335E47}"/>
              </a:ext>
            </a:extLst>
          </p:cNvPr>
          <p:cNvSpPr txBox="1"/>
          <p:nvPr/>
        </p:nvSpPr>
        <p:spPr>
          <a:xfrm>
            <a:off x="5492564" y="4962604"/>
            <a:ext cx="3894032" cy="7673896"/>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da-DK" sz="3600" b="0" dirty="0">
                <a:solidFill>
                  <a:srgbClr val="000000"/>
                </a:solidFill>
                <a:effectLst/>
                <a:latin typeface="Consolas" panose="020B0609020204030204" pitchFamily="49" charset="0"/>
              </a:rPr>
              <a:t>(+  </a:t>
            </a:r>
            <a:r>
              <a:rPr lang="da-DK" sz="3600" b="0" dirty="0">
                <a:solidFill>
                  <a:srgbClr val="098658"/>
                </a:solidFill>
                <a:effectLst/>
                <a:latin typeface="Consolas" panose="020B0609020204030204" pitchFamily="49" charset="0"/>
              </a:rPr>
              <a:t>6</a:t>
            </a:r>
            <a:r>
              <a:rPr lang="da-DK" sz="3600" b="0" dirty="0">
                <a:solidFill>
                  <a:srgbClr val="000000"/>
                </a:solidFill>
                <a:effectLst/>
                <a:latin typeface="Consolas" panose="020B0609020204030204" pitchFamily="49" charset="0"/>
              </a:rPr>
              <a:t> </a:t>
            </a:r>
            <a:r>
              <a:rPr lang="da-DK" sz="3600" b="0" dirty="0">
                <a:solidFill>
                  <a:srgbClr val="098658"/>
                </a:solidFill>
                <a:effectLst/>
                <a:latin typeface="Consolas" panose="020B0609020204030204" pitchFamily="49" charset="0"/>
              </a:rPr>
              <a:t>3</a:t>
            </a:r>
            <a:r>
              <a:rPr lang="da-DK" sz="3600" b="0" dirty="0">
                <a:solidFill>
                  <a:srgbClr val="000000"/>
                </a:solidFill>
                <a:effectLst/>
                <a:latin typeface="Consolas" panose="020B0609020204030204" pitchFamily="49" charset="0"/>
              </a:rPr>
              <a:t>) = </a:t>
            </a:r>
            <a:r>
              <a:rPr lang="da-DK" sz="3600" b="0" dirty="0">
                <a:solidFill>
                  <a:srgbClr val="098658"/>
                </a:solidFill>
                <a:effectLst/>
                <a:latin typeface="Consolas" panose="020B0609020204030204" pitchFamily="49" charset="0"/>
              </a:rPr>
              <a:t>9</a:t>
            </a:r>
            <a:endParaRPr lang="da-DK" sz="3600" b="0" dirty="0">
              <a:solidFill>
                <a:srgbClr val="000000"/>
              </a:solidFill>
              <a:effectLst/>
              <a:latin typeface="Consolas" panose="020B0609020204030204" pitchFamily="49" charset="0"/>
            </a:endParaRPr>
          </a:p>
          <a:p>
            <a:pPr algn="l"/>
            <a:br>
              <a:rPr lang="da-DK" sz="3600" b="0" dirty="0">
                <a:solidFill>
                  <a:srgbClr val="000000"/>
                </a:solidFill>
                <a:effectLst/>
                <a:latin typeface="Consolas" panose="020B0609020204030204" pitchFamily="49" charset="0"/>
              </a:rPr>
            </a:br>
            <a:r>
              <a:rPr lang="da-DK" sz="3600" b="0" dirty="0">
                <a:solidFill>
                  <a:srgbClr val="000000"/>
                </a:solidFill>
                <a:effectLst/>
                <a:latin typeface="Consolas" panose="020B0609020204030204" pitchFamily="49" charset="0"/>
              </a:rPr>
              <a:t>(- </a:t>
            </a:r>
            <a:r>
              <a:rPr lang="da-DK" sz="3600" b="0" dirty="0">
                <a:solidFill>
                  <a:srgbClr val="098658"/>
                </a:solidFill>
                <a:effectLst/>
                <a:latin typeface="Consolas" panose="020B0609020204030204" pitchFamily="49" charset="0"/>
              </a:rPr>
              <a:t>6</a:t>
            </a:r>
            <a:r>
              <a:rPr lang="da-DK" sz="3600" b="0" dirty="0">
                <a:solidFill>
                  <a:srgbClr val="000000"/>
                </a:solidFill>
                <a:effectLst/>
                <a:latin typeface="Consolas" panose="020B0609020204030204" pitchFamily="49" charset="0"/>
              </a:rPr>
              <a:t> </a:t>
            </a:r>
            <a:r>
              <a:rPr lang="da-DK" sz="3600" b="0" dirty="0">
                <a:solidFill>
                  <a:srgbClr val="098658"/>
                </a:solidFill>
                <a:effectLst/>
                <a:latin typeface="Consolas" panose="020B0609020204030204" pitchFamily="49" charset="0"/>
              </a:rPr>
              <a:t>3</a:t>
            </a:r>
            <a:r>
              <a:rPr lang="da-DK" sz="3600" b="0" dirty="0">
                <a:solidFill>
                  <a:srgbClr val="000000"/>
                </a:solidFill>
                <a:effectLst/>
                <a:latin typeface="Consolas" panose="020B0609020204030204" pitchFamily="49" charset="0"/>
              </a:rPr>
              <a:t>) = </a:t>
            </a:r>
            <a:r>
              <a:rPr lang="da-DK" sz="3600" b="0" dirty="0">
                <a:solidFill>
                  <a:srgbClr val="098658"/>
                </a:solidFill>
                <a:effectLst/>
                <a:latin typeface="Consolas" panose="020B0609020204030204" pitchFamily="49" charset="0"/>
              </a:rPr>
              <a:t>3</a:t>
            </a:r>
            <a:endParaRPr lang="da-DK" sz="3600" b="0" dirty="0">
              <a:solidFill>
                <a:srgbClr val="000000"/>
              </a:solidFill>
              <a:effectLst/>
              <a:latin typeface="Consolas" panose="020B0609020204030204" pitchFamily="49" charset="0"/>
            </a:endParaRPr>
          </a:p>
          <a:p>
            <a:pPr algn="l"/>
            <a:br>
              <a:rPr lang="da-DK" sz="3600" b="0" dirty="0">
                <a:solidFill>
                  <a:srgbClr val="000000"/>
                </a:solidFill>
                <a:effectLst/>
                <a:latin typeface="Consolas" panose="020B0609020204030204" pitchFamily="49" charset="0"/>
              </a:rPr>
            </a:br>
            <a:r>
              <a:rPr lang="da-DK" sz="3600" b="0" dirty="0">
                <a:solidFill>
                  <a:srgbClr val="000000"/>
                </a:solidFill>
                <a:effectLst/>
                <a:latin typeface="Consolas" panose="020B0609020204030204" pitchFamily="49" charset="0"/>
              </a:rPr>
              <a:t>(* </a:t>
            </a:r>
            <a:r>
              <a:rPr lang="da-DK" sz="3600" b="0" dirty="0">
                <a:solidFill>
                  <a:srgbClr val="098658"/>
                </a:solidFill>
                <a:effectLst/>
                <a:latin typeface="Consolas" panose="020B0609020204030204" pitchFamily="49" charset="0"/>
              </a:rPr>
              <a:t>6</a:t>
            </a:r>
            <a:r>
              <a:rPr lang="da-DK" sz="3600" b="0" dirty="0">
                <a:solidFill>
                  <a:srgbClr val="000000"/>
                </a:solidFill>
                <a:effectLst/>
                <a:latin typeface="Consolas" panose="020B0609020204030204" pitchFamily="49" charset="0"/>
              </a:rPr>
              <a:t> </a:t>
            </a:r>
            <a:r>
              <a:rPr lang="da-DK" sz="3600" b="0" dirty="0">
                <a:solidFill>
                  <a:srgbClr val="098658"/>
                </a:solidFill>
                <a:effectLst/>
                <a:latin typeface="Consolas" panose="020B0609020204030204" pitchFamily="49" charset="0"/>
              </a:rPr>
              <a:t>3</a:t>
            </a:r>
            <a:r>
              <a:rPr lang="da-DK" sz="3600" b="0" dirty="0">
                <a:solidFill>
                  <a:srgbClr val="000000"/>
                </a:solidFill>
                <a:effectLst/>
                <a:latin typeface="Consolas" panose="020B0609020204030204" pitchFamily="49" charset="0"/>
              </a:rPr>
              <a:t>) = </a:t>
            </a:r>
            <a:r>
              <a:rPr lang="da-DK" sz="3600" b="0" dirty="0">
                <a:solidFill>
                  <a:srgbClr val="098658"/>
                </a:solidFill>
                <a:effectLst/>
                <a:latin typeface="Consolas" panose="020B0609020204030204" pitchFamily="49" charset="0"/>
              </a:rPr>
              <a:t>18</a:t>
            </a:r>
            <a:endParaRPr lang="da-DK" sz="3600" b="0" dirty="0">
              <a:solidFill>
                <a:srgbClr val="000000"/>
              </a:solidFill>
              <a:effectLst/>
              <a:latin typeface="Consolas" panose="020B0609020204030204" pitchFamily="49" charset="0"/>
            </a:endParaRPr>
          </a:p>
          <a:p>
            <a:pPr algn="l"/>
            <a:br>
              <a:rPr lang="da-DK" sz="3600" b="0" dirty="0">
                <a:solidFill>
                  <a:srgbClr val="000000"/>
                </a:solidFill>
                <a:effectLst/>
                <a:latin typeface="Consolas" panose="020B0609020204030204" pitchFamily="49" charset="0"/>
              </a:rPr>
            </a:br>
            <a:r>
              <a:rPr lang="da-DK" sz="3600" b="0" dirty="0">
                <a:solidFill>
                  <a:srgbClr val="000000"/>
                </a:solidFill>
                <a:effectLst/>
                <a:latin typeface="Consolas" panose="020B0609020204030204" pitchFamily="49" charset="0"/>
              </a:rPr>
              <a:t>(/ </a:t>
            </a:r>
            <a:r>
              <a:rPr lang="da-DK" sz="3600" b="0" dirty="0">
                <a:solidFill>
                  <a:srgbClr val="098658"/>
                </a:solidFill>
                <a:effectLst/>
                <a:latin typeface="Consolas" panose="020B0609020204030204" pitchFamily="49" charset="0"/>
              </a:rPr>
              <a:t>6</a:t>
            </a:r>
            <a:r>
              <a:rPr lang="da-DK" sz="3600" b="0" dirty="0">
                <a:solidFill>
                  <a:srgbClr val="000000"/>
                </a:solidFill>
                <a:effectLst/>
                <a:latin typeface="Consolas" panose="020B0609020204030204" pitchFamily="49" charset="0"/>
              </a:rPr>
              <a:t> </a:t>
            </a:r>
            <a:r>
              <a:rPr lang="da-DK" sz="3600" b="0" dirty="0">
                <a:solidFill>
                  <a:srgbClr val="098658"/>
                </a:solidFill>
                <a:effectLst/>
                <a:latin typeface="Consolas" panose="020B0609020204030204" pitchFamily="49" charset="0"/>
              </a:rPr>
              <a:t>3</a:t>
            </a:r>
            <a:r>
              <a:rPr lang="da-DK" sz="3600" b="0" dirty="0">
                <a:solidFill>
                  <a:srgbClr val="000000"/>
                </a:solidFill>
                <a:effectLst/>
                <a:latin typeface="Consolas" panose="020B0609020204030204" pitchFamily="49" charset="0"/>
              </a:rPr>
              <a:t>) = </a:t>
            </a:r>
            <a:r>
              <a:rPr lang="da-DK" sz="3600" b="0" dirty="0">
                <a:solidFill>
                  <a:srgbClr val="098658"/>
                </a:solidFill>
                <a:effectLst/>
                <a:latin typeface="Consolas" panose="020B0609020204030204" pitchFamily="49" charset="0"/>
              </a:rPr>
              <a:t>2</a:t>
            </a:r>
            <a:endParaRPr lang="da-DK" sz="3600" b="0" dirty="0">
              <a:solidFill>
                <a:srgbClr val="000000"/>
              </a:solidFill>
              <a:effectLst/>
              <a:latin typeface="Consolas" panose="020B0609020204030204" pitchFamily="49" charset="0"/>
            </a:endParaRPr>
          </a:p>
          <a:p>
            <a:pPr algn="l"/>
            <a:br>
              <a:rPr lang="da-DK" sz="3600" b="0" dirty="0">
                <a:solidFill>
                  <a:srgbClr val="000000"/>
                </a:solidFill>
                <a:effectLst/>
                <a:latin typeface="Consolas" panose="020B0609020204030204" pitchFamily="49" charset="0"/>
              </a:rPr>
            </a:br>
            <a:r>
              <a:rPr lang="da-DK" sz="3600" b="0" dirty="0">
                <a:solidFill>
                  <a:srgbClr val="000000"/>
                </a:solidFill>
                <a:effectLst/>
                <a:latin typeface="Consolas" panose="020B0609020204030204" pitchFamily="49" charset="0"/>
              </a:rPr>
              <a:t>(mod </a:t>
            </a:r>
            <a:r>
              <a:rPr lang="da-DK" sz="3600" b="0" dirty="0">
                <a:solidFill>
                  <a:srgbClr val="098658"/>
                </a:solidFill>
                <a:effectLst/>
                <a:latin typeface="Consolas" panose="020B0609020204030204" pitchFamily="49" charset="0"/>
              </a:rPr>
              <a:t>6</a:t>
            </a:r>
            <a:r>
              <a:rPr lang="da-DK" sz="3600" b="0" dirty="0">
                <a:solidFill>
                  <a:srgbClr val="000000"/>
                </a:solidFill>
                <a:effectLst/>
                <a:latin typeface="Consolas" panose="020B0609020204030204" pitchFamily="49" charset="0"/>
              </a:rPr>
              <a:t> </a:t>
            </a:r>
            <a:r>
              <a:rPr lang="da-DK" sz="3600" b="0" dirty="0">
                <a:solidFill>
                  <a:srgbClr val="098658"/>
                </a:solidFill>
                <a:effectLst/>
                <a:latin typeface="Consolas" panose="020B0609020204030204" pitchFamily="49" charset="0"/>
              </a:rPr>
              <a:t>3</a:t>
            </a:r>
            <a:r>
              <a:rPr lang="da-DK" sz="3600" b="0" dirty="0">
                <a:solidFill>
                  <a:srgbClr val="000000"/>
                </a:solidFill>
                <a:effectLst/>
                <a:latin typeface="Consolas" panose="020B0609020204030204" pitchFamily="49" charset="0"/>
              </a:rPr>
              <a:t>) = </a:t>
            </a:r>
            <a:r>
              <a:rPr lang="da-DK" sz="3600" b="0" dirty="0">
                <a:solidFill>
                  <a:srgbClr val="098658"/>
                </a:solidFill>
                <a:effectLst/>
                <a:latin typeface="Consolas" panose="020B0609020204030204" pitchFamily="49" charset="0"/>
              </a:rPr>
              <a:t>0</a:t>
            </a:r>
            <a:endParaRPr lang="da-DK" sz="3600" b="0" dirty="0">
              <a:solidFill>
                <a:srgbClr val="000000"/>
              </a:solidFill>
              <a:effectLst/>
              <a:latin typeface="Consolas" panose="020B0609020204030204" pitchFamily="49" charset="0"/>
            </a:endParaRPr>
          </a:p>
          <a:p>
            <a:pPr algn="l"/>
            <a:br>
              <a:rPr lang="da-DK" sz="3600" b="0" dirty="0">
                <a:solidFill>
                  <a:srgbClr val="000000"/>
                </a:solidFill>
                <a:effectLst/>
                <a:latin typeface="Consolas" panose="020B0609020204030204" pitchFamily="49" charset="0"/>
              </a:rPr>
            </a:br>
            <a:r>
              <a:rPr lang="da-DK" sz="3600" b="0" dirty="0">
                <a:solidFill>
                  <a:srgbClr val="000000"/>
                </a:solidFill>
                <a:effectLst/>
                <a:latin typeface="Consolas" panose="020B0609020204030204" pitchFamily="49" charset="0"/>
              </a:rPr>
              <a:t>(</a:t>
            </a:r>
            <a:r>
              <a:rPr lang="da-DK" sz="3600" b="0" dirty="0">
                <a:solidFill>
                  <a:srgbClr val="0000FF"/>
                </a:solidFill>
                <a:effectLst/>
                <a:latin typeface="Consolas" panose="020B0609020204030204" pitchFamily="49" charset="0"/>
              </a:rPr>
              <a:t>incf</a:t>
            </a:r>
            <a:r>
              <a:rPr lang="da-DK" sz="3600" b="0" dirty="0">
                <a:solidFill>
                  <a:srgbClr val="000000"/>
                </a:solidFill>
                <a:effectLst/>
                <a:latin typeface="Consolas" panose="020B0609020204030204" pitchFamily="49" charset="0"/>
              </a:rPr>
              <a:t> </a:t>
            </a:r>
            <a:r>
              <a:rPr lang="da-DK" sz="3600" b="0" dirty="0">
                <a:solidFill>
                  <a:srgbClr val="098658"/>
                </a:solidFill>
                <a:effectLst/>
                <a:latin typeface="Consolas" panose="020B0609020204030204" pitchFamily="49" charset="0"/>
              </a:rPr>
              <a:t>6</a:t>
            </a:r>
            <a:r>
              <a:rPr lang="da-DK" sz="3600" b="0" dirty="0">
                <a:solidFill>
                  <a:srgbClr val="000000"/>
                </a:solidFill>
                <a:effectLst/>
                <a:latin typeface="Consolas" panose="020B0609020204030204" pitchFamily="49" charset="0"/>
              </a:rPr>
              <a:t> </a:t>
            </a:r>
            <a:r>
              <a:rPr lang="da-DK" sz="3600" b="0" dirty="0">
                <a:solidFill>
                  <a:srgbClr val="098658"/>
                </a:solidFill>
                <a:effectLst/>
                <a:latin typeface="Consolas" panose="020B0609020204030204" pitchFamily="49" charset="0"/>
              </a:rPr>
              <a:t>3</a:t>
            </a:r>
            <a:r>
              <a:rPr lang="da-DK" sz="3600" b="0" dirty="0">
                <a:solidFill>
                  <a:srgbClr val="000000"/>
                </a:solidFill>
                <a:effectLst/>
                <a:latin typeface="Consolas" panose="020B0609020204030204" pitchFamily="49" charset="0"/>
              </a:rPr>
              <a:t>) = </a:t>
            </a:r>
            <a:r>
              <a:rPr lang="da-DK" sz="3600" b="0" dirty="0">
                <a:solidFill>
                  <a:srgbClr val="098658"/>
                </a:solidFill>
                <a:effectLst/>
                <a:latin typeface="Consolas" panose="020B0609020204030204" pitchFamily="49" charset="0"/>
              </a:rPr>
              <a:t>9</a:t>
            </a:r>
            <a:endParaRPr lang="da-DK" sz="3600" b="0" dirty="0">
              <a:solidFill>
                <a:srgbClr val="000000"/>
              </a:solidFill>
              <a:effectLst/>
              <a:latin typeface="Consolas" panose="020B0609020204030204" pitchFamily="49" charset="0"/>
            </a:endParaRPr>
          </a:p>
          <a:p>
            <a:pPr algn="l"/>
            <a:br>
              <a:rPr lang="da-DK" sz="3600" b="0" dirty="0">
                <a:solidFill>
                  <a:srgbClr val="000000"/>
                </a:solidFill>
                <a:effectLst/>
                <a:latin typeface="Consolas" panose="020B0609020204030204" pitchFamily="49" charset="0"/>
              </a:rPr>
            </a:br>
            <a:r>
              <a:rPr lang="da-DK" sz="3600" b="0" dirty="0">
                <a:solidFill>
                  <a:srgbClr val="000000"/>
                </a:solidFill>
                <a:effectLst/>
                <a:latin typeface="Consolas" panose="020B0609020204030204" pitchFamily="49" charset="0"/>
              </a:rPr>
              <a:t>(</a:t>
            </a:r>
            <a:r>
              <a:rPr lang="da-DK" sz="3600" b="0" dirty="0">
                <a:solidFill>
                  <a:srgbClr val="0000FF"/>
                </a:solidFill>
                <a:effectLst/>
                <a:latin typeface="Consolas" panose="020B0609020204030204" pitchFamily="49" charset="0"/>
              </a:rPr>
              <a:t>decf</a:t>
            </a:r>
            <a:r>
              <a:rPr lang="da-DK" sz="3600" b="0" dirty="0">
                <a:solidFill>
                  <a:srgbClr val="000000"/>
                </a:solidFill>
                <a:effectLst/>
                <a:latin typeface="Consolas" panose="020B0609020204030204" pitchFamily="49" charset="0"/>
              </a:rPr>
              <a:t> </a:t>
            </a:r>
            <a:r>
              <a:rPr lang="da-DK" sz="3600" b="0" dirty="0">
                <a:solidFill>
                  <a:srgbClr val="098658"/>
                </a:solidFill>
                <a:effectLst/>
                <a:latin typeface="Consolas" panose="020B0609020204030204" pitchFamily="49" charset="0"/>
              </a:rPr>
              <a:t>6</a:t>
            </a:r>
            <a:r>
              <a:rPr lang="da-DK" sz="3600" b="0" dirty="0">
                <a:solidFill>
                  <a:srgbClr val="000000"/>
                </a:solidFill>
                <a:effectLst/>
                <a:latin typeface="Consolas" panose="020B0609020204030204" pitchFamily="49" charset="0"/>
              </a:rPr>
              <a:t> </a:t>
            </a:r>
            <a:r>
              <a:rPr lang="da-DK" sz="3600" b="0" dirty="0">
                <a:solidFill>
                  <a:srgbClr val="098658"/>
                </a:solidFill>
                <a:effectLst/>
                <a:latin typeface="Consolas" panose="020B0609020204030204" pitchFamily="49" charset="0"/>
              </a:rPr>
              <a:t>3</a:t>
            </a:r>
            <a:r>
              <a:rPr lang="da-DK" sz="3600" b="0" dirty="0">
                <a:solidFill>
                  <a:srgbClr val="000000"/>
                </a:solidFill>
                <a:effectLst/>
                <a:latin typeface="Consolas" panose="020B0609020204030204" pitchFamily="49" charset="0"/>
              </a:rPr>
              <a:t>) = </a:t>
            </a:r>
            <a:r>
              <a:rPr lang="da-DK" sz="3600" b="0" dirty="0">
                <a:solidFill>
                  <a:srgbClr val="098658"/>
                </a:solidFill>
                <a:effectLst/>
                <a:latin typeface="Consolas" panose="020B0609020204030204" pitchFamily="49" charset="0"/>
              </a:rPr>
              <a:t>3</a:t>
            </a:r>
            <a:endParaRPr lang="da-DK" sz="3600" b="0" dirty="0">
              <a:solidFill>
                <a:srgbClr val="000000"/>
              </a:solidFill>
              <a:effectLst/>
              <a:latin typeface="Consolas" panose="020B0609020204030204" pitchFamily="49" charset="0"/>
            </a:endParaRPr>
          </a:p>
          <a:p>
            <a:pPr marL="0" marR="0" indent="0" algn="ctr" defTabSz="2438338" rtl="0" fontAlgn="auto" latinLnBrk="0" hangingPunct="0">
              <a:lnSpc>
                <a:spcPct val="100000"/>
              </a:lnSpc>
              <a:spcBef>
                <a:spcPts val="0"/>
              </a:spcBef>
              <a:spcAft>
                <a:spcPts val="0"/>
              </a:spcAft>
              <a:buClrTx/>
              <a:buSzTx/>
              <a:buFontTx/>
              <a:buNone/>
              <a:tabLst/>
            </a:pPr>
            <a:endParaRPr kumimoji="0" lang="en-GB"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0" name="Textfeld 9">
            <a:extLst>
              <a:ext uri="{FF2B5EF4-FFF2-40B4-BE49-F238E27FC236}">
                <a16:creationId xmlns:a16="http://schemas.microsoft.com/office/drawing/2014/main" id="{6EF381B9-34CB-CEEC-2F24-02CD57C314D2}"/>
              </a:ext>
            </a:extLst>
          </p:cNvPr>
          <p:cNvSpPr txBox="1"/>
          <p:nvPr/>
        </p:nvSpPr>
        <p:spPr>
          <a:xfrm>
            <a:off x="5492564" y="3343783"/>
            <a:ext cx="3894032"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de-DE" sz="3600" b="1" i="0" u="none" strike="noStrike" cap="none" spc="0" normalizeH="0" baseline="0" dirty="0" err="1">
                <a:ln>
                  <a:noFill/>
                </a:ln>
                <a:solidFill>
                  <a:srgbClr val="000000"/>
                </a:solidFill>
                <a:effectLst/>
                <a:uFillTx/>
                <a:latin typeface="+mn-lt"/>
                <a:ea typeface="+mn-ea"/>
                <a:cs typeface="+mn-cs"/>
                <a:sym typeface="Helvetica Neue"/>
              </a:rPr>
              <a:t>Arithmetic</a:t>
            </a:r>
            <a:r>
              <a:rPr kumimoji="0" lang="de-DE" sz="3600" b="1" i="0" u="none" strike="noStrike" cap="none" spc="0" normalizeH="0" baseline="0" dirty="0">
                <a:ln>
                  <a:noFill/>
                </a:ln>
                <a:solidFill>
                  <a:srgbClr val="000000"/>
                </a:solidFill>
                <a:effectLst/>
                <a:uFillTx/>
                <a:latin typeface="+mn-lt"/>
                <a:ea typeface="+mn-ea"/>
                <a:cs typeface="+mn-cs"/>
                <a:sym typeface="Helvetica Neue"/>
              </a:rPr>
              <a:t> </a:t>
            </a:r>
            <a:r>
              <a:rPr kumimoji="0" lang="de-DE" sz="3600" b="1" i="0" u="none" strike="noStrike" cap="none" spc="0" normalizeH="0" baseline="0" dirty="0" err="1">
                <a:ln>
                  <a:noFill/>
                </a:ln>
                <a:solidFill>
                  <a:srgbClr val="000000"/>
                </a:solidFill>
                <a:effectLst/>
                <a:uFillTx/>
                <a:latin typeface="+mn-lt"/>
                <a:ea typeface="+mn-ea"/>
                <a:cs typeface="+mn-cs"/>
                <a:sym typeface="Helvetica Neue"/>
              </a:rPr>
              <a:t>Operations</a:t>
            </a:r>
            <a:endParaRPr kumimoji="0" lang="en-GB" sz="3600" b="1" i="0" u="none" strike="noStrike" cap="none" spc="0" normalizeH="0" baseline="0" dirty="0">
              <a:ln>
                <a:noFill/>
              </a:ln>
              <a:solidFill>
                <a:srgbClr val="000000"/>
              </a:solidFill>
              <a:effectLst/>
              <a:uFillTx/>
              <a:latin typeface="+mn-lt"/>
              <a:ea typeface="+mn-ea"/>
              <a:cs typeface="+mn-cs"/>
              <a:sym typeface="Helvetica Neue"/>
            </a:endParaRPr>
          </a:p>
        </p:txBody>
      </p:sp>
      <p:sp>
        <p:nvSpPr>
          <p:cNvPr id="11" name="Textfeld 10">
            <a:extLst>
              <a:ext uri="{FF2B5EF4-FFF2-40B4-BE49-F238E27FC236}">
                <a16:creationId xmlns:a16="http://schemas.microsoft.com/office/drawing/2014/main" id="{2EC6B40B-2D3C-5ECA-7885-EF34026AB1C5}"/>
              </a:ext>
            </a:extLst>
          </p:cNvPr>
          <p:cNvSpPr txBox="1"/>
          <p:nvPr/>
        </p:nvSpPr>
        <p:spPr>
          <a:xfrm>
            <a:off x="11700587" y="4223941"/>
            <a:ext cx="4366726" cy="8412559"/>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GB" sz="3600" b="0" dirty="0">
                <a:solidFill>
                  <a:srgbClr val="000000"/>
                </a:solidFill>
                <a:effectLst/>
                <a:latin typeface="Consolas" panose="020B0609020204030204" pitchFamily="49" charset="0"/>
              </a:rPr>
              <a:t>(= </a:t>
            </a:r>
            <a:r>
              <a:rPr lang="en-GB" sz="3600" b="0" dirty="0">
                <a:solidFill>
                  <a:srgbClr val="098658"/>
                </a:solidFill>
                <a:effectLst/>
                <a:latin typeface="Consolas" panose="020B0609020204030204" pitchFamily="49" charset="0"/>
              </a:rPr>
              <a:t>3</a:t>
            </a:r>
            <a:r>
              <a:rPr lang="en-GB" sz="3600" b="0" dirty="0">
                <a:solidFill>
                  <a:srgbClr val="000000"/>
                </a:solidFill>
                <a:effectLst/>
                <a:latin typeface="Consolas" panose="020B0609020204030204" pitchFamily="49" charset="0"/>
              </a:rPr>
              <a:t> </a:t>
            </a:r>
            <a:r>
              <a:rPr lang="en-GB" sz="3600" b="0" dirty="0">
                <a:solidFill>
                  <a:srgbClr val="098658"/>
                </a:solidFill>
                <a:effectLst/>
                <a:latin typeface="Consolas" panose="020B0609020204030204" pitchFamily="49" charset="0"/>
              </a:rPr>
              <a:t>4</a:t>
            </a:r>
            <a:r>
              <a:rPr lang="en-GB" sz="3600" b="0" dirty="0">
                <a:solidFill>
                  <a:srgbClr val="000000"/>
                </a:solidFill>
                <a:effectLst/>
                <a:latin typeface="Consolas" panose="020B0609020204030204" pitchFamily="49" charset="0"/>
              </a:rPr>
              <a:t>) = </a:t>
            </a:r>
            <a:r>
              <a:rPr lang="en-GB" sz="3600" dirty="0">
                <a:solidFill>
                  <a:srgbClr val="0000FF"/>
                </a:solidFill>
                <a:latin typeface="Consolas" panose="020B0609020204030204" pitchFamily="49" charset="0"/>
              </a:rPr>
              <a:t>NIL</a:t>
            </a:r>
            <a:endParaRPr lang="en-GB" sz="3600" b="0" dirty="0">
              <a:solidFill>
                <a:srgbClr val="000000"/>
              </a:solidFill>
              <a:effectLst/>
              <a:latin typeface="Consolas" panose="020B0609020204030204" pitchFamily="49" charset="0"/>
            </a:endParaRPr>
          </a:p>
          <a:p>
            <a:br>
              <a:rPr lang="en-GB" sz="3600" b="0" dirty="0">
                <a:solidFill>
                  <a:srgbClr val="000000"/>
                </a:solidFill>
                <a:effectLst/>
                <a:latin typeface="Consolas" panose="020B0609020204030204" pitchFamily="49" charset="0"/>
              </a:rPr>
            </a:br>
            <a:r>
              <a:rPr lang="en-GB" sz="3600" b="0" dirty="0">
                <a:solidFill>
                  <a:srgbClr val="000000"/>
                </a:solidFill>
                <a:effectLst/>
                <a:latin typeface="Consolas" panose="020B0609020204030204" pitchFamily="49" charset="0"/>
              </a:rPr>
              <a:t>(/= </a:t>
            </a:r>
            <a:r>
              <a:rPr lang="en-GB" sz="3600" b="0" dirty="0">
                <a:solidFill>
                  <a:srgbClr val="098658"/>
                </a:solidFill>
                <a:effectLst/>
                <a:latin typeface="Consolas" panose="020B0609020204030204" pitchFamily="49" charset="0"/>
              </a:rPr>
              <a:t>3</a:t>
            </a:r>
            <a:r>
              <a:rPr lang="en-GB" sz="3600" b="0" dirty="0">
                <a:solidFill>
                  <a:srgbClr val="000000"/>
                </a:solidFill>
                <a:effectLst/>
                <a:latin typeface="Consolas" panose="020B0609020204030204" pitchFamily="49" charset="0"/>
              </a:rPr>
              <a:t> </a:t>
            </a:r>
            <a:r>
              <a:rPr lang="en-GB" sz="3600" b="0" dirty="0">
                <a:solidFill>
                  <a:srgbClr val="098658"/>
                </a:solidFill>
                <a:effectLst/>
                <a:latin typeface="Consolas" panose="020B0609020204030204" pitchFamily="49" charset="0"/>
              </a:rPr>
              <a:t>4</a:t>
            </a:r>
            <a:r>
              <a:rPr lang="en-GB" sz="3600" b="0" dirty="0">
                <a:solidFill>
                  <a:srgbClr val="000000"/>
                </a:solidFill>
                <a:effectLst/>
                <a:latin typeface="Consolas" panose="020B0609020204030204" pitchFamily="49" charset="0"/>
              </a:rPr>
              <a:t>) = </a:t>
            </a:r>
            <a:r>
              <a:rPr lang="en-GB" sz="3600" dirty="0">
                <a:solidFill>
                  <a:srgbClr val="0000FF"/>
                </a:solidFill>
                <a:latin typeface="Consolas" panose="020B0609020204030204" pitchFamily="49" charset="0"/>
              </a:rPr>
              <a:t>T</a:t>
            </a:r>
            <a:endParaRPr lang="en-GB" sz="3600" b="0" dirty="0">
              <a:solidFill>
                <a:srgbClr val="000000"/>
              </a:solidFill>
              <a:effectLst/>
              <a:latin typeface="Consolas" panose="020B0609020204030204" pitchFamily="49" charset="0"/>
            </a:endParaRPr>
          </a:p>
          <a:p>
            <a:br>
              <a:rPr lang="en-GB" sz="3600" b="0" dirty="0">
                <a:solidFill>
                  <a:srgbClr val="000000"/>
                </a:solidFill>
                <a:effectLst/>
                <a:latin typeface="Consolas" panose="020B0609020204030204" pitchFamily="49" charset="0"/>
              </a:rPr>
            </a:br>
            <a:r>
              <a:rPr lang="en-GB" sz="3600" b="0" dirty="0">
                <a:solidFill>
                  <a:srgbClr val="000000"/>
                </a:solidFill>
                <a:effectLst/>
                <a:latin typeface="Consolas" panose="020B0609020204030204" pitchFamily="49" charset="0"/>
              </a:rPr>
              <a:t>(&lt; </a:t>
            </a:r>
            <a:r>
              <a:rPr lang="en-GB" sz="3600" b="0" dirty="0">
                <a:solidFill>
                  <a:srgbClr val="098658"/>
                </a:solidFill>
                <a:effectLst/>
                <a:latin typeface="Consolas" panose="020B0609020204030204" pitchFamily="49" charset="0"/>
              </a:rPr>
              <a:t>3</a:t>
            </a:r>
            <a:r>
              <a:rPr lang="en-GB" sz="3600" b="0" dirty="0">
                <a:solidFill>
                  <a:srgbClr val="000000"/>
                </a:solidFill>
                <a:effectLst/>
                <a:latin typeface="Consolas" panose="020B0609020204030204" pitchFamily="49" charset="0"/>
              </a:rPr>
              <a:t> </a:t>
            </a:r>
            <a:r>
              <a:rPr lang="en-GB" sz="3600" b="0" dirty="0">
                <a:solidFill>
                  <a:srgbClr val="098658"/>
                </a:solidFill>
                <a:effectLst/>
                <a:latin typeface="Consolas" panose="020B0609020204030204" pitchFamily="49" charset="0"/>
              </a:rPr>
              <a:t>4</a:t>
            </a:r>
            <a:r>
              <a:rPr lang="en-GB" sz="3600" b="0" dirty="0">
                <a:solidFill>
                  <a:srgbClr val="000000"/>
                </a:solidFill>
                <a:effectLst/>
                <a:latin typeface="Consolas" panose="020B0609020204030204" pitchFamily="49" charset="0"/>
              </a:rPr>
              <a:t>) = </a:t>
            </a:r>
            <a:r>
              <a:rPr lang="en-GB" sz="3600" dirty="0">
                <a:solidFill>
                  <a:srgbClr val="0000FF"/>
                </a:solidFill>
                <a:latin typeface="Consolas" panose="020B0609020204030204" pitchFamily="49" charset="0"/>
              </a:rPr>
              <a:t>T</a:t>
            </a:r>
            <a:endParaRPr lang="en-GB" sz="3600" b="0" dirty="0">
              <a:solidFill>
                <a:srgbClr val="000000"/>
              </a:solidFill>
              <a:effectLst/>
              <a:latin typeface="Consolas" panose="020B0609020204030204" pitchFamily="49" charset="0"/>
            </a:endParaRPr>
          </a:p>
          <a:p>
            <a:br>
              <a:rPr lang="en-GB" sz="3600" b="0" dirty="0">
                <a:solidFill>
                  <a:srgbClr val="000000"/>
                </a:solidFill>
                <a:effectLst/>
                <a:latin typeface="Consolas" panose="020B0609020204030204" pitchFamily="49" charset="0"/>
              </a:rPr>
            </a:br>
            <a:r>
              <a:rPr lang="en-GB" sz="3600" b="0" dirty="0">
                <a:solidFill>
                  <a:srgbClr val="000000"/>
                </a:solidFill>
                <a:effectLst/>
                <a:latin typeface="Consolas" panose="020B0609020204030204" pitchFamily="49" charset="0"/>
              </a:rPr>
              <a:t>(&gt; </a:t>
            </a:r>
            <a:r>
              <a:rPr lang="en-GB" sz="3600" b="0" dirty="0">
                <a:solidFill>
                  <a:srgbClr val="098658"/>
                </a:solidFill>
                <a:effectLst/>
                <a:latin typeface="Consolas" panose="020B0609020204030204" pitchFamily="49" charset="0"/>
              </a:rPr>
              <a:t>3</a:t>
            </a:r>
            <a:r>
              <a:rPr lang="en-GB" sz="3600" b="0" dirty="0">
                <a:solidFill>
                  <a:srgbClr val="000000"/>
                </a:solidFill>
                <a:effectLst/>
                <a:latin typeface="Consolas" panose="020B0609020204030204" pitchFamily="49" charset="0"/>
              </a:rPr>
              <a:t> </a:t>
            </a:r>
            <a:r>
              <a:rPr lang="en-GB" sz="3600" b="0" dirty="0">
                <a:solidFill>
                  <a:srgbClr val="098658"/>
                </a:solidFill>
                <a:effectLst/>
                <a:latin typeface="Consolas" panose="020B0609020204030204" pitchFamily="49" charset="0"/>
              </a:rPr>
              <a:t>4</a:t>
            </a:r>
            <a:r>
              <a:rPr lang="en-GB" sz="3600" b="0" dirty="0">
                <a:solidFill>
                  <a:srgbClr val="000000"/>
                </a:solidFill>
                <a:effectLst/>
                <a:latin typeface="Consolas" panose="020B0609020204030204" pitchFamily="49" charset="0"/>
              </a:rPr>
              <a:t>) = </a:t>
            </a:r>
            <a:r>
              <a:rPr lang="en-GB" sz="3600" dirty="0">
                <a:solidFill>
                  <a:srgbClr val="0000FF"/>
                </a:solidFill>
                <a:latin typeface="Consolas" panose="020B0609020204030204" pitchFamily="49" charset="0"/>
              </a:rPr>
              <a:t>NIL</a:t>
            </a:r>
            <a:endParaRPr lang="en-GB" sz="3600" b="0" dirty="0">
              <a:solidFill>
                <a:srgbClr val="000000"/>
              </a:solidFill>
              <a:effectLst/>
              <a:latin typeface="Consolas" panose="020B0609020204030204" pitchFamily="49" charset="0"/>
            </a:endParaRPr>
          </a:p>
          <a:p>
            <a:br>
              <a:rPr lang="en-GB" sz="3600" b="0" dirty="0">
                <a:solidFill>
                  <a:srgbClr val="000000"/>
                </a:solidFill>
                <a:effectLst/>
                <a:latin typeface="Consolas" panose="020B0609020204030204" pitchFamily="49" charset="0"/>
              </a:rPr>
            </a:br>
            <a:r>
              <a:rPr lang="en-GB" sz="3600" b="0" dirty="0">
                <a:solidFill>
                  <a:srgbClr val="000000"/>
                </a:solidFill>
                <a:effectLst/>
                <a:latin typeface="Consolas" panose="020B0609020204030204" pitchFamily="49" charset="0"/>
              </a:rPr>
              <a:t>(=&lt; </a:t>
            </a:r>
            <a:r>
              <a:rPr lang="en-GB" sz="3600" b="0" dirty="0">
                <a:solidFill>
                  <a:srgbClr val="098658"/>
                </a:solidFill>
                <a:effectLst/>
                <a:latin typeface="Consolas" panose="020B0609020204030204" pitchFamily="49" charset="0"/>
              </a:rPr>
              <a:t>3</a:t>
            </a:r>
            <a:r>
              <a:rPr lang="en-GB" sz="3600" b="0" dirty="0">
                <a:solidFill>
                  <a:srgbClr val="000000"/>
                </a:solidFill>
                <a:effectLst/>
                <a:latin typeface="Consolas" panose="020B0609020204030204" pitchFamily="49" charset="0"/>
              </a:rPr>
              <a:t> </a:t>
            </a:r>
            <a:r>
              <a:rPr lang="en-GB" sz="3600" b="0" dirty="0">
                <a:solidFill>
                  <a:srgbClr val="098658"/>
                </a:solidFill>
                <a:effectLst/>
                <a:latin typeface="Consolas" panose="020B0609020204030204" pitchFamily="49" charset="0"/>
              </a:rPr>
              <a:t>4</a:t>
            </a:r>
            <a:r>
              <a:rPr lang="en-GB" sz="3600" b="0" dirty="0">
                <a:solidFill>
                  <a:srgbClr val="000000"/>
                </a:solidFill>
                <a:effectLst/>
                <a:latin typeface="Consolas" panose="020B0609020204030204" pitchFamily="49" charset="0"/>
              </a:rPr>
              <a:t>) = </a:t>
            </a:r>
            <a:r>
              <a:rPr lang="en-GB" sz="3600" dirty="0">
                <a:solidFill>
                  <a:srgbClr val="0000FF"/>
                </a:solidFill>
                <a:latin typeface="Consolas" panose="020B0609020204030204" pitchFamily="49" charset="0"/>
              </a:rPr>
              <a:t>T</a:t>
            </a:r>
            <a:endParaRPr lang="en-GB" sz="3600" b="0" dirty="0">
              <a:solidFill>
                <a:srgbClr val="000000"/>
              </a:solidFill>
              <a:effectLst/>
              <a:latin typeface="Consolas" panose="020B0609020204030204" pitchFamily="49" charset="0"/>
            </a:endParaRPr>
          </a:p>
          <a:p>
            <a:br>
              <a:rPr lang="en-GB" sz="3600" b="0" dirty="0">
                <a:solidFill>
                  <a:srgbClr val="000000"/>
                </a:solidFill>
                <a:effectLst/>
                <a:latin typeface="Consolas" panose="020B0609020204030204" pitchFamily="49" charset="0"/>
              </a:rPr>
            </a:br>
            <a:r>
              <a:rPr lang="en-GB" sz="3600" b="0" dirty="0">
                <a:solidFill>
                  <a:srgbClr val="000000"/>
                </a:solidFill>
                <a:effectLst/>
                <a:latin typeface="Consolas" panose="020B0609020204030204" pitchFamily="49" charset="0"/>
              </a:rPr>
              <a:t>(=&gt; </a:t>
            </a:r>
            <a:r>
              <a:rPr lang="en-GB" sz="3600" b="0" dirty="0">
                <a:solidFill>
                  <a:srgbClr val="098658"/>
                </a:solidFill>
                <a:effectLst/>
                <a:latin typeface="Consolas" panose="020B0609020204030204" pitchFamily="49" charset="0"/>
              </a:rPr>
              <a:t>3</a:t>
            </a:r>
            <a:r>
              <a:rPr lang="en-GB" sz="3600" b="0" dirty="0">
                <a:solidFill>
                  <a:srgbClr val="000000"/>
                </a:solidFill>
                <a:effectLst/>
                <a:latin typeface="Consolas" panose="020B0609020204030204" pitchFamily="49" charset="0"/>
              </a:rPr>
              <a:t> </a:t>
            </a:r>
            <a:r>
              <a:rPr lang="en-GB" sz="3600" b="0" dirty="0">
                <a:solidFill>
                  <a:srgbClr val="098658"/>
                </a:solidFill>
                <a:effectLst/>
                <a:latin typeface="Consolas" panose="020B0609020204030204" pitchFamily="49" charset="0"/>
              </a:rPr>
              <a:t>4</a:t>
            </a:r>
            <a:r>
              <a:rPr lang="en-GB" sz="3600" b="0" dirty="0">
                <a:solidFill>
                  <a:srgbClr val="000000"/>
                </a:solidFill>
                <a:effectLst/>
                <a:latin typeface="Consolas" panose="020B0609020204030204" pitchFamily="49" charset="0"/>
              </a:rPr>
              <a:t>) = </a:t>
            </a:r>
            <a:r>
              <a:rPr lang="en-GB" sz="3600" dirty="0">
                <a:solidFill>
                  <a:srgbClr val="0000FF"/>
                </a:solidFill>
                <a:latin typeface="Consolas" panose="020B0609020204030204" pitchFamily="49" charset="0"/>
              </a:rPr>
              <a:t>NIL</a:t>
            </a:r>
            <a:endParaRPr lang="en-GB" sz="3600" b="0" dirty="0">
              <a:solidFill>
                <a:srgbClr val="000000"/>
              </a:solidFill>
              <a:effectLst/>
              <a:latin typeface="Consolas" panose="020B0609020204030204" pitchFamily="49" charset="0"/>
            </a:endParaRPr>
          </a:p>
          <a:p>
            <a:br>
              <a:rPr lang="en-GB" sz="3600" b="0" dirty="0">
                <a:solidFill>
                  <a:srgbClr val="000000"/>
                </a:solidFill>
                <a:effectLst/>
                <a:latin typeface="Consolas" panose="020B0609020204030204" pitchFamily="49" charset="0"/>
              </a:rPr>
            </a:br>
            <a:r>
              <a:rPr lang="en-GB" sz="3600" b="0" dirty="0">
                <a:solidFill>
                  <a:srgbClr val="000000"/>
                </a:solidFill>
                <a:effectLst/>
                <a:latin typeface="Consolas" panose="020B0609020204030204" pitchFamily="49" charset="0"/>
              </a:rPr>
              <a:t>(max </a:t>
            </a:r>
            <a:r>
              <a:rPr lang="en-GB" sz="3600" b="0" dirty="0">
                <a:solidFill>
                  <a:srgbClr val="098658"/>
                </a:solidFill>
                <a:effectLst/>
                <a:latin typeface="Consolas" panose="020B0609020204030204" pitchFamily="49" charset="0"/>
              </a:rPr>
              <a:t>3</a:t>
            </a:r>
            <a:r>
              <a:rPr lang="en-GB" sz="3600" b="0" dirty="0">
                <a:solidFill>
                  <a:srgbClr val="000000"/>
                </a:solidFill>
                <a:effectLst/>
                <a:latin typeface="Consolas" panose="020B0609020204030204" pitchFamily="49" charset="0"/>
              </a:rPr>
              <a:t> </a:t>
            </a:r>
            <a:r>
              <a:rPr lang="en-GB" sz="3600" b="0" dirty="0">
                <a:solidFill>
                  <a:srgbClr val="098658"/>
                </a:solidFill>
                <a:effectLst/>
                <a:latin typeface="Consolas" panose="020B0609020204030204" pitchFamily="49" charset="0"/>
              </a:rPr>
              <a:t>4</a:t>
            </a:r>
            <a:r>
              <a:rPr lang="en-GB" sz="3600" b="0" dirty="0">
                <a:solidFill>
                  <a:srgbClr val="000000"/>
                </a:solidFill>
                <a:effectLst/>
                <a:latin typeface="Consolas" panose="020B0609020204030204" pitchFamily="49" charset="0"/>
              </a:rPr>
              <a:t>) = </a:t>
            </a:r>
            <a:r>
              <a:rPr lang="en-GB" sz="3600" b="0" dirty="0">
                <a:solidFill>
                  <a:srgbClr val="098658"/>
                </a:solidFill>
                <a:effectLst/>
                <a:latin typeface="Consolas" panose="020B0609020204030204" pitchFamily="49" charset="0"/>
              </a:rPr>
              <a:t>4</a:t>
            </a:r>
            <a:endParaRPr lang="en-GB" sz="3600" b="0" dirty="0">
              <a:solidFill>
                <a:srgbClr val="000000"/>
              </a:solidFill>
              <a:effectLst/>
              <a:latin typeface="Consolas" panose="020B0609020204030204" pitchFamily="49" charset="0"/>
            </a:endParaRPr>
          </a:p>
          <a:p>
            <a:br>
              <a:rPr lang="en-GB" sz="3600" b="0" dirty="0">
                <a:solidFill>
                  <a:srgbClr val="000000"/>
                </a:solidFill>
                <a:effectLst/>
                <a:latin typeface="Consolas" panose="020B0609020204030204" pitchFamily="49" charset="0"/>
              </a:rPr>
            </a:br>
            <a:r>
              <a:rPr lang="en-GB" sz="3600" b="0" dirty="0">
                <a:solidFill>
                  <a:srgbClr val="000000"/>
                </a:solidFill>
                <a:effectLst/>
                <a:latin typeface="Consolas" panose="020B0609020204030204" pitchFamily="49" charset="0"/>
              </a:rPr>
              <a:t>(min </a:t>
            </a:r>
            <a:r>
              <a:rPr lang="en-GB" sz="3600" b="0" dirty="0">
                <a:solidFill>
                  <a:srgbClr val="098658"/>
                </a:solidFill>
                <a:effectLst/>
                <a:latin typeface="Consolas" panose="020B0609020204030204" pitchFamily="49" charset="0"/>
              </a:rPr>
              <a:t>3</a:t>
            </a:r>
            <a:r>
              <a:rPr lang="en-GB" sz="3600" b="0" dirty="0">
                <a:solidFill>
                  <a:srgbClr val="000000"/>
                </a:solidFill>
                <a:effectLst/>
                <a:latin typeface="Consolas" panose="020B0609020204030204" pitchFamily="49" charset="0"/>
              </a:rPr>
              <a:t> </a:t>
            </a:r>
            <a:r>
              <a:rPr lang="en-GB" sz="3600" b="0" dirty="0">
                <a:solidFill>
                  <a:srgbClr val="098658"/>
                </a:solidFill>
                <a:effectLst/>
                <a:latin typeface="Consolas" panose="020B0609020204030204" pitchFamily="49" charset="0"/>
              </a:rPr>
              <a:t>4</a:t>
            </a:r>
            <a:r>
              <a:rPr lang="en-GB" sz="3600" b="0" dirty="0">
                <a:solidFill>
                  <a:srgbClr val="000000"/>
                </a:solidFill>
                <a:effectLst/>
                <a:latin typeface="Consolas" panose="020B0609020204030204" pitchFamily="49" charset="0"/>
              </a:rPr>
              <a:t>) = </a:t>
            </a:r>
            <a:r>
              <a:rPr lang="en-GB" sz="3600" b="0" dirty="0">
                <a:solidFill>
                  <a:srgbClr val="098658"/>
                </a:solidFill>
                <a:effectLst/>
                <a:latin typeface="Consolas" panose="020B0609020204030204" pitchFamily="49" charset="0"/>
              </a:rPr>
              <a:t>3</a:t>
            </a:r>
            <a:endParaRPr lang="en-GB" sz="3600" b="0" dirty="0">
              <a:solidFill>
                <a:srgbClr val="000000"/>
              </a:solidFill>
              <a:effectLst/>
              <a:latin typeface="Consolas" panose="020B0609020204030204" pitchFamily="49" charset="0"/>
            </a:endParaRPr>
          </a:p>
        </p:txBody>
      </p:sp>
      <p:sp>
        <p:nvSpPr>
          <p:cNvPr id="12" name="Textfeld 11">
            <a:extLst>
              <a:ext uri="{FF2B5EF4-FFF2-40B4-BE49-F238E27FC236}">
                <a16:creationId xmlns:a16="http://schemas.microsoft.com/office/drawing/2014/main" id="{55DD950F-6BED-6767-FEC7-0A3784D9F420}"/>
              </a:ext>
            </a:extLst>
          </p:cNvPr>
          <p:cNvSpPr txBox="1"/>
          <p:nvPr/>
        </p:nvSpPr>
        <p:spPr>
          <a:xfrm>
            <a:off x="11532637" y="2568854"/>
            <a:ext cx="4366726"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de-DE" sz="3600" b="1" dirty="0" err="1">
                <a:solidFill>
                  <a:srgbClr val="000000"/>
                </a:solidFill>
              </a:rPr>
              <a:t>Comparison</a:t>
            </a:r>
            <a:endParaRPr lang="de-DE" sz="3600" b="1" dirty="0">
              <a:solidFill>
                <a:srgbClr val="000000"/>
              </a:solidFill>
            </a:endParaRPr>
          </a:p>
          <a:p>
            <a:pPr marL="0" marR="0" indent="0" algn="ctr" defTabSz="2438338" rtl="0" fontAlgn="auto" latinLnBrk="0" hangingPunct="0">
              <a:lnSpc>
                <a:spcPct val="100000"/>
              </a:lnSpc>
              <a:spcBef>
                <a:spcPts val="0"/>
              </a:spcBef>
              <a:spcAft>
                <a:spcPts val="0"/>
              </a:spcAft>
              <a:buClrTx/>
              <a:buSzTx/>
              <a:buFontTx/>
              <a:buNone/>
              <a:tabLst/>
            </a:pPr>
            <a:r>
              <a:rPr kumimoji="0" lang="de-DE" sz="3600" b="1" i="0" u="none" strike="noStrike" cap="none" spc="0" normalizeH="0" baseline="0" dirty="0" err="1">
                <a:ln>
                  <a:noFill/>
                </a:ln>
                <a:solidFill>
                  <a:srgbClr val="000000"/>
                </a:solidFill>
                <a:effectLst/>
                <a:uFillTx/>
                <a:latin typeface="+mn-lt"/>
                <a:ea typeface="+mn-ea"/>
                <a:cs typeface="+mn-cs"/>
                <a:sym typeface="Helvetica Neue"/>
              </a:rPr>
              <a:t>Operations</a:t>
            </a:r>
            <a:endParaRPr kumimoji="0" lang="en-GB" sz="3600" b="1" i="0" u="none" strike="noStrike" cap="none" spc="0" normalizeH="0" baseline="0" dirty="0">
              <a:ln>
                <a:noFill/>
              </a:ln>
              <a:solidFill>
                <a:srgbClr val="000000"/>
              </a:solidFill>
              <a:effectLst/>
              <a:uFillTx/>
              <a:latin typeface="+mn-lt"/>
              <a:ea typeface="+mn-ea"/>
              <a:cs typeface="+mn-cs"/>
              <a:sym typeface="Helvetica Neue"/>
            </a:endParaRPr>
          </a:p>
        </p:txBody>
      </p:sp>
      <p:sp>
        <p:nvSpPr>
          <p:cNvPr id="13" name="Textfeld 12">
            <a:extLst>
              <a:ext uri="{FF2B5EF4-FFF2-40B4-BE49-F238E27FC236}">
                <a16:creationId xmlns:a16="http://schemas.microsoft.com/office/drawing/2014/main" id="{C339399C-2B08-A5E9-06B5-1CA336F0A632}"/>
              </a:ext>
            </a:extLst>
          </p:cNvPr>
          <p:cNvSpPr txBox="1"/>
          <p:nvPr/>
        </p:nvSpPr>
        <p:spPr>
          <a:xfrm>
            <a:off x="17914775" y="4223941"/>
            <a:ext cx="4833257" cy="8412559"/>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GB" sz="3600" b="0" dirty="0">
                <a:solidFill>
                  <a:srgbClr val="000000"/>
                </a:solidFill>
                <a:effectLst/>
                <a:latin typeface="Consolas" panose="020B0609020204030204" pitchFamily="49" charset="0"/>
              </a:rPr>
              <a:t>(</a:t>
            </a:r>
            <a:r>
              <a:rPr lang="en-GB" sz="3600" b="0" dirty="0">
                <a:solidFill>
                  <a:srgbClr val="0000FF"/>
                </a:solidFill>
                <a:effectLst/>
                <a:latin typeface="Consolas" panose="020B0609020204030204" pitchFamily="49" charset="0"/>
              </a:rPr>
              <a:t>and</a:t>
            </a:r>
            <a:r>
              <a:rPr lang="en-GB" sz="3600" b="0" dirty="0">
                <a:solidFill>
                  <a:srgbClr val="000000"/>
                </a:solidFill>
                <a:effectLst/>
                <a:latin typeface="Consolas" panose="020B0609020204030204" pitchFamily="49" charset="0"/>
              </a:rPr>
              <a:t> </a:t>
            </a:r>
            <a:r>
              <a:rPr lang="en-GB" sz="3600" b="0" dirty="0">
                <a:solidFill>
                  <a:srgbClr val="0000FF"/>
                </a:solidFill>
                <a:effectLst/>
                <a:latin typeface="Consolas" panose="020B0609020204030204" pitchFamily="49" charset="0"/>
              </a:rPr>
              <a:t>nil</a:t>
            </a:r>
            <a:r>
              <a:rPr lang="en-GB" sz="3600" b="0" dirty="0">
                <a:solidFill>
                  <a:srgbClr val="000000"/>
                </a:solidFill>
                <a:effectLst/>
                <a:latin typeface="Consolas" panose="020B0609020204030204" pitchFamily="49" charset="0"/>
              </a:rPr>
              <a:t> </a:t>
            </a:r>
            <a:r>
              <a:rPr lang="en-GB" sz="3600" b="0" dirty="0">
                <a:solidFill>
                  <a:srgbClr val="0000FF"/>
                </a:solidFill>
                <a:effectLst/>
                <a:latin typeface="Consolas" panose="020B0609020204030204" pitchFamily="49" charset="0"/>
              </a:rPr>
              <a:t>t</a:t>
            </a:r>
            <a:r>
              <a:rPr lang="en-GB" sz="3600" b="0" dirty="0">
                <a:solidFill>
                  <a:srgbClr val="000000"/>
                </a:solidFill>
                <a:effectLst/>
                <a:latin typeface="Consolas" panose="020B0609020204030204" pitchFamily="49" charset="0"/>
              </a:rPr>
              <a:t>) = </a:t>
            </a:r>
            <a:r>
              <a:rPr lang="en-GB" sz="3600" b="0" dirty="0">
                <a:solidFill>
                  <a:srgbClr val="0000FF"/>
                </a:solidFill>
                <a:effectLst/>
                <a:latin typeface="Consolas" panose="020B0609020204030204" pitchFamily="49" charset="0"/>
              </a:rPr>
              <a:t>NIL</a:t>
            </a:r>
            <a:endParaRPr lang="en-GB" sz="3600" b="0" dirty="0">
              <a:solidFill>
                <a:srgbClr val="000000"/>
              </a:solidFill>
              <a:effectLst/>
              <a:latin typeface="Consolas" panose="020B0609020204030204" pitchFamily="49" charset="0"/>
            </a:endParaRPr>
          </a:p>
          <a:p>
            <a:br>
              <a:rPr lang="en-GB" sz="3600" b="0" dirty="0">
                <a:solidFill>
                  <a:srgbClr val="000000"/>
                </a:solidFill>
                <a:effectLst/>
                <a:latin typeface="Consolas" panose="020B0609020204030204" pitchFamily="49" charset="0"/>
              </a:rPr>
            </a:br>
            <a:r>
              <a:rPr lang="en-GB" sz="3600" b="0" dirty="0">
                <a:solidFill>
                  <a:srgbClr val="000000"/>
                </a:solidFill>
                <a:effectLst/>
                <a:latin typeface="Consolas" panose="020B0609020204030204" pitchFamily="49" charset="0"/>
              </a:rPr>
              <a:t>(</a:t>
            </a:r>
            <a:r>
              <a:rPr lang="en-GB" sz="3600" b="0" dirty="0">
                <a:solidFill>
                  <a:srgbClr val="0000FF"/>
                </a:solidFill>
                <a:effectLst/>
                <a:latin typeface="Consolas" panose="020B0609020204030204" pitchFamily="49" charset="0"/>
              </a:rPr>
              <a:t>and</a:t>
            </a:r>
            <a:r>
              <a:rPr lang="en-GB" sz="3600" b="0" dirty="0">
                <a:solidFill>
                  <a:srgbClr val="000000"/>
                </a:solidFill>
                <a:effectLst/>
                <a:latin typeface="Consolas" panose="020B0609020204030204" pitchFamily="49" charset="0"/>
              </a:rPr>
              <a:t> </a:t>
            </a:r>
            <a:r>
              <a:rPr lang="en-GB" sz="3600" b="0" dirty="0">
                <a:solidFill>
                  <a:srgbClr val="098658"/>
                </a:solidFill>
                <a:effectLst/>
                <a:latin typeface="Consolas" panose="020B0609020204030204" pitchFamily="49" charset="0"/>
              </a:rPr>
              <a:t>7</a:t>
            </a:r>
            <a:r>
              <a:rPr lang="en-GB" sz="3600" b="0" dirty="0">
                <a:solidFill>
                  <a:srgbClr val="000000"/>
                </a:solidFill>
                <a:effectLst/>
                <a:latin typeface="Consolas" panose="020B0609020204030204" pitchFamily="49" charset="0"/>
              </a:rPr>
              <a:t> </a:t>
            </a:r>
            <a:r>
              <a:rPr lang="en-GB" sz="3600" b="0" dirty="0">
                <a:solidFill>
                  <a:srgbClr val="098658"/>
                </a:solidFill>
                <a:effectLst/>
                <a:latin typeface="Consolas" panose="020B0609020204030204" pitchFamily="49" charset="0"/>
              </a:rPr>
              <a:t>8</a:t>
            </a:r>
            <a:r>
              <a:rPr lang="en-GB" sz="3600" b="0" dirty="0">
                <a:solidFill>
                  <a:srgbClr val="000000"/>
                </a:solidFill>
                <a:effectLst/>
                <a:latin typeface="Consolas" panose="020B0609020204030204" pitchFamily="49" charset="0"/>
              </a:rPr>
              <a:t>) = </a:t>
            </a:r>
            <a:r>
              <a:rPr lang="en-GB" sz="3600" b="0" dirty="0">
                <a:solidFill>
                  <a:srgbClr val="098658"/>
                </a:solidFill>
                <a:effectLst/>
                <a:latin typeface="Consolas" panose="020B0609020204030204" pitchFamily="49" charset="0"/>
              </a:rPr>
              <a:t>8</a:t>
            </a:r>
            <a:endParaRPr lang="en-GB" sz="3600" b="0" dirty="0">
              <a:solidFill>
                <a:srgbClr val="000000"/>
              </a:solidFill>
              <a:effectLst/>
              <a:latin typeface="Consolas" panose="020B0609020204030204" pitchFamily="49" charset="0"/>
            </a:endParaRPr>
          </a:p>
          <a:p>
            <a:br>
              <a:rPr lang="en-GB" sz="3600" b="0" dirty="0">
                <a:solidFill>
                  <a:srgbClr val="000000"/>
                </a:solidFill>
                <a:effectLst/>
                <a:latin typeface="Consolas" panose="020B0609020204030204" pitchFamily="49" charset="0"/>
              </a:rPr>
            </a:br>
            <a:r>
              <a:rPr lang="en-GB" sz="3600" b="0" dirty="0">
                <a:solidFill>
                  <a:srgbClr val="000000"/>
                </a:solidFill>
                <a:effectLst/>
                <a:latin typeface="Consolas" panose="020B0609020204030204" pitchFamily="49" charset="0"/>
              </a:rPr>
              <a:t>(</a:t>
            </a:r>
            <a:r>
              <a:rPr lang="en-GB" sz="3600" b="0" dirty="0">
                <a:solidFill>
                  <a:srgbClr val="0000FF"/>
                </a:solidFill>
                <a:effectLst/>
                <a:latin typeface="Consolas" panose="020B0609020204030204" pitchFamily="49" charset="0"/>
              </a:rPr>
              <a:t>and</a:t>
            </a:r>
            <a:r>
              <a:rPr lang="en-GB" sz="3600" b="0" dirty="0">
                <a:solidFill>
                  <a:srgbClr val="000000"/>
                </a:solidFill>
                <a:effectLst/>
                <a:latin typeface="Consolas" panose="020B0609020204030204" pitchFamily="49" charset="0"/>
              </a:rPr>
              <a:t> </a:t>
            </a:r>
            <a:r>
              <a:rPr lang="en-GB" sz="3600" b="0" dirty="0">
                <a:solidFill>
                  <a:srgbClr val="0000FF"/>
                </a:solidFill>
                <a:effectLst/>
                <a:latin typeface="Consolas" panose="020B0609020204030204" pitchFamily="49" charset="0"/>
              </a:rPr>
              <a:t>t</a:t>
            </a:r>
            <a:r>
              <a:rPr lang="en-GB" sz="3600" b="0" dirty="0">
                <a:solidFill>
                  <a:srgbClr val="000000"/>
                </a:solidFill>
                <a:effectLst/>
                <a:latin typeface="Consolas" panose="020B0609020204030204" pitchFamily="49" charset="0"/>
              </a:rPr>
              <a:t> </a:t>
            </a:r>
            <a:r>
              <a:rPr lang="en-GB" sz="3600" b="0" dirty="0">
                <a:solidFill>
                  <a:srgbClr val="0000FF"/>
                </a:solidFill>
                <a:effectLst/>
                <a:latin typeface="Consolas" panose="020B0609020204030204" pitchFamily="49" charset="0"/>
              </a:rPr>
              <a:t>t</a:t>
            </a:r>
            <a:r>
              <a:rPr lang="en-GB" sz="3600" b="0" dirty="0">
                <a:solidFill>
                  <a:srgbClr val="000000"/>
                </a:solidFill>
                <a:effectLst/>
                <a:latin typeface="Consolas" panose="020B0609020204030204" pitchFamily="49" charset="0"/>
              </a:rPr>
              <a:t>) = </a:t>
            </a:r>
            <a:r>
              <a:rPr lang="en-GB" sz="3600" b="0" dirty="0">
                <a:solidFill>
                  <a:srgbClr val="0000FF"/>
                </a:solidFill>
                <a:effectLst/>
                <a:latin typeface="Consolas" panose="020B0609020204030204" pitchFamily="49" charset="0"/>
              </a:rPr>
              <a:t>T</a:t>
            </a:r>
            <a:endParaRPr lang="en-GB" sz="3600" b="0" dirty="0">
              <a:solidFill>
                <a:srgbClr val="000000"/>
              </a:solidFill>
              <a:effectLst/>
              <a:latin typeface="Consolas" panose="020B0609020204030204" pitchFamily="49" charset="0"/>
            </a:endParaRPr>
          </a:p>
          <a:p>
            <a:br>
              <a:rPr lang="en-GB" sz="3600" b="0" dirty="0">
                <a:solidFill>
                  <a:srgbClr val="000000"/>
                </a:solidFill>
                <a:effectLst/>
                <a:latin typeface="Consolas" panose="020B0609020204030204" pitchFamily="49" charset="0"/>
              </a:rPr>
            </a:br>
            <a:r>
              <a:rPr lang="en-GB" sz="3600" b="0" dirty="0">
                <a:solidFill>
                  <a:srgbClr val="000000"/>
                </a:solidFill>
                <a:effectLst/>
                <a:latin typeface="Consolas" panose="020B0609020204030204" pitchFamily="49" charset="0"/>
              </a:rPr>
              <a:t>(</a:t>
            </a:r>
            <a:r>
              <a:rPr lang="en-GB" sz="3600" b="0" dirty="0">
                <a:solidFill>
                  <a:srgbClr val="0000FF"/>
                </a:solidFill>
                <a:effectLst/>
                <a:latin typeface="Consolas" panose="020B0609020204030204" pitchFamily="49" charset="0"/>
              </a:rPr>
              <a:t>or</a:t>
            </a:r>
            <a:r>
              <a:rPr lang="en-GB" sz="3600" b="0" dirty="0">
                <a:solidFill>
                  <a:srgbClr val="000000"/>
                </a:solidFill>
                <a:effectLst/>
                <a:latin typeface="Consolas" panose="020B0609020204030204" pitchFamily="49" charset="0"/>
              </a:rPr>
              <a:t> </a:t>
            </a:r>
            <a:r>
              <a:rPr lang="en-GB" sz="3600" b="0" dirty="0">
                <a:solidFill>
                  <a:srgbClr val="098658"/>
                </a:solidFill>
                <a:effectLst/>
                <a:latin typeface="Consolas" panose="020B0609020204030204" pitchFamily="49" charset="0"/>
              </a:rPr>
              <a:t>7</a:t>
            </a:r>
            <a:r>
              <a:rPr lang="en-GB" sz="3600" b="0" dirty="0">
                <a:solidFill>
                  <a:srgbClr val="000000"/>
                </a:solidFill>
                <a:effectLst/>
                <a:latin typeface="Consolas" panose="020B0609020204030204" pitchFamily="49" charset="0"/>
              </a:rPr>
              <a:t> </a:t>
            </a:r>
            <a:r>
              <a:rPr lang="en-GB" sz="3600" b="0" dirty="0">
                <a:solidFill>
                  <a:srgbClr val="0000FF"/>
                </a:solidFill>
                <a:effectLst/>
                <a:latin typeface="Consolas" panose="020B0609020204030204" pitchFamily="49" charset="0"/>
              </a:rPr>
              <a:t>nil</a:t>
            </a:r>
            <a:r>
              <a:rPr lang="en-GB" sz="3600" b="0" dirty="0">
                <a:solidFill>
                  <a:srgbClr val="000000"/>
                </a:solidFill>
                <a:effectLst/>
                <a:latin typeface="Consolas" panose="020B0609020204030204" pitchFamily="49" charset="0"/>
              </a:rPr>
              <a:t>) = </a:t>
            </a:r>
            <a:r>
              <a:rPr lang="en-GB" sz="3600" b="0" dirty="0">
                <a:solidFill>
                  <a:srgbClr val="098658"/>
                </a:solidFill>
                <a:effectLst/>
                <a:latin typeface="Consolas" panose="020B0609020204030204" pitchFamily="49" charset="0"/>
              </a:rPr>
              <a:t>7</a:t>
            </a:r>
            <a:endParaRPr lang="en-GB" sz="3600" b="0" dirty="0">
              <a:solidFill>
                <a:srgbClr val="000000"/>
              </a:solidFill>
              <a:effectLst/>
              <a:latin typeface="Consolas" panose="020B0609020204030204" pitchFamily="49" charset="0"/>
            </a:endParaRPr>
          </a:p>
          <a:p>
            <a:br>
              <a:rPr lang="en-GB" sz="3600" b="0" dirty="0">
                <a:solidFill>
                  <a:srgbClr val="000000"/>
                </a:solidFill>
                <a:effectLst/>
                <a:latin typeface="Consolas" panose="020B0609020204030204" pitchFamily="49" charset="0"/>
              </a:rPr>
            </a:br>
            <a:r>
              <a:rPr lang="en-GB" sz="3600" b="0" dirty="0">
                <a:solidFill>
                  <a:srgbClr val="000000"/>
                </a:solidFill>
                <a:effectLst/>
                <a:latin typeface="Consolas" panose="020B0609020204030204" pitchFamily="49" charset="0"/>
              </a:rPr>
              <a:t>(</a:t>
            </a:r>
            <a:r>
              <a:rPr lang="en-GB" sz="3600" b="0" dirty="0">
                <a:solidFill>
                  <a:srgbClr val="0000FF"/>
                </a:solidFill>
                <a:effectLst/>
                <a:latin typeface="Consolas" panose="020B0609020204030204" pitchFamily="49" charset="0"/>
              </a:rPr>
              <a:t>or</a:t>
            </a:r>
            <a:r>
              <a:rPr lang="en-GB" sz="3600" b="0" dirty="0">
                <a:solidFill>
                  <a:srgbClr val="000000"/>
                </a:solidFill>
                <a:effectLst/>
                <a:latin typeface="Consolas" panose="020B0609020204030204" pitchFamily="49" charset="0"/>
              </a:rPr>
              <a:t> </a:t>
            </a:r>
            <a:r>
              <a:rPr lang="en-GB" sz="3600" b="0" dirty="0">
                <a:solidFill>
                  <a:srgbClr val="0000FF"/>
                </a:solidFill>
                <a:effectLst/>
                <a:latin typeface="Consolas" panose="020B0609020204030204" pitchFamily="49" charset="0"/>
              </a:rPr>
              <a:t>t</a:t>
            </a:r>
            <a:r>
              <a:rPr lang="en-GB" sz="3600" b="0" dirty="0">
                <a:solidFill>
                  <a:srgbClr val="000000"/>
                </a:solidFill>
                <a:effectLst/>
                <a:latin typeface="Consolas" panose="020B0609020204030204" pitchFamily="49" charset="0"/>
              </a:rPr>
              <a:t> </a:t>
            </a:r>
            <a:r>
              <a:rPr lang="en-GB" sz="3600" b="0" dirty="0">
                <a:solidFill>
                  <a:srgbClr val="0000FF"/>
                </a:solidFill>
                <a:effectLst/>
                <a:latin typeface="Consolas" panose="020B0609020204030204" pitchFamily="49" charset="0"/>
              </a:rPr>
              <a:t>nil</a:t>
            </a:r>
            <a:r>
              <a:rPr lang="en-GB" sz="3600" b="0" dirty="0">
                <a:solidFill>
                  <a:srgbClr val="000000"/>
                </a:solidFill>
                <a:effectLst/>
                <a:latin typeface="Consolas" panose="020B0609020204030204" pitchFamily="49" charset="0"/>
              </a:rPr>
              <a:t>) = </a:t>
            </a:r>
            <a:r>
              <a:rPr lang="en-GB" sz="3600" b="0" dirty="0">
                <a:solidFill>
                  <a:srgbClr val="0000FF"/>
                </a:solidFill>
                <a:effectLst/>
                <a:latin typeface="Consolas" panose="020B0609020204030204" pitchFamily="49" charset="0"/>
              </a:rPr>
              <a:t>T</a:t>
            </a:r>
            <a:endParaRPr lang="en-GB" sz="3600" b="0" dirty="0">
              <a:solidFill>
                <a:srgbClr val="000000"/>
              </a:solidFill>
              <a:effectLst/>
              <a:latin typeface="Consolas" panose="020B0609020204030204" pitchFamily="49" charset="0"/>
            </a:endParaRPr>
          </a:p>
          <a:p>
            <a:br>
              <a:rPr lang="en-GB" sz="3600" b="0" dirty="0">
                <a:solidFill>
                  <a:srgbClr val="000000"/>
                </a:solidFill>
                <a:effectLst/>
                <a:latin typeface="Consolas" panose="020B0609020204030204" pitchFamily="49" charset="0"/>
              </a:rPr>
            </a:br>
            <a:r>
              <a:rPr lang="en-GB" sz="3600" b="0" dirty="0">
                <a:solidFill>
                  <a:srgbClr val="000000"/>
                </a:solidFill>
                <a:effectLst/>
                <a:latin typeface="Consolas" panose="020B0609020204030204" pitchFamily="49" charset="0"/>
              </a:rPr>
              <a:t>(</a:t>
            </a:r>
            <a:r>
              <a:rPr lang="en-GB" sz="3600" b="0" dirty="0">
                <a:solidFill>
                  <a:srgbClr val="0000FF"/>
                </a:solidFill>
                <a:effectLst/>
                <a:latin typeface="Consolas" panose="020B0609020204030204" pitchFamily="49" charset="0"/>
              </a:rPr>
              <a:t>or</a:t>
            </a:r>
            <a:r>
              <a:rPr lang="en-GB" sz="3600" b="0" dirty="0">
                <a:solidFill>
                  <a:srgbClr val="000000"/>
                </a:solidFill>
                <a:effectLst/>
                <a:latin typeface="Consolas" panose="020B0609020204030204" pitchFamily="49" charset="0"/>
              </a:rPr>
              <a:t> </a:t>
            </a:r>
            <a:r>
              <a:rPr lang="en-GB" sz="3600" b="0" dirty="0">
                <a:solidFill>
                  <a:srgbClr val="0000FF"/>
                </a:solidFill>
                <a:effectLst/>
                <a:latin typeface="Consolas" panose="020B0609020204030204" pitchFamily="49" charset="0"/>
              </a:rPr>
              <a:t>nil</a:t>
            </a:r>
            <a:r>
              <a:rPr lang="en-GB" sz="3600" b="0" dirty="0">
                <a:solidFill>
                  <a:srgbClr val="000000"/>
                </a:solidFill>
                <a:effectLst/>
                <a:latin typeface="Consolas" panose="020B0609020204030204" pitchFamily="49" charset="0"/>
              </a:rPr>
              <a:t> </a:t>
            </a:r>
            <a:r>
              <a:rPr lang="en-GB" sz="3600" b="0" dirty="0">
                <a:solidFill>
                  <a:srgbClr val="0000FF"/>
                </a:solidFill>
                <a:effectLst/>
                <a:latin typeface="Consolas" panose="020B0609020204030204" pitchFamily="49" charset="0"/>
              </a:rPr>
              <a:t>nil</a:t>
            </a:r>
            <a:r>
              <a:rPr lang="en-GB" sz="3600" b="0" dirty="0">
                <a:solidFill>
                  <a:srgbClr val="000000"/>
                </a:solidFill>
                <a:effectLst/>
                <a:latin typeface="Consolas" panose="020B0609020204030204" pitchFamily="49" charset="0"/>
              </a:rPr>
              <a:t>) = </a:t>
            </a:r>
            <a:r>
              <a:rPr lang="en-GB" sz="3600" b="0" dirty="0">
                <a:solidFill>
                  <a:srgbClr val="0000FF"/>
                </a:solidFill>
                <a:effectLst/>
                <a:latin typeface="Consolas" panose="020B0609020204030204" pitchFamily="49" charset="0"/>
              </a:rPr>
              <a:t>NIL</a:t>
            </a:r>
            <a:endParaRPr lang="en-GB" sz="3600" b="0" dirty="0">
              <a:solidFill>
                <a:srgbClr val="000000"/>
              </a:solidFill>
              <a:effectLst/>
              <a:latin typeface="Consolas" panose="020B0609020204030204" pitchFamily="49" charset="0"/>
            </a:endParaRPr>
          </a:p>
          <a:p>
            <a:br>
              <a:rPr lang="en-GB" sz="3600" b="0" dirty="0">
                <a:solidFill>
                  <a:srgbClr val="000000"/>
                </a:solidFill>
                <a:effectLst/>
                <a:latin typeface="Consolas" panose="020B0609020204030204" pitchFamily="49" charset="0"/>
              </a:rPr>
            </a:br>
            <a:r>
              <a:rPr lang="en-GB" sz="3600" b="0" dirty="0">
                <a:solidFill>
                  <a:srgbClr val="000000"/>
                </a:solidFill>
                <a:effectLst/>
                <a:latin typeface="Consolas" panose="020B0609020204030204" pitchFamily="49" charset="0"/>
              </a:rPr>
              <a:t>(not </a:t>
            </a:r>
            <a:r>
              <a:rPr lang="en-GB" sz="3600" b="0" dirty="0">
                <a:solidFill>
                  <a:srgbClr val="0000FF"/>
                </a:solidFill>
                <a:effectLst/>
                <a:latin typeface="Consolas" panose="020B0609020204030204" pitchFamily="49" charset="0"/>
              </a:rPr>
              <a:t>nil</a:t>
            </a:r>
            <a:r>
              <a:rPr lang="en-GB" sz="3600" b="0" dirty="0">
                <a:solidFill>
                  <a:srgbClr val="000000"/>
                </a:solidFill>
                <a:effectLst/>
                <a:latin typeface="Consolas" panose="020B0609020204030204" pitchFamily="49" charset="0"/>
              </a:rPr>
              <a:t>) = </a:t>
            </a:r>
            <a:r>
              <a:rPr lang="en-GB" sz="3600" b="0" dirty="0">
                <a:solidFill>
                  <a:srgbClr val="0000FF"/>
                </a:solidFill>
                <a:effectLst/>
                <a:latin typeface="Consolas" panose="020B0609020204030204" pitchFamily="49" charset="0"/>
              </a:rPr>
              <a:t>T</a:t>
            </a:r>
            <a:endParaRPr lang="en-GB" sz="3600" b="0" dirty="0">
              <a:solidFill>
                <a:srgbClr val="000000"/>
              </a:solidFill>
              <a:effectLst/>
              <a:latin typeface="Consolas" panose="020B0609020204030204" pitchFamily="49" charset="0"/>
            </a:endParaRPr>
          </a:p>
          <a:p>
            <a:br>
              <a:rPr lang="en-GB" sz="3600" b="0" dirty="0">
                <a:solidFill>
                  <a:srgbClr val="000000"/>
                </a:solidFill>
                <a:effectLst/>
                <a:latin typeface="Consolas" panose="020B0609020204030204" pitchFamily="49" charset="0"/>
              </a:rPr>
            </a:br>
            <a:r>
              <a:rPr lang="en-GB" sz="3600" b="0" dirty="0">
                <a:solidFill>
                  <a:srgbClr val="000000"/>
                </a:solidFill>
                <a:effectLst/>
                <a:latin typeface="Consolas" panose="020B0609020204030204" pitchFamily="49" charset="0"/>
              </a:rPr>
              <a:t>(not </a:t>
            </a:r>
            <a:r>
              <a:rPr lang="en-GB" sz="3600" b="0" dirty="0">
                <a:solidFill>
                  <a:srgbClr val="0000FF"/>
                </a:solidFill>
                <a:effectLst/>
                <a:latin typeface="Consolas" panose="020B0609020204030204" pitchFamily="49" charset="0"/>
              </a:rPr>
              <a:t>T</a:t>
            </a:r>
            <a:r>
              <a:rPr lang="en-GB" sz="3600" b="0" dirty="0">
                <a:solidFill>
                  <a:srgbClr val="000000"/>
                </a:solidFill>
                <a:effectLst/>
                <a:latin typeface="Consolas" panose="020B0609020204030204" pitchFamily="49" charset="0"/>
              </a:rPr>
              <a:t>) = </a:t>
            </a:r>
            <a:r>
              <a:rPr lang="en-GB" sz="3600" b="0" dirty="0">
                <a:solidFill>
                  <a:srgbClr val="0000FF"/>
                </a:solidFill>
                <a:effectLst/>
                <a:latin typeface="Consolas" panose="020B0609020204030204" pitchFamily="49" charset="0"/>
              </a:rPr>
              <a:t>NIL</a:t>
            </a:r>
            <a:endParaRPr lang="en-GB" sz="3600" b="0" dirty="0">
              <a:solidFill>
                <a:srgbClr val="000000"/>
              </a:solidFill>
              <a:effectLst/>
              <a:latin typeface="Consolas" panose="020B0609020204030204" pitchFamily="49" charset="0"/>
            </a:endParaRPr>
          </a:p>
        </p:txBody>
      </p:sp>
      <p:sp>
        <p:nvSpPr>
          <p:cNvPr id="14" name="Textfeld 13">
            <a:extLst>
              <a:ext uri="{FF2B5EF4-FFF2-40B4-BE49-F238E27FC236}">
                <a16:creationId xmlns:a16="http://schemas.microsoft.com/office/drawing/2014/main" id="{B4147A70-D7E5-E36B-A6EC-3DDB006DBE28}"/>
              </a:ext>
            </a:extLst>
          </p:cNvPr>
          <p:cNvSpPr txBox="1"/>
          <p:nvPr/>
        </p:nvSpPr>
        <p:spPr>
          <a:xfrm>
            <a:off x="18605239" y="2514600"/>
            <a:ext cx="3452327"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de-DE" sz="3600" b="1" i="0" u="none" strike="noStrike" cap="none" spc="0" normalizeH="0" baseline="0" dirty="0">
                <a:ln>
                  <a:noFill/>
                </a:ln>
                <a:solidFill>
                  <a:srgbClr val="000000"/>
                </a:solidFill>
                <a:effectLst/>
                <a:uFillTx/>
                <a:latin typeface="+mn-lt"/>
                <a:ea typeface="+mn-ea"/>
                <a:cs typeface="+mn-cs"/>
                <a:sym typeface="Helvetica Neue"/>
              </a:rPr>
              <a:t>Logical </a:t>
            </a:r>
            <a:r>
              <a:rPr kumimoji="0" lang="de-DE" sz="3600" b="1" i="0" u="none" strike="noStrike" cap="none" spc="0" normalizeH="0" baseline="0" dirty="0" err="1">
                <a:ln>
                  <a:noFill/>
                </a:ln>
                <a:solidFill>
                  <a:srgbClr val="000000"/>
                </a:solidFill>
                <a:effectLst/>
                <a:uFillTx/>
                <a:latin typeface="+mn-lt"/>
                <a:ea typeface="+mn-ea"/>
                <a:cs typeface="+mn-cs"/>
                <a:sym typeface="Helvetica Neue"/>
              </a:rPr>
              <a:t>Operations</a:t>
            </a:r>
            <a:endParaRPr kumimoji="0" lang="en-GB" sz="3600" b="1" i="0" u="none" strike="noStrike" cap="none" spc="0" normalizeH="0" baseline="0" dirty="0">
              <a:ln>
                <a:noFill/>
              </a:ln>
              <a:solidFill>
                <a:srgbClr val="000000"/>
              </a:solidFill>
              <a:effectLst/>
              <a:uFillTx/>
              <a:latin typeface="+mn-lt"/>
              <a:ea typeface="+mn-ea"/>
              <a:cs typeface="+mn-cs"/>
              <a:sym typeface="Helvetica Neue"/>
            </a:endParaRPr>
          </a:p>
        </p:txBody>
      </p:sp>
      <p:sp>
        <p:nvSpPr>
          <p:cNvPr id="3" name="Rechteck: abgerundete Ecken 2">
            <a:extLst>
              <a:ext uri="{FF2B5EF4-FFF2-40B4-BE49-F238E27FC236}">
                <a16:creationId xmlns:a16="http://schemas.microsoft.com/office/drawing/2014/main" id="{953D647A-A060-3F8C-2C49-B075BC308E3F}"/>
              </a:ext>
            </a:extLst>
          </p:cNvPr>
          <p:cNvSpPr/>
          <p:nvPr/>
        </p:nvSpPr>
        <p:spPr>
          <a:xfrm>
            <a:off x="17914775" y="3937518"/>
            <a:ext cx="4982547" cy="9143481"/>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hteck: abgerundete Ecken 6">
            <a:extLst>
              <a:ext uri="{FF2B5EF4-FFF2-40B4-BE49-F238E27FC236}">
                <a16:creationId xmlns:a16="http://schemas.microsoft.com/office/drawing/2014/main" id="{919A84CA-95F0-A23B-B66D-08DFF2C33CF4}"/>
              </a:ext>
            </a:extLst>
          </p:cNvPr>
          <p:cNvSpPr/>
          <p:nvPr/>
        </p:nvSpPr>
        <p:spPr>
          <a:xfrm>
            <a:off x="11392676" y="3937518"/>
            <a:ext cx="4982547" cy="9143481"/>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8" name="Rechteck: abgerundete Ecken 7">
            <a:extLst>
              <a:ext uri="{FF2B5EF4-FFF2-40B4-BE49-F238E27FC236}">
                <a16:creationId xmlns:a16="http://schemas.microsoft.com/office/drawing/2014/main" id="{D14222A3-CBC7-98B2-2641-C4683B47A997}"/>
              </a:ext>
            </a:extLst>
          </p:cNvPr>
          <p:cNvSpPr/>
          <p:nvPr/>
        </p:nvSpPr>
        <p:spPr>
          <a:xfrm>
            <a:off x="4870576" y="4761722"/>
            <a:ext cx="4982547" cy="8319277"/>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9358662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P spid="13" grpId="0" animBg="1"/>
      <p:bldP spid="14" grpId="0"/>
      <p:bldP spid="3" grpId="0" animBg="1"/>
      <p:bldP spid="7" grpId="0" animBg="1"/>
      <p:bldP spid="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Advantages &amp; Disadvantages"/>
          <p:cNvSpPr txBox="1">
            <a:spLocks noGrp="1"/>
          </p:cNvSpPr>
          <p:nvPr>
            <p:ph type="title"/>
          </p:nvPr>
        </p:nvSpPr>
        <p:spPr>
          <a:prstGeom prst="rect">
            <a:avLst/>
          </a:prstGeom>
        </p:spPr>
        <p:txBody>
          <a:bodyPr/>
          <a:lstStyle/>
          <a:p>
            <a:r>
              <a:rPr lang="de-DE" dirty="0"/>
              <a:t>Control </a:t>
            </a:r>
            <a:r>
              <a:rPr lang="de-DE" dirty="0" err="1"/>
              <a:t>structures</a:t>
            </a:r>
            <a:endParaRPr dirty="0"/>
          </a:p>
        </p:txBody>
      </p:sp>
      <p:sp>
        <p:nvSpPr>
          <p:cNvPr id="2" name="Foliennummernplatzhalter 1">
            <a:extLst>
              <a:ext uri="{FF2B5EF4-FFF2-40B4-BE49-F238E27FC236}">
                <a16:creationId xmlns:a16="http://schemas.microsoft.com/office/drawing/2014/main" id="{11F7F691-AB9D-CA35-B96D-932259BB9D81}"/>
              </a:ext>
            </a:extLst>
          </p:cNvPr>
          <p:cNvSpPr>
            <a:spLocks noGrp="1"/>
          </p:cNvSpPr>
          <p:nvPr>
            <p:ph type="sldNum" sz="quarter" idx="2"/>
          </p:nvPr>
        </p:nvSpPr>
        <p:spPr/>
        <p:txBody>
          <a:bodyPr/>
          <a:lstStyle/>
          <a:p>
            <a:fld id="{86CB4B4D-7CA3-9044-876B-883B54F8677D}" type="slidenum">
              <a:rPr lang="en-GB" smtClean="0"/>
              <a:t>75</a:t>
            </a:fld>
            <a:endParaRPr lang="en-GB"/>
          </a:p>
        </p:txBody>
      </p:sp>
    </p:spTree>
    <p:extLst>
      <p:ext uri="{BB962C8B-B14F-4D97-AF65-F5344CB8AC3E}">
        <p14:creationId xmlns:p14="http://schemas.microsoft.com/office/powerpoint/2010/main" val="793669460"/>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9105121-D43F-BA89-A448-E1C823C80FF7}"/>
              </a:ext>
            </a:extLst>
          </p:cNvPr>
          <p:cNvSpPr>
            <a:spLocks noGrp="1"/>
          </p:cNvSpPr>
          <p:nvPr>
            <p:ph type="body" sz="quarter" idx="21"/>
          </p:nvPr>
        </p:nvSpPr>
        <p:spPr/>
        <p:txBody>
          <a:bodyPr/>
          <a:lstStyle/>
          <a:p>
            <a:r>
              <a:rPr lang="de-DE" dirty="0" err="1"/>
              <a:t>Decision</a:t>
            </a:r>
            <a:r>
              <a:rPr lang="de-DE" dirty="0"/>
              <a:t> </a:t>
            </a:r>
            <a:r>
              <a:rPr lang="de-DE" dirty="0" err="1"/>
              <a:t>making</a:t>
            </a:r>
            <a:endParaRPr lang="en-GB" dirty="0"/>
          </a:p>
        </p:txBody>
      </p:sp>
      <p:sp>
        <p:nvSpPr>
          <p:cNvPr id="3" name="Textplatzhalter 2">
            <a:extLst>
              <a:ext uri="{FF2B5EF4-FFF2-40B4-BE49-F238E27FC236}">
                <a16:creationId xmlns:a16="http://schemas.microsoft.com/office/drawing/2014/main" id="{B4813975-37AB-46E0-23EC-4AA05022C465}"/>
              </a:ext>
            </a:extLst>
          </p:cNvPr>
          <p:cNvSpPr>
            <a:spLocks noGrp="1"/>
          </p:cNvSpPr>
          <p:nvPr>
            <p:ph type="body" sz="half" idx="1"/>
          </p:nvPr>
        </p:nvSpPr>
        <p:spPr/>
        <p:txBody>
          <a:bodyPr/>
          <a:lstStyle/>
          <a:p>
            <a:r>
              <a:rPr lang="de-DE" dirty="0" err="1"/>
              <a:t>If-then-else</a:t>
            </a:r>
            <a:r>
              <a:rPr lang="de-DE" dirty="0"/>
              <a:t> </a:t>
            </a:r>
            <a:r>
              <a:rPr lang="de-DE" dirty="0" err="1"/>
              <a:t>statement</a:t>
            </a:r>
            <a:endParaRPr lang="de-DE" dirty="0"/>
          </a:p>
          <a:p>
            <a:r>
              <a:rPr lang="de-DE" dirty="0" err="1"/>
              <a:t>cond</a:t>
            </a:r>
            <a:r>
              <a:rPr lang="de-DE" dirty="0"/>
              <a:t>: </a:t>
            </a:r>
            <a:r>
              <a:rPr lang="de-DE" dirty="0" err="1"/>
              <a:t>for</a:t>
            </a:r>
            <a:r>
              <a:rPr lang="de-DE" dirty="0"/>
              <a:t> multiple test-action </a:t>
            </a:r>
            <a:r>
              <a:rPr lang="de-DE" dirty="0" err="1"/>
              <a:t>clauses</a:t>
            </a:r>
            <a:endParaRPr lang="de-DE" dirty="0"/>
          </a:p>
          <a:p>
            <a:r>
              <a:rPr lang="de-DE" dirty="0" err="1"/>
              <a:t>when</a:t>
            </a:r>
            <a:r>
              <a:rPr lang="de-DE" dirty="0"/>
              <a:t>: </a:t>
            </a:r>
            <a:r>
              <a:rPr lang="de-DE" dirty="0" err="1"/>
              <a:t>if-then</a:t>
            </a:r>
            <a:endParaRPr lang="de-DE" dirty="0"/>
          </a:p>
          <a:p>
            <a:r>
              <a:rPr lang="de-DE" dirty="0" err="1"/>
              <a:t>case</a:t>
            </a:r>
            <a:endParaRPr lang="de-DE" dirty="0"/>
          </a:p>
        </p:txBody>
      </p:sp>
      <p:sp>
        <p:nvSpPr>
          <p:cNvPr id="5" name="Titel 4">
            <a:extLst>
              <a:ext uri="{FF2B5EF4-FFF2-40B4-BE49-F238E27FC236}">
                <a16:creationId xmlns:a16="http://schemas.microsoft.com/office/drawing/2014/main" id="{DAD29D0B-F031-54D7-2819-A411BB222392}"/>
              </a:ext>
            </a:extLst>
          </p:cNvPr>
          <p:cNvSpPr>
            <a:spLocks noGrp="1"/>
          </p:cNvSpPr>
          <p:nvPr>
            <p:ph type="title"/>
          </p:nvPr>
        </p:nvSpPr>
        <p:spPr/>
        <p:txBody>
          <a:bodyPr/>
          <a:lstStyle/>
          <a:p>
            <a:r>
              <a:rPr lang="de-DE" dirty="0"/>
              <a:t>Control </a:t>
            </a:r>
            <a:r>
              <a:rPr lang="de-DE" dirty="0" err="1"/>
              <a:t>structures</a:t>
            </a:r>
            <a:endParaRPr lang="en-GB" dirty="0"/>
          </a:p>
        </p:txBody>
      </p:sp>
      <p:sp>
        <p:nvSpPr>
          <p:cNvPr id="6" name="Foliennummernplatzhalter 5">
            <a:extLst>
              <a:ext uri="{FF2B5EF4-FFF2-40B4-BE49-F238E27FC236}">
                <a16:creationId xmlns:a16="http://schemas.microsoft.com/office/drawing/2014/main" id="{A036D144-F8E0-0C35-AD6B-A966E5FE5D80}"/>
              </a:ext>
            </a:extLst>
          </p:cNvPr>
          <p:cNvSpPr>
            <a:spLocks noGrp="1"/>
          </p:cNvSpPr>
          <p:nvPr>
            <p:ph type="sldNum" sz="quarter" idx="2"/>
          </p:nvPr>
        </p:nvSpPr>
        <p:spPr/>
        <p:txBody>
          <a:bodyPr/>
          <a:lstStyle/>
          <a:p>
            <a:fld id="{86CB4B4D-7CA3-9044-876B-883B54F8677D}" type="slidenum">
              <a:rPr lang="en-GB" smtClean="0"/>
              <a:t>76</a:t>
            </a:fld>
            <a:endParaRPr lang="en-GB"/>
          </a:p>
        </p:txBody>
      </p:sp>
      <p:sp>
        <p:nvSpPr>
          <p:cNvPr id="7" name="Textfeld 6">
            <a:extLst>
              <a:ext uri="{FF2B5EF4-FFF2-40B4-BE49-F238E27FC236}">
                <a16:creationId xmlns:a16="http://schemas.microsoft.com/office/drawing/2014/main" id="{B7F15B99-75B8-E013-917F-AE5946458A49}"/>
              </a:ext>
            </a:extLst>
          </p:cNvPr>
          <p:cNvSpPr txBox="1"/>
          <p:nvPr/>
        </p:nvSpPr>
        <p:spPr>
          <a:xfrm>
            <a:off x="13398502" y="4984673"/>
            <a:ext cx="7687443" cy="2318583"/>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GB" sz="4000" b="0" dirty="0">
                <a:solidFill>
                  <a:srgbClr val="000000"/>
                </a:solidFill>
                <a:effectLst/>
                <a:latin typeface="Consolas" panose="020B0609020204030204" pitchFamily="49" charset="0"/>
              </a:rPr>
              <a:t>(</a:t>
            </a:r>
            <a:r>
              <a:rPr lang="en-GB" sz="4000" b="0" dirty="0">
                <a:solidFill>
                  <a:srgbClr val="0000FF"/>
                </a:solidFill>
                <a:effectLst/>
                <a:latin typeface="Consolas" panose="020B0609020204030204" pitchFamily="49" charset="0"/>
              </a:rPr>
              <a:t>if</a:t>
            </a:r>
            <a:r>
              <a:rPr lang="en-GB" sz="4000" b="0" dirty="0">
                <a:solidFill>
                  <a:srgbClr val="000000"/>
                </a:solidFill>
                <a:effectLst/>
                <a:latin typeface="Consolas" panose="020B0609020204030204" pitchFamily="49" charset="0"/>
              </a:rPr>
              <a:t> (condition) </a:t>
            </a:r>
          </a:p>
          <a:p>
            <a:pPr algn="l"/>
            <a:r>
              <a:rPr lang="en-GB" sz="4000" b="0" dirty="0">
                <a:solidFill>
                  <a:srgbClr val="000000"/>
                </a:solidFill>
                <a:effectLst/>
                <a:latin typeface="Consolas" panose="020B0609020204030204" pitchFamily="49" charset="0"/>
              </a:rPr>
              <a:t>    (action1)</a:t>
            </a:r>
          </a:p>
          <a:p>
            <a:pPr algn="l"/>
            <a:r>
              <a:rPr lang="en-GB" sz="4000" b="0" dirty="0">
                <a:solidFill>
                  <a:srgbClr val="000000"/>
                </a:solidFill>
                <a:effectLst/>
                <a:latin typeface="Consolas" panose="020B0609020204030204" pitchFamily="49" charset="0"/>
              </a:rPr>
              <a:t>    (action2))</a:t>
            </a:r>
          </a:p>
          <a:p>
            <a:pPr marL="0" marR="0" indent="0" algn="l" defTabSz="2438338" rtl="0" fontAlgn="auto" latinLnBrk="0" hangingPunct="0">
              <a:lnSpc>
                <a:spcPct val="100000"/>
              </a:lnSpc>
              <a:spcBef>
                <a:spcPts val="0"/>
              </a:spcBef>
              <a:spcAft>
                <a:spcPts val="0"/>
              </a:spcAft>
              <a:buClrTx/>
              <a:buSzTx/>
              <a:buFontTx/>
              <a:buNone/>
              <a:tabLst/>
            </a:pPr>
            <a:endParaRPr kumimoji="0" lang="en-GB"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Textfeld 7">
            <a:extLst>
              <a:ext uri="{FF2B5EF4-FFF2-40B4-BE49-F238E27FC236}">
                <a16:creationId xmlns:a16="http://schemas.microsoft.com/office/drawing/2014/main" id="{98DC39B9-EF1F-6CBF-8335-F98D835B0C5C}"/>
              </a:ext>
            </a:extLst>
          </p:cNvPr>
          <p:cNvSpPr txBox="1"/>
          <p:nvPr/>
        </p:nvSpPr>
        <p:spPr>
          <a:xfrm>
            <a:off x="13398504" y="2015650"/>
            <a:ext cx="7687442" cy="1333698"/>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GB" sz="4000" b="0" dirty="0">
                <a:solidFill>
                  <a:srgbClr val="0000FF"/>
                </a:solidFill>
                <a:effectLst/>
                <a:latin typeface="Consolas" panose="020B0609020204030204" pitchFamily="49" charset="0"/>
              </a:rPr>
              <a:t>if</a:t>
            </a:r>
            <a:r>
              <a:rPr lang="en-GB" sz="4000" b="0" dirty="0">
                <a:solidFill>
                  <a:srgbClr val="000000"/>
                </a:solidFill>
                <a:effectLst/>
                <a:latin typeface="Consolas" panose="020B0609020204030204" pitchFamily="49" charset="0"/>
              </a:rPr>
              <a:t> condition </a:t>
            </a:r>
            <a:r>
              <a:rPr lang="en-GB" sz="4000" b="0" dirty="0">
                <a:solidFill>
                  <a:srgbClr val="0000FF"/>
                </a:solidFill>
                <a:effectLst/>
                <a:latin typeface="Consolas" panose="020B0609020204030204" pitchFamily="49" charset="0"/>
              </a:rPr>
              <a:t>then</a:t>
            </a:r>
            <a:r>
              <a:rPr lang="en-GB" sz="4000" b="0" dirty="0">
                <a:solidFill>
                  <a:srgbClr val="000000"/>
                </a:solidFill>
                <a:effectLst/>
                <a:latin typeface="Consolas" panose="020B0609020204030204" pitchFamily="49" charset="0"/>
              </a:rPr>
              <a:t> action1</a:t>
            </a:r>
          </a:p>
          <a:p>
            <a:r>
              <a:rPr lang="en-GB" sz="4000" b="0" dirty="0">
                <a:solidFill>
                  <a:srgbClr val="000000"/>
                </a:solidFill>
                <a:effectLst/>
                <a:latin typeface="Consolas" panose="020B0609020204030204" pitchFamily="49" charset="0"/>
              </a:rPr>
              <a:t>             </a:t>
            </a:r>
            <a:r>
              <a:rPr lang="en-GB" sz="4000" b="0" dirty="0">
                <a:solidFill>
                  <a:srgbClr val="0000FF"/>
                </a:solidFill>
                <a:effectLst/>
                <a:latin typeface="Consolas" panose="020B0609020204030204" pitchFamily="49" charset="0"/>
              </a:rPr>
              <a:t>else</a:t>
            </a:r>
            <a:r>
              <a:rPr lang="en-GB" sz="4000" b="0" dirty="0">
                <a:solidFill>
                  <a:srgbClr val="000000"/>
                </a:solidFill>
                <a:effectLst/>
                <a:latin typeface="Consolas" panose="020B0609020204030204" pitchFamily="49" charset="0"/>
              </a:rPr>
              <a:t> action2</a:t>
            </a:r>
          </a:p>
        </p:txBody>
      </p:sp>
      <p:sp>
        <p:nvSpPr>
          <p:cNvPr id="4" name="Textfeld 3">
            <a:extLst>
              <a:ext uri="{FF2B5EF4-FFF2-40B4-BE49-F238E27FC236}">
                <a16:creationId xmlns:a16="http://schemas.microsoft.com/office/drawing/2014/main" id="{B7451AB5-244C-D9CC-D724-92B6A9F6B297}"/>
              </a:ext>
            </a:extLst>
          </p:cNvPr>
          <p:cNvSpPr txBox="1"/>
          <p:nvPr/>
        </p:nvSpPr>
        <p:spPr>
          <a:xfrm>
            <a:off x="14806935" y="1297505"/>
            <a:ext cx="4870579"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de-DE" sz="4000" b="1" i="0" u="none" strike="noStrike" cap="none" spc="0" normalizeH="0" baseline="0" dirty="0">
                <a:ln>
                  <a:noFill/>
                </a:ln>
                <a:solidFill>
                  <a:srgbClr val="000000"/>
                </a:solidFill>
                <a:effectLst/>
                <a:uFillTx/>
                <a:latin typeface="+mn-lt"/>
                <a:ea typeface="+mn-ea"/>
                <a:cs typeface="+mn-cs"/>
                <a:sym typeface="Helvetica Neue"/>
              </a:rPr>
              <a:t>Haskell</a:t>
            </a:r>
            <a:endParaRPr kumimoji="0" lang="en-GB" sz="4000" b="1" i="0" u="none" strike="noStrike" cap="none" spc="0" normalizeH="0" baseline="0" dirty="0">
              <a:ln>
                <a:noFill/>
              </a:ln>
              <a:solidFill>
                <a:srgbClr val="000000"/>
              </a:solidFill>
              <a:effectLst/>
              <a:uFillTx/>
              <a:latin typeface="+mn-lt"/>
              <a:ea typeface="+mn-ea"/>
              <a:cs typeface="+mn-cs"/>
              <a:sym typeface="Helvetica Neue"/>
            </a:endParaRPr>
          </a:p>
        </p:txBody>
      </p:sp>
      <p:sp>
        <p:nvSpPr>
          <p:cNvPr id="9" name="Textfeld 8">
            <a:extLst>
              <a:ext uri="{FF2B5EF4-FFF2-40B4-BE49-F238E27FC236}">
                <a16:creationId xmlns:a16="http://schemas.microsoft.com/office/drawing/2014/main" id="{112C0A7F-6F5A-5CC1-17E9-8E04A3FBCC61}"/>
              </a:ext>
            </a:extLst>
          </p:cNvPr>
          <p:cNvSpPr txBox="1"/>
          <p:nvPr/>
        </p:nvSpPr>
        <p:spPr>
          <a:xfrm>
            <a:off x="15590703" y="4266528"/>
            <a:ext cx="3303037"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de-DE" sz="4000" b="1" i="0" u="none" strike="noStrike" cap="none" spc="0" normalizeH="0" baseline="0" dirty="0">
                <a:ln>
                  <a:noFill/>
                </a:ln>
                <a:solidFill>
                  <a:srgbClr val="000000"/>
                </a:solidFill>
                <a:effectLst/>
                <a:uFillTx/>
                <a:latin typeface="+mn-lt"/>
                <a:ea typeface="+mn-ea"/>
                <a:cs typeface="+mn-cs"/>
                <a:sym typeface="Helvetica Neue"/>
              </a:rPr>
              <a:t>Lisp</a:t>
            </a:r>
            <a:endParaRPr kumimoji="0" lang="en-GB" sz="4000" b="1" i="0" u="none" strike="noStrike" cap="none" spc="0" normalizeH="0" baseline="0" dirty="0">
              <a:ln>
                <a:noFill/>
              </a:ln>
              <a:solidFill>
                <a:srgbClr val="000000"/>
              </a:solidFill>
              <a:effectLst/>
              <a:uFillTx/>
              <a:latin typeface="+mn-lt"/>
              <a:ea typeface="+mn-ea"/>
              <a:cs typeface="+mn-cs"/>
              <a:sym typeface="Helvetica Neue"/>
            </a:endParaRPr>
          </a:p>
        </p:txBody>
      </p:sp>
      <p:sp>
        <p:nvSpPr>
          <p:cNvPr id="10" name="Textfeld 9">
            <a:extLst>
              <a:ext uri="{FF2B5EF4-FFF2-40B4-BE49-F238E27FC236}">
                <a16:creationId xmlns:a16="http://schemas.microsoft.com/office/drawing/2014/main" id="{68184B1A-9B6D-F444-54D3-E6B5CA7D2F5A}"/>
              </a:ext>
            </a:extLst>
          </p:cNvPr>
          <p:cNvSpPr txBox="1"/>
          <p:nvPr/>
        </p:nvSpPr>
        <p:spPr>
          <a:xfrm>
            <a:off x="13398500" y="11266744"/>
            <a:ext cx="7687442" cy="1087477"/>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GB" sz="4000" b="0" dirty="0">
                <a:solidFill>
                  <a:srgbClr val="000000"/>
                </a:solidFill>
                <a:effectLst/>
                <a:latin typeface="Consolas" panose="020B0609020204030204" pitchFamily="49" charset="0"/>
              </a:rPr>
              <a:t>(</a:t>
            </a:r>
            <a:r>
              <a:rPr lang="en-GB" sz="4000" b="0" dirty="0">
                <a:solidFill>
                  <a:srgbClr val="0000FF"/>
                </a:solidFill>
                <a:effectLst/>
                <a:latin typeface="Consolas" panose="020B0609020204030204" pitchFamily="49" charset="0"/>
              </a:rPr>
              <a:t>when</a:t>
            </a:r>
            <a:r>
              <a:rPr lang="en-GB" sz="4000" b="0" dirty="0">
                <a:solidFill>
                  <a:srgbClr val="000000"/>
                </a:solidFill>
                <a:effectLst/>
                <a:latin typeface="Consolas" panose="020B0609020204030204" pitchFamily="49" charset="0"/>
              </a:rPr>
              <a:t> (condition) (action))</a:t>
            </a:r>
          </a:p>
          <a:p>
            <a:pPr marL="0" marR="0" indent="0" algn="ctr" defTabSz="2438338" rtl="0" fontAlgn="auto" latinLnBrk="0" hangingPunct="0">
              <a:lnSpc>
                <a:spcPct val="100000"/>
              </a:lnSpc>
              <a:spcBef>
                <a:spcPts val="0"/>
              </a:spcBef>
              <a:spcAft>
                <a:spcPts val="0"/>
              </a:spcAft>
              <a:buClrTx/>
              <a:buSzTx/>
              <a:buFontTx/>
              <a:buNone/>
              <a:tabLst/>
            </a:pPr>
            <a:endParaRPr kumimoji="0" lang="en-GB"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1" name="Textfeld 10">
            <a:extLst>
              <a:ext uri="{FF2B5EF4-FFF2-40B4-BE49-F238E27FC236}">
                <a16:creationId xmlns:a16="http://schemas.microsoft.com/office/drawing/2014/main" id="{16A4DAAE-9F4B-C09F-78EE-360C5704B5A9}"/>
              </a:ext>
            </a:extLst>
          </p:cNvPr>
          <p:cNvSpPr txBox="1"/>
          <p:nvPr/>
        </p:nvSpPr>
        <p:spPr>
          <a:xfrm>
            <a:off x="13398502" y="7694821"/>
            <a:ext cx="7687440" cy="3180358"/>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GB" sz="4000" b="0" dirty="0">
                <a:solidFill>
                  <a:srgbClr val="000000"/>
                </a:solidFill>
                <a:effectLst/>
                <a:latin typeface="Consolas" panose="020B0609020204030204" pitchFamily="49" charset="0"/>
              </a:rPr>
              <a:t>(</a:t>
            </a:r>
            <a:r>
              <a:rPr lang="en-GB" sz="4000" b="0" dirty="0" err="1">
                <a:solidFill>
                  <a:srgbClr val="0000FF"/>
                </a:solidFill>
                <a:effectLst/>
                <a:latin typeface="Consolas" panose="020B0609020204030204" pitchFamily="49" charset="0"/>
              </a:rPr>
              <a:t>cond</a:t>
            </a:r>
            <a:r>
              <a:rPr lang="en-GB" sz="4000" b="0" dirty="0">
                <a:solidFill>
                  <a:srgbClr val="000000"/>
                </a:solidFill>
                <a:effectLst/>
                <a:latin typeface="Consolas" panose="020B0609020204030204" pitchFamily="49" charset="0"/>
              </a:rPr>
              <a:t> (test1 action1)</a:t>
            </a:r>
          </a:p>
          <a:p>
            <a:pPr algn="l"/>
            <a:r>
              <a:rPr lang="en-GB" sz="4000" b="0" dirty="0">
                <a:solidFill>
                  <a:srgbClr val="000000"/>
                </a:solidFill>
                <a:effectLst/>
                <a:latin typeface="Consolas" panose="020B0609020204030204" pitchFamily="49" charset="0"/>
              </a:rPr>
              <a:t>    (test2 action2)</a:t>
            </a:r>
          </a:p>
          <a:p>
            <a:pPr algn="l"/>
            <a:r>
              <a:rPr lang="en-GB" sz="4000" b="0" dirty="0">
                <a:solidFill>
                  <a:srgbClr val="000000"/>
                </a:solidFill>
                <a:effectLst/>
                <a:latin typeface="Consolas" panose="020B0609020204030204" pitchFamily="49" charset="0"/>
              </a:rPr>
              <a:t>    ...</a:t>
            </a:r>
          </a:p>
          <a:p>
            <a:pPr algn="l"/>
            <a:r>
              <a:rPr lang="en-GB" sz="4000" b="0" dirty="0">
                <a:solidFill>
                  <a:srgbClr val="000000"/>
                </a:solidFill>
                <a:effectLst/>
                <a:latin typeface="Consolas" panose="020B0609020204030204" pitchFamily="49" charset="0"/>
              </a:rPr>
              <a:t>    (</a:t>
            </a:r>
            <a:r>
              <a:rPr lang="en-GB" sz="4000" b="0" dirty="0" err="1">
                <a:solidFill>
                  <a:srgbClr val="000000"/>
                </a:solidFill>
                <a:effectLst/>
                <a:latin typeface="Consolas" panose="020B0609020204030204" pitchFamily="49" charset="0"/>
              </a:rPr>
              <a:t>testN</a:t>
            </a:r>
            <a:r>
              <a:rPr lang="en-GB" sz="4000" b="0" dirty="0">
                <a:solidFill>
                  <a:srgbClr val="000000"/>
                </a:solidFill>
                <a:effectLst/>
                <a:latin typeface="Consolas" panose="020B0609020204030204" pitchFamily="49" charset="0"/>
              </a:rPr>
              <a:t> </a:t>
            </a:r>
            <a:r>
              <a:rPr lang="en-GB" sz="4000" b="0" dirty="0" err="1">
                <a:solidFill>
                  <a:srgbClr val="000000"/>
                </a:solidFill>
                <a:effectLst/>
                <a:latin typeface="Consolas" panose="020B0609020204030204" pitchFamily="49" charset="0"/>
              </a:rPr>
              <a:t>actionN</a:t>
            </a:r>
            <a:r>
              <a:rPr lang="en-GB" sz="4000" b="0" dirty="0">
                <a:solidFill>
                  <a:srgbClr val="000000"/>
                </a:solidFill>
                <a:effectLst/>
                <a:latin typeface="Consolas" panose="020B0609020204030204" pitchFamily="49" charset="0"/>
              </a:rPr>
              <a:t>))</a:t>
            </a:r>
          </a:p>
          <a:p>
            <a:pPr marL="0" marR="0" indent="0" algn="l" defTabSz="2438338" rtl="0" fontAlgn="auto" latinLnBrk="0" hangingPunct="0">
              <a:lnSpc>
                <a:spcPct val="100000"/>
              </a:lnSpc>
              <a:spcBef>
                <a:spcPts val="0"/>
              </a:spcBef>
              <a:spcAft>
                <a:spcPts val="0"/>
              </a:spcAft>
              <a:buClrTx/>
              <a:buSzTx/>
              <a:buFontTx/>
              <a:buNone/>
              <a:tabLst/>
            </a:pPr>
            <a:endParaRPr kumimoji="0" lang="en-GB" sz="40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2" name="Rechteck: abgerundete Ecken 11">
            <a:extLst>
              <a:ext uri="{FF2B5EF4-FFF2-40B4-BE49-F238E27FC236}">
                <a16:creationId xmlns:a16="http://schemas.microsoft.com/office/drawing/2014/main" id="{6F7F6173-2C5B-202A-7B80-BFA03AF5ABDD}"/>
              </a:ext>
            </a:extLst>
          </p:cNvPr>
          <p:cNvSpPr/>
          <p:nvPr/>
        </p:nvSpPr>
        <p:spPr>
          <a:xfrm>
            <a:off x="13589044" y="1947946"/>
            <a:ext cx="7496898" cy="1435100"/>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3" name="Rechteck: abgerundete Ecken 12">
            <a:extLst>
              <a:ext uri="{FF2B5EF4-FFF2-40B4-BE49-F238E27FC236}">
                <a16:creationId xmlns:a16="http://schemas.microsoft.com/office/drawing/2014/main" id="{0FB292C8-439D-0435-8FC6-CC39D47EECED}"/>
              </a:ext>
            </a:extLst>
          </p:cNvPr>
          <p:cNvSpPr/>
          <p:nvPr/>
        </p:nvSpPr>
        <p:spPr>
          <a:xfrm>
            <a:off x="13398500" y="4940788"/>
            <a:ext cx="7687440" cy="1917212"/>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Rechteck: abgerundete Ecken 13">
            <a:extLst>
              <a:ext uri="{FF2B5EF4-FFF2-40B4-BE49-F238E27FC236}">
                <a16:creationId xmlns:a16="http://schemas.microsoft.com/office/drawing/2014/main" id="{351977C1-F602-9B96-A972-DDEF8DE0B7E9}"/>
              </a:ext>
            </a:extLst>
          </p:cNvPr>
          <p:cNvSpPr/>
          <p:nvPr/>
        </p:nvSpPr>
        <p:spPr>
          <a:xfrm>
            <a:off x="13398500" y="7694820"/>
            <a:ext cx="7687440" cy="2643497"/>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5" name="Rechteck: abgerundete Ecken 14">
            <a:extLst>
              <a:ext uri="{FF2B5EF4-FFF2-40B4-BE49-F238E27FC236}">
                <a16:creationId xmlns:a16="http://schemas.microsoft.com/office/drawing/2014/main" id="{2188F135-9ED6-D93D-D65C-D8A9A92D53F6}"/>
              </a:ext>
            </a:extLst>
          </p:cNvPr>
          <p:cNvSpPr/>
          <p:nvPr/>
        </p:nvSpPr>
        <p:spPr>
          <a:xfrm>
            <a:off x="13398498" y="11178197"/>
            <a:ext cx="7687442" cy="951600"/>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5325119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4" grpId="0"/>
      <p:bldP spid="9" grpId="0"/>
      <p:bldP spid="10" grpId="0" animBg="1"/>
      <p:bldP spid="11" grpId="0" animBg="1"/>
      <p:bldP spid="12" grpId="0" animBg="1"/>
      <p:bldP spid="13" grpId="0" animBg="1"/>
      <p:bldP spid="14" grpId="0" animBg="1"/>
      <p:bldP spid="1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D35D2DC-408B-B6A9-4EF5-0BDCF54D6E58}"/>
              </a:ext>
            </a:extLst>
          </p:cNvPr>
          <p:cNvSpPr>
            <a:spLocks noGrp="1"/>
          </p:cNvSpPr>
          <p:nvPr>
            <p:ph type="body" sz="quarter" idx="21"/>
          </p:nvPr>
        </p:nvSpPr>
        <p:spPr/>
        <p:txBody>
          <a:bodyPr/>
          <a:lstStyle/>
          <a:p>
            <a:r>
              <a:rPr lang="de-DE" dirty="0"/>
              <a:t>Circle-Paint </a:t>
            </a:r>
            <a:r>
              <a:rPr lang="de-DE" dirty="0" err="1"/>
              <a:t>Program</a:t>
            </a:r>
            <a:endParaRPr lang="en-GB" dirty="0"/>
          </a:p>
        </p:txBody>
      </p:sp>
      <p:sp>
        <p:nvSpPr>
          <p:cNvPr id="5" name="Titel 4">
            <a:extLst>
              <a:ext uri="{FF2B5EF4-FFF2-40B4-BE49-F238E27FC236}">
                <a16:creationId xmlns:a16="http://schemas.microsoft.com/office/drawing/2014/main" id="{8996EA42-65CD-0C22-8BCD-9020BB826E40}"/>
              </a:ext>
            </a:extLst>
          </p:cNvPr>
          <p:cNvSpPr>
            <a:spLocks noGrp="1"/>
          </p:cNvSpPr>
          <p:nvPr>
            <p:ph type="title"/>
          </p:nvPr>
        </p:nvSpPr>
        <p:spPr/>
        <p:txBody>
          <a:bodyPr/>
          <a:lstStyle/>
          <a:p>
            <a:r>
              <a:rPr lang="de-DE" dirty="0"/>
              <a:t>Code </a:t>
            </a:r>
            <a:r>
              <a:rPr lang="de-DE" dirty="0" err="1"/>
              <a:t>Example</a:t>
            </a:r>
            <a:endParaRPr lang="en-GB" dirty="0"/>
          </a:p>
        </p:txBody>
      </p:sp>
      <p:sp>
        <p:nvSpPr>
          <p:cNvPr id="4" name="Foliennummernplatzhalter 3">
            <a:extLst>
              <a:ext uri="{FF2B5EF4-FFF2-40B4-BE49-F238E27FC236}">
                <a16:creationId xmlns:a16="http://schemas.microsoft.com/office/drawing/2014/main" id="{99B07A8C-CFB4-897F-46D7-DAEA099BD24F}"/>
              </a:ext>
            </a:extLst>
          </p:cNvPr>
          <p:cNvSpPr>
            <a:spLocks noGrp="1"/>
          </p:cNvSpPr>
          <p:nvPr>
            <p:ph type="sldNum" sz="quarter" idx="2"/>
          </p:nvPr>
        </p:nvSpPr>
        <p:spPr/>
        <p:txBody>
          <a:bodyPr/>
          <a:lstStyle/>
          <a:p>
            <a:fld id="{86CB4B4D-7CA3-9044-876B-883B54F8677D}" type="slidenum">
              <a:rPr lang="en-GB" smtClean="0"/>
              <a:t>77</a:t>
            </a:fld>
            <a:endParaRPr lang="en-GB"/>
          </a:p>
        </p:txBody>
      </p:sp>
      <p:sp>
        <p:nvSpPr>
          <p:cNvPr id="8" name="Textfeld 7">
            <a:extLst>
              <a:ext uri="{FF2B5EF4-FFF2-40B4-BE49-F238E27FC236}">
                <a16:creationId xmlns:a16="http://schemas.microsoft.com/office/drawing/2014/main" id="{E799C72A-BD7F-BEFB-07F0-20149321DF72}"/>
              </a:ext>
            </a:extLst>
          </p:cNvPr>
          <p:cNvSpPr txBox="1"/>
          <p:nvPr/>
        </p:nvSpPr>
        <p:spPr>
          <a:xfrm>
            <a:off x="3399712" y="4322479"/>
            <a:ext cx="15171575" cy="6750566"/>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GB" sz="3600" b="0" dirty="0">
                <a:solidFill>
                  <a:srgbClr val="000000"/>
                </a:solidFill>
                <a:effectLst/>
                <a:latin typeface="Consolas" panose="020B0609020204030204" pitchFamily="49" charset="0"/>
              </a:rPr>
              <a:t>(</a:t>
            </a:r>
            <a:r>
              <a:rPr lang="en-GB" sz="3600" b="0" dirty="0" err="1">
                <a:solidFill>
                  <a:srgbClr val="0000FF"/>
                </a:solidFill>
                <a:effectLst/>
                <a:latin typeface="Consolas" panose="020B0609020204030204" pitchFamily="49" charset="0"/>
              </a:rPr>
              <a:t>defun</a:t>
            </a:r>
            <a:r>
              <a:rPr lang="en-GB" sz="3600" b="0" dirty="0">
                <a:solidFill>
                  <a:srgbClr val="000000"/>
                </a:solidFill>
                <a:effectLst/>
                <a:latin typeface="Consolas" panose="020B0609020204030204" pitchFamily="49" charset="0"/>
              </a:rPr>
              <a:t> circle ()</a:t>
            </a:r>
          </a:p>
          <a:p>
            <a:pPr algn="l"/>
            <a:r>
              <a:rPr lang="en-GB" sz="3600" b="0" dirty="0">
                <a:solidFill>
                  <a:srgbClr val="000000"/>
                </a:solidFill>
                <a:effectLst/>
                <a:latin typeface="Consolas" panose="020B0609020204030204" pitchFamily="49" charset="0"/>
              </a:rPr>
              <a:t>    (</a:t>
            </a:r>
            <a:r>
              <a:rPr lang="en-GB" sz="3600" b="0" dirty="0" err="1">
                <a:solidFill>
                  <a:srgbClr val="000000"/>
                </a:solidFill>
                <a:effectLst/>
                <a:latin typeface="Consolas" panose="020B0609020204030204" pitchFamily="49" charset="0"/>
              </a:rPr>
              <a:t>terpri</a:t>
            </a:r>
            <a:r>
              <a:rPr lang="en-GB" sz="3600" b="0" dirty="0">
                <a:solidFill>
                  <a:srgbClr val="000000"/>
                </a:solidFill>
                <a:effectLst/>
                <a:latin typeface="Consolas" panose="020B0609020204030204" pitchFamily="49" charset="0"/>
              </a:rPr>
              <a:t>)</a:t>
            </a:r>
          </a:p>
          <a:p>
            <a:pPr algn="l"/>
            <a:r>
              <a:rPr lang="en-GB" sz="3600" b="0" dirty="0">
                <a:solidFill>
                  <a:srgbClr val="000000"/>
                </a:solidFill>
                <a:effectLst/>
                <a:latin typeface="Consolas" panose="020B0609020204030204" pitchFamily="49" charset="0"/>
              </a:rPr>
              <a:t>   </a:t>
            </a:r>
          </a:p>
          <a:p>
            <a:pPr algn="l"/>
            <a:r>
              <a:rPr lang="en-GB" sz="3600" b="0" dirty="0">
                <a:solidFill>
                  <a:srgbClr val="000000"/>
                </a:solidFill>
                <a:effectLst/>
                <a:latin typeface="Consolas" panose="020B0609020204030204" pitchFamily="49" charset="0"/>
              </a:rPr>
              <a:t>    (</a:t>
            </a:r>
            <a:r>
              <a:rPr lang="en-GB" sz="3600" b="0" dirty="0" err="1">
                <a:solidFill>
                  <a:srgbClr val="0000FF"/>
                </a:solidFill>
                <a:effectLst/>
                <a:latin typeface="Consolas" panose="020B0609020204030204" pitchFamily="49" charset="0"/>
              </a:rPr>
              <a:t>setq</a:t>
            </a:r>
            <a:r>
              <a:rPr lang="en-GB" sz="3600" b="0" dirty="0">
                <a:solidFill>
                  <a:srgbClr val="000000"/>
                </a:solidFill>
                <a:effectLst/>
                <a:latin typeface="Consolas" panose="020B0609020204030204" pitchFamily="49" charset="0"/>
              </a:rPr>
              <a:t> rad (read))</a:t>
            </a:r>
          </a:p>
          <a:p>
            <a:pPr algn="l"/>
            <a:endParaRPr lang="en-GB" sz="3600" b="0" dirty="0">
              <a:solidFill>
                <a:srgbClr val="000000"/>
              </a:solidFill>
              <a:effectLst/>
              <a:latin typeface="Consolas" panose="020B0609020204030204" pitchFamily="49" charset="0"/>
            </a:endParaRPr>
          </a:p>
          <a:p>
            <a:pPr algn="l"/>
            <a:r>
              <a:rPr lang="en-GB" sz="3600" b="0" dirty="0">
                <a:solidFill>
                  <a:srgbClr val="000000"/>
                </a:solidFill>
                <a:effectLst/>
                <a:latin typeface="Consolas" panose="020B0609020204030204" pitchFamily="49" charset="0"/>
              </a:rPr>
              <a:t>    (</a:t>
            </a:r>
            <a:r>
              <a:rPr lang="en-GB" sz="3600" b="0" dirty="0" err="1">
                <a:solidFill>
                  <a:srgbClr val="0000FF"/>
                </a:solidFill>
                <a:effectLst/>
                <a:latin typeface="Consolas" panose="020B0609020204030204" pitchFamily="49" charset="0"/>
              </a:rPr>
              <a:t>setq</a:t>
            </a:r>
            <a:r>
              <a:rPr lang="en-GB" sz="3600" b="0" dirty="0">
                <a:solidFill>
                  <a:srgbClr val="000000"/>
                </a:solidFill>
                <a:effectLst/>
                <a:latin typeface="Consolas" panose="020B0609020204030204" pitchFamily="49" charset="0"/>
              </a:rPr>
              <a:t> paint (read))</a:t>
            </a:r>
          </a:p>
          <a:p>
            <a:pPr algn="l"/>
            <a:r>
              <a:rPr lang="en-GB" sz="3600" b="0" dirty="0">
                <a:solidFill>
                  <a:srgbClr val="000000"/>
                </a:solidFill>
                <a:effectLst/>
                <a:latin typeface="Consolas" panose="020B0609020204030204" pitchFamily="49" charset="0"/>
              </a:rPr>
              <a:t>    </a:t>
            </a:r>
          </a:p>
          <a:p>
            <a:pPr algn="l"/>
            <a:r>
              <a:rPr lang="en-GB" sz="3600" b="0" dirty="0">
                <a:solidFill>
                  <a:srgbClr val="000000"/>
                </a:solidFill>
                <a:effectLst/>
                <a:latin typeface="Consolas" panose="020B0609020204030204" pitchFamily="49" charset="0"/>
              </a:rPr>
              <a:t>    (</a:t>
            </a:r>
            <a:r>
              <a:rPr lang="en-GB" sz="3600" b="0" dirty="0" err="1">
                <a:solidFill>
                  <a:srgbClr val="0000FF"/>
                </a:solidFill>
                <a:effectLst/>
                <a:latin typeface="Consolas" panose="020B0609020204030204" pitchFamily="49" charset="0"/>
              </a:rPr>
              <a:t>setq</a:t>
            </a:r>
            <a:r>
              <a:rPr lang="en-GB" sz="3600" b="0" dirty="0">
                <a:solidFill>
                  <a:srgbClr val="000000"/>
                </a:solidFill>
                <a:effectLst/>
                <a:latin typeface="Consolas" panose="020B0609020204030204" pitchFamily="49" charset="0"/>
              </a:rPr>
              <a:t> area (* </a:t>
            </a:r>
            <a:r>
              <a:rPr lang="en-GB" sz="3600" b="0" dirty="0">
                <a:solidFill>
                  <a:srgbClr val="0000FF"/>
                </a:solidFill>
                <a:effectLst/>
                <a:latin typeface="Consolas" panose="020B0609020204030204" pitchFamily="49" charset="0"/>
              </a:rPr>
              <a:t>PI</a:t>
            </a:r>
            <a:r>
              <a:rPr lang="en-GB" sz="3600" b="0" dirty="0">
                <a:solidFill>
                  <a:srgbClr val="000000"/>
                </a:solidFill>
                <a:effectLst/>
                <a:latin typeface="Consolas" panose="020B0609020204030204" pitchFamily="49" charset="0"/>
              </a:rPr>
              <a:t> rad rad)</a:t>
            </a:r>
          </a:p>
          <a:p>
            <a:pPr algn="l"/>
            <a:r>
              <a:rPr lang="en-GB" sz="3600" dirty="0">
                <a:solidFill>
                  <a:srgbClr val="000000"/>
                </a:solidFill>
                <a:latin typeface="Consolas" panose="020B0609020204030204" pitchFamily="49" charset="0"/>
              </a:rPr>
              <a:t>    </a:t>
            </a:r>
            <a:r>
              <a:rPr lang="en-GB" sz="3600" b="0" dirty="0">
                <a:solidFill>
                  <a:srgbClr val="000000"/>
                </a:solidFill>
                <a:effectLst/>
                <a:latin typeface="Consolas" panose="020B0609020204030204" pitchFamily="49" charset="0"/>
              </a:rPr>
              <a:t>(</a:t>
            </a:r>
            <a:r>
              <a:rPr lang="en-GB" sz="3600" b="0" dirty="0">
                <a:solidFill>
                  <a:srgbClr val="0000FF"/>
                </a:solidFill>
                <a:effectLst/>
                <a:latin typeface="Consolas" panose="020B0609020204030204" pitchFamily="49" charset="0"/>
              </a:rPr>
              <a:t>if</a:t>
            </a:r>
            <a:r>
              <a:rPr lang="en-GB" sz="3600" b="0" dirty="0">
                <a:solidFill>
                  <a:srgbClr val="000000"/>
                </a:solidFill>
                <a:effectLst/>
                <a:latin typeface="Consolas" panose="020B0609020204030204" pitchFamily="49" charset="0"/>
              </a:rPr>
              <a:t> (&lt;= area paint)</a:t>
            </a:r>
          </a:p>
          <a:p>
            <a:pPr algn="l"/>
            <a:r>
              <a:rPr lang="en-GB" sz="3600" b="0" dirty="0">
                <a:solidFill>
                  <a:srgbClr val="000000"/>
                </a:solidFill>
                <a:effectLst/>
                <a:latin typeface="Consolas" panose="020B0609020204030204" pitchFamily="49" charset="0"/>
              </a:rPr>
              <a:t>        ()</a:t>
            </a:r>
          </a:p>
          <a:p>
            <a:pPr algn="l"/>
            <a:r>
              <a:rPr lang="en-GB" sz="3600" b="0" dirty="0">
                <a:solidFill>
                  <a:srgbClr val="000000"/>
                </a:solidFill>
                <a:effectLst/>
                <a:latin typeface="Consolas" panose="020B0609020204030204" pitchFamily="49" charset="0"/>
              </a:rPr>
              <a:t>        ())</a:t>
            </a:r>
          </a:p>
          <a:p>
            <a:pPr algn="l"/>
            <a:r>
              <a:rPr lang="en-GB" sz="3600" b="0" dirty="0">
                <a:solidFill>
                  <a:srgbClr val="000000"/>
                </a:solidFill>
                <a:effectLst/>
                <a:latin typeface="Consolas" panose="020B0609020204030204" pitchFamily="49" charset="0"/>
              </a:rPr>
              <a:t>    )</a:t>
            </a:r>
          </a:p>
        </p:txBody>
      </p:sp>
      <p:sp>
        <p:nvSpPr>
          <p:cNvPr id="9" name="Textfeld 8">
            <a:extLst>
              <a:ext uri="{FF2B5EF4-FFF2-40B4-BE49-F238E27FC236}">
                <a16:creationId xmlns:a16="http://schemas.microsoft.com/office/drawing/2014/main" id="{BCD6E7FE-6106-FD3C-25AD-3CC282D73232}"/>
              </a:ext>
            </a:extLst>
          </p:cNvPr>
          <p:cNvSpPr txBox="1"/>
          <p:nvPr/>
        </p:nvSpPr>
        <p:spPr>
          <a:xfrm>
            <a:off x="15731412" y="4322479"/>
            <a:ext cx="3396343"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de-DE" sz="4800" b="0" i="0" u="none" strike="noStrike" cap="none" spc="0" normalizeH="0" baseline="0" dirty="0">
                <a:ln>
                  <a:noFill/>
                </a:ln>
                <a:solidFill>
                  <a:srgbClr val="000000"/>
                </a:solidFill>
                <a:effectLst/>
                <a:uFillTx/>
                <a:latin typeface="+mn-lt"/>
                <a:ea typeface="+mn-ea"/>
                <a:cs typeface="+mn-cs"/>
                <a:sym typeface="Helvetica Neue"/>
              </a:rPr>
              <a:t>Lisp</a:t>
            </a:r>
            <a:endParaRPr kumimoji="0" lang="en-GB" sz="4400" b="0" i="0" u="none" strike="noStrike" cap="none" spc="0" normalizeH="0" baseline="0" dirty="0">
              <a:ln>
                <a:noFill/>
              </a:ln>
              <a:solidFill>
                <a:srgbClr val="000000"/>
              </a:solidFill>
              <a:effectLst/>
              <a:uFillTx/>
              <a:latin typeface="+mn-lt"/>
              <a:ea typeface="+mn-ea"/>
              <a:cs typeface="+mn-cs"/>
              <a:sym typeface="Helvetica Neue"/>
            </a:endParaRPr>
          </a:p>
        </p:txBody>
      </p:sp>
      <mc:AlternateContent xmlns:mc="http://schemas.openxmlformats.org/markup-compatibility/2006" xmlns:p14="http://schemas.microsoft.com/office/powerpoint/2010/main">
        <mc:Choice Requires="p14">
          <p:contentPart p14:bwMode="auto" r:id="rId2">
            <p14:nvContentPartPr>
              <p14:cNvPr id="14" name="Freihand 13">
                <a:extLst>
                  <a:ext uri="{FF2B5EF4-FFF2-40B4-BE49-F238E27FC236}">
                    <a16:creationId xmlns:a16="http://schemas.microsoft.com/office/drawing/2014/main" id="{0CCB29AD-0DE6-DADC-D56B-643CABCC8B8A}"/>
                  </a:ext>
                </a:extLst>
              </p14:cNvPr>
              <p14:cNvContentPartPr/>
              <p14:nvPr/>
            </p14:nvContentPartPr>
            <p14:xfrm>
              <a:off x="5634661" y="10202628"/>
              <a:ext cx="154440" cy="360"/>
            </p14:xfrm>
          </p:contentPart>
        </mc:Choice>
        <mc:Fallback xmlns="">
          <p:pic>
            <p:nvPicPr>
              <p:cNvPr id="14" name="Freihand 13">
                <a:extLst>
                  <a:ext uri="{FF2B5EF4-FFF2-40B4-BE49-F238E27FC236}">
                    <a16:creationId xmlns:a16="http://schemas.microsoft.com/office/drawing/2014/main" id="{0CCB29AD-0DE6-DADC-D56B-643CABCC8B8A}"/>
                  </a:ext>
                </a:extLst>
              </p:cNvPr>
              <p:cNvPicPr/>
              <p:nvPr/>
            </p:nvPicPr>
            <p:blipFill>
              <a:blip r:embed="rId3"/>
              <a:stretch>
                <a:fillRect/>
              </a:stretch>
            </p:blipFill>
            <p:spPr>
              <a:xfrm>
                <a:off x="5545021" y="10022988"/>
                <a:ext cx="3340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5" name="Freihand 14">
                <a:extLst>
                  <a:ext uri="{FF2B5EF4-FFF2-40B4-BE49-F238E27FC236}">
                    <a16:creationId xmlns:a16="http://schemas.microsoft.com/office/drawing/2014/main" id="{4D42FACC-7658-6681-A1EB-A54E88BAA942}"/>
                  </a:ext>
                </a:extLst>
              </p14:cNvPr>
              <p14:cNvContentPartPr/>
              <p14:nvPr/>
            </p14:nvContentPartPr>
            <p14:xfrm>
              <a:off x="5597581" y="9642828"/>
              <a:ext cx="231480" cy="360"/>
            </p14:xfrm>
          </p:contentPart>
        </mc:Choice>
        <mc:Fallback xmlns="">
          <p:pic>
            <p:nvPicPr>
              <p:cNvPr id="15" name="Freihand 14">
                <a:extLst>
                  <a:ext uri="{FF2B5EF4-FFF2-40B4-BE49-F238E27FC236}">
                    <a16:creationId xmlns:a16="http://schemas.microsoft.com/office/drawing/2014/main" id="{4D42FACC-7658-6681-A1EB-A54E88BAA942}"/>
                  </a:ext>
                </a:extLst>
              </p:cNvPr>
              <p:cNvPicPr/>
              <p:nvPr/>
            </p:nvPicPr>
            <p:blipFill>
              <a:blip r:embed="rId5"/>
              <a:stretch>
                <a:fillRect/>
              </a:stretch>
            </p:blipFill>
            <p:spPr>
              <a:xfrm>
                <a:off x="5507941" y="9463188"/>
                <a:ext cx="41112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Freihand 17">
                <a:extLst>
                  <a:ext uri="{FF2B5EF4-FFF2-40B4-BE49-F238E27FC236}">
                    <a16:creationId xmlns:a16="http://schemas.microsoft.com/office/drawing/2014/main" id="{8431E648-2B0E-9A2B-D00C-6923456D2077}"/>
                  </a:ext>
                </a:extLst>
              </p14:cNvPr>
              <p14:cNvContentPartPr/>
              <p14:nvPr/>
            </p14:nvContentPartPr>
            <p14:xfrm>
              <a:off x="5746621" y="9083028"/>
              <a:ext cx="3358440" cy="360"/>
            </p14:xfrm>
          </p:contentPart>
        </mc:Choice>
        <mc:Fallback xmlns="">
          <p:pic>
            <p:nvPicPr>
              <p:cNvPr id="18" name="Freihand 17">
                <a:extLst>
                  <a:ext uri="{FF2B5EF4-FFF2-40B4-BE49-F238E27FC236}">
                    <a16:creationId xmlns:a16="http://schemas.microsoft.com/office/drawing/2014/main" id="{8431E648-2B0E-9A2B-D00C-6923456D2077}"/>
                  </a:ext>
                </a:extLst>
              </p:cNvPr>
              <p:cNvPicPr/>
              <p:nvPr/>
            </p:nvPicPr>
            <p:blipFill>
              <a:blip r:embed="rId7"/>
              <a:stretch>
                <a:fillRect/>
              </a:stretch>
            </p:blipFill>
            <p:spPr>
              <a:xfrm>
                <a:off x="5656981" y="8903028"/>
                <a:ext cx="3538080" cy="360000"/>
              </a:xfrm>
              <a:prstGeom prst="rect">
                <a:avLst/>
              </a:prstGeom>
            </p:spPr>
          </p:pic>
        </mc:Fallback>
      </mc:AlternateContent>
      <p:sp>
        <p:nvSpPr>
          <p:cNvPr id="3" name="Rechteck: abgerundete Ecken 2">
            <a:extLst>
              <a:ext uri="{FF2B5EF4-FFF2-40B4-BE49-F238E27FC236}">
                <a16:creationId xmlns:a16="http://schemas.microsoft.com/office/drawing/2014/main" id="{F692AAD5-378C-9ABC-0C3B-F3E82709B65E}"/>
              </a:ext>
            </a:extLst>
          </p:cNvPr>
          <p:cNvSpPr/>
          <p:nvPr/>
        </p:nvSpPr>
        <p:spPr>
          <a:xfrm>
            <a:off x="3060442" y="4322479"/>
            <a:ext cx="15576937" cy="6750566"/>
          </a:xfrm>
          <a:prstGeom prst="roundRect">
            <a:avLst>
              <a:gd name="adj" fmla="val 8927"/>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2549403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E142F41-DEAA-2C9D-86C5-447D32BFD741}"/>
              </a:ext>
            </a:extLst>
          </p:cNvPr>
          <p:cNvSpPr>
            <a:spLocks noGrp="1"/>
          </p:cNvSpPr>
          <p:nvPr>
            <p:ph type="body" sz="quarter" idx="21"/>
          </p:nvPr>
        </p:nvSpPr>
        <p:spPr/>
        <p:txBody>
          <a:bodyPr/>
          <a:lstStyle/>
          <a:p>
            <a:r>
              <a:rPr lang="de-DE" dirty="0"/>
              <a:t>Loops</a:t>
            </a:r>
            <a:endParaRPr lang="en-GB" dirty="0"/>
          </a:p>
        </p:txBody>
      </p:sp>
      <p:sp>
        <p:nvSpPr>
          <p:cNvPr id="3" name="Textplatzhalter 2">
            <a:extLst>
              <a:ext uri="{FF2B5EF4-FFF2-40B4-BE49-F238E27FC236}">
                <a16:creationId xmlns:a16="http://schemas.microsoft.com/office/drawing/2014/main" id="{898C986F-267A-564F-4974-8FCCB5CB3748}"/>
              </a:ext>
            </a:extLst>
          </p:cNvPr>
          <p:cNvSpPr>
            <a:spLocks noGrp="1"/>
          </p:cNvSpPr>
          <p:nvPr>
            <p:ph type="body" sz="half" idx="1"/>
          </p:nvPr>
        </p:nvSpPr>
        <p:spPr>
          <a:xfrm>
            <a:off x="1206500" y="4248504"/>
            <a:ext cx="3384161" cy="2469537"/>
          </a:xfrm>
        </p:spPr>
        <p:txBody>
          <a:bodyPr/>
          <a:lstStyle/>
          <a:p>
            <a:r>
              <a:rPr lang="de-DE" dirty="0"/>
              <a:t>loop</a:t>
            </a:r>
          </a:p>
          <a:p>
            <a:r>
              <a:rPr lang="de-DE" dirty="0"/>
              <a:t>loop </a:t>
            </a:r>
            <a:r>
              <a:rPr lang="de-DE" dirty="0" err="1"/>
              <a:t>for</a:t>
            </a:r>
            <a:endParaRPr lang="en-GB" dirty="0"/>
          </a:p>
        </p:txBody>
      </p:sp>
      <p:sp>
        <p:nvSpPr>
          <p:cNvPr id="5" name="Titel 4">
            <a:extLst>
              <a:ext uri="{FF2B5EF4-FFF2-40B4-BE49-F238E27FC236}">
                <a16:creationId xmlns:a16="http://schemas.microsoft.com/office/drawing/2014/main" id="{D85ACE35-49B2-AFCD-0EF3-2A5B5C41F645}"/>
              </a:ext>
            </a:extLst>
          </p:cNvPr>
          <p:cNvSpPr>
            <a:spLocks noGrp="1"/>
          </p:cNvSpPr>
          <p:nvPr>
            <p:ph type="title"/>
          </p:nvPr>
        </p:nvSpPr>
        <p:spPr/>
        <p:txBody>
          <a:bodyPr/>
          <a:lstStyle/>
          <a:p>
            <a:r>
              <a:rPr lang="de-DE" dirty="0"/>
              <a:t>Control </a:t>
            </a:r>
            <a:r>
              <a:rPr lang="de-DE" dirty="0" err="1"/>
              <a:t>structures</a:t>
            </a:r>
            <a:endParaRPr lang="en-GB" dirty="0"/>
          </a:p>
        </p:txBody>
      </p:sp>
      <p:sp>
        <p:nvSpPr>
          <p:cNvPr id="6" name="Foliennummernplatzhalter 5">
            <a:extLst>
              <a:ext uri="{FF2B5EF4-FFF2-40B4-BE49-F238E27FC236}">
                <a16:creationId xmlns:a16="http://schemas.microsoft.com/office/drawing/2014/main" id="{2320E334-2962-CD79-920D-563DF5C3EFCD}"/>
              </a:ext>
            </a:extLst>
          </p:cNvPr>
          <p:cNvSpPr>
            <a:spLocks noGrp="1"/>
          </p:cNvSpPr>
          <p:nvPr>
            <p:ph type="sldNum" sz="quarter" idx="2"/>
          </p:nvPr>
        </p:nvSpPr>
        <p:spPr/>
        <p:txBody>
          <a:bodyPr/>
          <a:lstStyle/>
          <a:p>
            <a:fld id="{86CB4B4D-7CA3-9044-876B-883B54F8677D}" type="slidenum">
              <a:rPr lang="en-GB" smtClean="0"/>
              <a:t>78</a:t>
            </a:fld>
            <a:endParaRPr lang="en-GB"/>
          </a:p>
        </p:txBody>
      </p:sp>
      <p:sp>
        <p:nvSpPr>
          <p:cNvPr id="7" name="Textfeld 6">
            <a:extLst>
              <a:ext uri="{FF2B5EF4-FFF2-40B4-BE49-F238E27FC236}">
                <a16:creationId xmlns:a16="http://schemas.microsoft.com/office/drawing/2014/main" id="{CBF5B8EB-03AD-AF35-4EA9-1664C42A17D0}"/>
              </a:ext>
            </a:extLst>
          </p:cNvPr>
          <p:cNvSpPr txBox="1"/>
          <p:nvPr/>
        </p:nvSpPr>
        <p:spPr>
          <a:xfrm>
            <a:off x="9832077" y="3200992"/>
            <a:ext cx="8148735" cy="4780796"/>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GB" sz="4000" b="0" dirty="0">
                <a:solidFill>
                  <a:srgbClr val="000000"/>
                </a:solidFill>
                <a:effectLst/>
                <a:latin typeface="Consolas" panose="020B0609020204030204" pitchFamily="49" charset="0"/>
              </a:rPr>
              <a:t>(</a:t>
            </a:r>
            <a:r>
              <a:rPr lang="en-GB" sz="4000" b="0" dirty="0" err="1">
                <a:solidFill>
                  <a:srgbClr val="0000FF"/>
                </a:solidFill>
                <a:effectLst/>
                <a:latin typeface="Consolas" panose="020B0609020204030204" pitchFamily="49" charset="0"/>
              </a:rPr>
              <a:t>setq</a:t>
            </a:r>
            <a:r>
              <a:rPr lang="en-GB" sz="4000" b="0" dirty="0">
                <a:solidFill>
                  <a:srgbClr val="000000"/>
                </a:solidFill>
                <a:effectLst/>
                <a:latin typeface="Consolas" panose="020B0609020204030204" pitchFamily="49" charset="0"/>
              </a:rPr>
              <a:t> a </a:t>
            </a:r>
            <a:r>
              <a:rPr lang="en-GB" sz="4000" b="0" dirty="0">
                <a:solidFill>
                  <a:srgbClr val="098658"/>
                </a:solidFill>
                <a:effectLst/>
                <a:latin typeface="Consolas" panose="020B0609020204030204" pitchFamily="49" charset="0"/>
              </a:rPr>
              <a:t>0</a:t>
            </a:r>
            <a:r>
              <a:rPr lang="en-GB" sz="4000" b="0" dirty="0">
                <a:solidFill>
                  <a:srgbClr val="000000"/>
                </a:solidFill>
                <a:effectLst/>
                <a:latin typeface="Consolas" panose="020B0609020204030204" pitchFamily="49" charset="0"/>
              </a:rPr>
              <a:t>)</a:t>
            </a:r>
          </a:p>
          <a:p>
            <a:pPr algn="l"/>
            <a:r>
              <a:rPr lang="en-GB" sz="4000" b="0" dirty="0">
                <a:solidFill>
                  <a:srgbClr val="000000"/>
                </a:solidFill>
                <a:effectLst/>
                <a:latin typeface="Consolas" panose="020B0609020204030204" pitchFamily="49" charset="0"/>
              </a:rPr>
              <a:t>(</a:t>
            </a:r>
            <a:r>
              <a:rPr lang="en-GB" sz="4000" b="0" dirty="0">
                <a:solidFill>
                  <a:srgbClr val="0000FF"/>
                </a:solidFill>
                <a:effectLst/>
                <a:latin typeface="Consolas" panose="020B0609020204030204" pitchFamily="49" charset="0"/>
              </a:rPr>
              <a:t>loop</a:t>
            </a:r>
            <a:r>
              <a:rPr lang="en-GB" sz="4000" b="0" dirty="0">
                <a:solidFill>
                  <a:srgbClr val="000000"/>
                </a:solidFill>
                <a:effectLst/>
                <a:latin typeface="Consolas" panose="020B0609020204030204" pitchFamily="49" charset="0"/>
              </a:rPr>
              <a:t> </a:t>
            </a:r>
          </a:p>
          <a:p>
            <a:pPr algn="l"/>
            <a:r>
              <a:rPr lang="en-GB" sz="4000" b="0" dirty="0">
                <a:solidFill>
                  <a:srgbClr val="000000"/>
                </a:solidFill>
                <a:effectLst/>
                <a:latin typeface="Consolas" panose="020B0609020204030204" pitchFamily="49" charset="0"/>
              </a:rPr>
              <a:t>   (</a:t>
            </a:r>
            <a:r>
              <a:rPr lang="en-GB" sz="4000" b="0" dirty="0" err="1">
                <a:solidFill>
                  <a:srgbClr val="0000FF"/>
                </a:solidFill>
                <a:effectLst/>
                <a:latin typeface="Consolas" panose="020B0609020204030204" pitchFamily="49" charset="0"/>
              </a:rPr>
              <a:t>setq</a:t>
            </a:r>
            <a:r>
              <a:rPr lang="en-GB" sz="4000" b="0" dirty="0">
                <a:solidFill>
                  <a:srgbClr val="000000"/>
                </a:solidFill>
                <a:effectLst/>
                <a:latin typeface="Consolas" panose="020B0609020204030204" pitchFamily="49" charset="0"/>
              </a:rPr>
              <a:t> a (+ a </a:t>
            </a:r>
            <a:r>
              <a:rPr lang="en-GB" sz="4000" b="0" dirty="0">
                <a:solidFill>
                  <a:srgbClr val="098658"/>
                </a:solidFill>
                <a:effectLst/>
                <a:latin typeface="Consolas" panose="020B0609020204030204" pitchFamily="49" charset="0"/>
              </a:rPr>
              <a:t>1</a:t>
            </a:r>
            <a:r>
              <a:rPr lang="en-GB" sz="4000" b="0" dirty="0">
                <a:solidFill>
                  <a:srgbClr val="000000"/>
                </a:solidFill>
                <a:effectLst/>
                <a:latin typeface="Consolas" panose="020B0609020204030204" pitchFamily="49" charset="0"/>
              </a:rPr>
              <a:t>))</a:t>
            </a:r>
          </a:p>
          <a:p>
            <a:pPr algn="l"/>
            <a:r>
              <a:rPr lang="en-GB" sz="4000" b="0" dirty="0">
                <a:solidFill>
                  <a:srgbClr val="000000"/>
                </a:solidFill>
                <a:effectLst/>
                <a:latin typeface="Consolas" panose="020B0609020204030204" pitchFamily="49" charset="0"/>
              </a:rPr>
              <a:t>   (write a)</a:t>
            </a:r>
          </a:p>
          <a:p>
            <a:pPr algn="l"/>
            <a:r>
              <a:rPr lang="en-GB" sz="4000" b="0" dirty="0">
                <a:solidFill>
                  <a:srgbClr val="000000"/>
                </a:solidFill>
                <a:effectLst/>
                <a:latin typeface="Consolas" panose="020B0609020204030204" pitchFamily="49" charset="0"/>
              </a:rPr>
              <a:t>   (</a:t>
            </a:r>
            <a:r>
              <a:rPr lang="en-GB" sz="4000" b="0" dirty="0" err="1">
                <a:solidFill>
                  <a:srgbClr val="000000"/>
                </a:solidFill>
                <a:effectLst/>
                <a:latin typeface="Consolas" panose="020B0609020204030204" pitchFamily="49" charset="0"/>
              </a:rPr>
              <a:t>terpri</a:t>
            </a:r>
            <a:r>
              <a:rPr lang="en-GB" sz="4000" b="0" dirty="0">
                <a:solidFill>
                  <a:srgbClr val="000000"/>
                </a:solidFill>
                <a:effectLst/>
                <a:latin typeface="Consolas" panose="020B0609020204030204" pitchFamily="49" charset="0"/>
              </a:rPr>
              <a:t>)</a:t>
            </a:r>
          </a:p>
          <a:p>
            <a:pPr algn="l"/>
            <a:r>
              <a:rPr lang="en-GB" sz="4000" b="0" dirty="0">
                <a:solidFill>
                  <a:srgbClr val="000000"/>
                </a:solidFill>
                <a:effectLst/>
                <a:latin typeface="Consolas" panose="020B0609020204030204" pitchFamily="49" charset="0"/>
              </a:rPr>
              <a:t>   (</a:t>
            </a:r>
            <a:r>
              <a:rPr lang="en-GB" sz="4000" b="0" dirty="0">
                <a:solidFill>
                  <a:srgbClr val="0000FF"/>
                </a:solidFill>
                <a:effectLst/>
                <a:latin typeface="Consolas" panose="020B0609020204030204" pitchFamily="49" charset="0"/>
              </a:rPr>
              <a:t>when</a:t>
            </a:r>
            <a:r>
              <a:rPr lang="en-GB" sz="4000" b="0" dirty="0">
                <a:solidFill>
                  <a:srgbClr val="000000"/>
                </a:solidFill>
                <a:effectLst/>
                <a:latin typeface="Consolas" panose="020B0609020204030204" pitchFamily="49" charset="0"/>
              </a:rPr>
              <a:t> (&gt; a </a:t>
            </a:r>
            <a:r>
              <a:rPr lang="en-GB" sz="4000" b="0" dirty="0">
                <a:solidFill>
                  <a:srgbClr val="098658"/>
                </a:solidFill>
                <a:effectLst/>
                <a:latin typeface="Consolas" panose="020B0609020204030204" pitchFamily="49" charset="0"/>
              </a:rPr>
              <a:t>9</a:t>
            </a:r>
            <a:r>
              <a:rPr lang="en-GB" sz="4000" b="0" dirty="0">
                <a:solidFill>
                  <a:srgbClr val="000000"/>
                </a:solidFill>
                <a:effectLst/>
                <a:latin typeface="Consolas" panose="020B0609020204030204" pitchFamily="49" charset="0"/>
              </a:rPr>
              <a:t>) (</a:t>
            </a:r>
            <a:r>
              <a:rPr lang="en-GB" sz="4000" b="0" dirty="0">
                <a:solidFill>
                  <a:srgbClr val="0000FF"/>
                </a:solidFill>
                <a:effectLst/>
                <a:latin typeface="Consolas" panose="020B0609020204030204" pitchFamily="49" charset="0"/>
              </a:rPr>
              <a:t>return</a:t>
            </a:r>
            <a:r>
              <a:rPr lang="en-GB" sz="4000" b="0" dirty="0">
                <a:solidFill>
                  <a:srgbClr val="000000"/>
                </a:solidFill>
                <a:effectLst/>
                <a:latin typeface="Consolas" panose="020B0609020204030204" pitchFamily="49" charset="0"/>
              </a:rPr>
              <a:t> a))</a:t>
            </a:r>
          </a:p>
          <a:p>
            <a:pPr algn="l"/>
            <a:r>
              <a:rPr lang="en-GB" sz="4000" b="0" dirty="0">
                <a:solidFill>
                  <a:srgbClr val="000000"/>
                </a:solidFill>
                <a:effectLst/>
                <a:latin typeface="Consolas" panose="020B0609020204030204" pitchFamily="49" charset="0"/>
              </a:rPr>
              <a:t>)</a:t>
            </a:r>
          </a:p>
          <a:p>
            <a:pPr marL="0" marR="0" indent="0" algn="ctr" defTabSz="2438338" rtl="0" fontAlgn="auto" latinLnBrk="0" hangingPunct="0">
              <a:lnSpc>
                <a:spcPct val="100000"/>
              </a:lnSpc>
              <a:spcBef>
                <a:spcPts val="0"/>
              </a:spcBef>
              <a:spcAft>
                <a:spcPts val="0"/>
              </a:spcAft>
              <a:buClrTx/>
              <a:buSzTx/>
              <a:buFontTx/>
              <a:buNone/>
              <a:tabLst/>
            </a:pPr>
            <a:endParaRPr kumimoji="0" lang="en-GB"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Textfeld 7">
            <a:extLst>
              <a:ext uri="{FF2B5EF4-FFF2-40B4-BE49-F238E27FC236}">
                <a16:creationId xmlns:a16="http://schemas.microsoft.com/office/drawing/2014/main" id="{5DFD5944-D292-C62A-FF6F-8BBDDF49C773}"/>
              </a:ext>
            </a:extLst>
          </p:cNvPr>
          <p:cNvSpPr txBox="1"/>
          <p:nvPr/>
        </p:nvSpPr>
        <p:spPr>
          <a:xfrm>
            <a:off x="18413591" y="4954534"/>
            <a:ext cx="3202066" cy="56425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de-DE" sz="3600" b="1" i="0" u="none" strike="noStrike" cap="none" spc="0" normalizeH="0" baseline="0" dirty="0">
                <a:ln>
                  <a:noFill/>
                </a:ln>
                <a:solidFill>
                  <a:srgbClr val="5E5E5E"/>
                </a:solidFill>
                <a:effectLst/>
                <a:uFillTx/>
                <a:latin typeface="+mn-lt"/>
                <a:ea typeface="+mn-ea"/>
                <a:cs typeface="+mn-cs"/>
                <a:sym typeface="Helvetica Neue"/>
              </a:rPr>
              <a:t>Output: </a:t>
            </a:r>
            <a:r>
              <a:rPr kumimoji="0" lang="de-DE" sz="3600" b="0" i="0" u="none" strike="noStrike" cap="none" spc="0" normalizeH="0" baseline="0" dirty="0">
                <a:ln>
                  <a:noFill/>
                </a:ln>
                <a:solidFill>
                  <a:srgbClr val="5E5E5E"/>
                </a:solidFill>
                <a:effectLst/>
                <a:uFillTx/>
                <a:latin typeface="+mn-lt"/>
                <a:ea typeface="+mn-ea"/>
                <a:cs typeface="+mn-cs"/>
                <a:sym typeface="Helvetica Neue"/>
              </a:rPr>
              <a:t>	1</a:t>
            </a:r>
          </a:p>
          <a:p>
            <a:pPr lvl="2" indent="0" algn="l"/>
            <a:r>
              <a:rPr kumimoji="0" lang="de-DE" sz="3600" b="0" i="0" u="none" strike="noStrike" cap="none" spc="0" normalizeH="0" baseline="0" dirty="0">
                <a:ln>
                  <a:noFill/>
                </a:ln>
                <a:solidFill>
                  <a:srgbClr val="5E5E5E"/>
                </a:solidFill>
                <a:effectLst/>
                <a:uFillTx/>
                <a:latin typeface="+mn-lt"/>
                <a:ea typeface="+mn-ea"/>
                <a:cs typeface="+mn-cs"/>
                <a:sym typeface="Helvetica Neue"/>
              </a:rPr>
              <a:t>	2</a:t>
            </a:r>
          </a:p>
          <a:p>
            <a:pPr lvl="2" indent="0" algn="l"/>
            <a:r>
              <a:rPr kumimoji="0" lang="de-DE" sz="3600" b="0" i="0" u="none" strike="noStrike" cap="none" spc="0" normalizeH="0" baseline="0" dirty="0">
                <a:ln>
                  <a:noFill/>
                </a:ln>
                <a:solidFill>
                  <a:srgbClr val="5E5E5E"/>
                </a:solidFill>
                <a:effectLst/>
                <a:uFillTx/>
                <a:latin typeface="+mn-lt"/>
                <a:ea typeface="+mn-ea"/>
                <a:cs typeface="+mn-cs"/>
                <a:sym typeface="Helvetica Neue"/>
              </a:rPr>
              <a:t>	3</a:t>
            </a:r>
          </a:p>
          <a:p>
            <a:pPr lvl="2" indent="0" algn="l"/>
            <a:r>
              <a:rPr kumimoji="0" lang="de-DE" sz="3600" b="0" i="0" u="none" strike="noStrike" cap="none" spc="0" normalizeH="0" baseline="0" dirty="0">
                <a:ln>
                  <a:noFill/>
                </a:ln>
                <a:solidFill>
                  <a:srgbClr val="5E5E5E"/>
                </a:solidFill>
                <a:effectLst/>
                <a:uFillTx/>
                <a:latin typeface="+mn-lt"/>
                <a:ea typeface="+mn-ea"/>
                <a:cs typeface="+mn-cs"/>
                <a:sym typeface="Helvetica Neue"/>
              </a:rPr>
              <a:t>	4</a:t>
            </a:r>
          </a:p>
          <a:p>
            <a:pPr lvl="2" indent="0" algn="l"/>
            <a:r>
              <a:rPr kumimoji="0" lang="de-DE" sz="3600" b="0" i="0" u="none" strike="noStrike" cap="none" spc="0" normalizeH="0" baseline="0" dirty="0">
                <a:ln>
                  <a:noFill/>
                </a:ln>
                <a:solidFill>
                  <a:srgbClr val="5E5E5E"/>
                </a:solidFill>
                <a:effectLst/>
                <a:uFillTx/>
                <a:latin typeface="+mn-lt"/>
                <a:ea typeface="+mn-ea"/>
                <a:cs typeface="+mn-cs"/>
                <a:sym typeface="Helvetica Neue"/>
              </a:rPr>
              <a:t>	5</a:t>
            </a:r>
          </a:p>
          <a:p>
            <a:pPr lvl="2" indent="0" algn="l"/>
            <a:r>
              <a:rPr kumimoji="0" lang="de-DE" sz="3600" b="0" i="0" u="none" strike="noStrike" cap="none" spc="0" normalizeH="0" baseline="0" dirty="0">
                <a:ln>
                  <a:noFill/>
                </a:ln>
                <a:solidFill>
                  <a:srgbClr val="5E5E5E"/>
                </a:solidFill>
                <a:effectLst/>
                <a:uFillTx/>
                <a:latin typeface="+mn-lt"/>
                <a:ea typeface="+mn-ea"/>
                <a:cs typeface="+mn-cs"/>
                <a:sym typeface="Helvetica Neue"/>
              </a:rPr>
              <a:t>	6</a:t>
            </a:r>
          </a:p>
          <a:p>
            <a:pPr lvl="2" indent="0" algn="l"/>
            <a:r>
              <a:rPr kumimoji="0" lang="de-DE" sz="3600" b="0" i="0" u="none" strike="noStrike" cap="none" spc="0" normalizeH="0" baseline="0" dirty="0">
                <a:ln>
                  <a:noFill/>
                </a:ln>
                <a:solidFill>
                  <a:srgbClr val="5E5E5E"/>
                </a:solidFill>
                <a:effectLst/>
                <a:uFillTx/>
                <a:latin typeface="+mn-lt"/>
                <a:ea typeface="+mn-ea"/>
                <a:cs typeface="+mn-cs"/>
                <a:sym typeface="Helvetica Neue"/>
              </a:rPr>
              <a:t>	7</a:t>
            </a:r>
          </a:p>
          <a:p>
            <a:pPr lvl="2" indent="0" algn="l"/>
            <a:r>
              <a:rPr kumimoji="0" lang="de-DE" sz="3600" b="0" i="0" u="none" strike="noStrike" cap="none" spc="0" normalizeH="0" baseline="0" dirty="0">
                <a:ln>
                  <a:noFill/>
                </a:ln>
                <a:solidFill>
                  <a:srgbClr val="5E5E5E"/>
                </a:solidFill>
                <a:effectLst/>
                <a:uFillTx/>
                <a:latin typeface="+mn-lt"/>
                <a:ea typeface="+mn-ea"/>
                <a:cs typeface="+mn-cs"/>
                <a:sym typeface="Helvetica Neue"/>
              </a:rPr>
              <a:t>	8</a:t>
            </a:r>
          </a:p>
          <a:p>
            <a:pPr lvl="2" indent="0" algn="l"/>
            <a:r>
              <a:rPr kumimoji="0" lang="de-DE" sz="3600" b="0" i="0" u="none" strike="noStrike" cap="none" spc="0" normalizeH="0" baseline="0" dirty="0">
                <a:ln>
                  <a:noFill/>
                </a:ln>
                <a:solidFill>
                  <a:srgbClr val="5E5E5E"/>
                </a:solidFill>
                <a:effectLst/>
                <a:uFillTx/>
                <a:latin typeface="+mn-lt"/>
                <a:ea typeface="+mn-ea"/>
                <a:cs typeface="+mn-cs"/>
                <a:sym typeface="Helvetica Neue"/>
              </a:rPr>
              <a:t>	9</a:t>
            </a:r>
          </a:p>
          <a:p>
            <a:pPr lvl="2" indent="0" algn="l"/>
            <a:r>
              <a:rPr kumimoji="0" lang="de-DE" sz="3600" b="0" i="0" u="none" strike="noStrike" cap="none" spc="0" normalizeH="0" baseline="0" dirty="0">
                <a:ln>
                  <a:noFill/>
                </a:ln>
                <a:solidFill>
                  <a:srgbClr val="5E5E5E"/>
                </a:solidFill>
                <a:effectLst/>
                <a:uFillTx/>
                <a:latin typeface="+mn-lt"/>
                <a:ea typeface="+mn-ea"/>
                <a:cs typeface="+mn-cs"/>
                <a:sym typeface="Helvetica Neue"/>
              </a:rPr>
              <a:t>	10</a:t>
            </a:r>
          </a:p>
        </p:txBody>
      </p:sp>
      <p:sp>
        <p:nvSpPr>
          <p:cNvPr id="9" name="Textfeld 8">
            <a:extLst>
              <a:ext uri="{FF2B5EF4-FFF2-40B4-BE49-F238E27FC236}">
                <a16:creationId xmlns:a16="http://schemas.microsoft.com/office/drawing/2014/main" id="{D0AAA668-C005-EFCE-AA4E-EBF86958E022}"/>
              </a:ext>
            </a:extLst>
          </p:cNvPr>
          <p:cNvSpPr txBox="1"/>
          <p:nvPr/>
        </p:nvSpPr>
        <p:spPr>
          <a:xfrm>
            <a:off x="9832076" y="8500206"/>
            <a:ext cx="8148735" cy="3057247"/>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GB" sz="4000" b="0" dirty="0">
                <a:solidFill>
                  <a:srgbClr val="000000"/>
                </a:solidFill>
                <a:effectLst/>
                <a:latin typeface="Consolas" panose="020B0609020204030204" pitchFamily="49" charset="0"/>
              </a:rPr>
              <a:t>(</a:t>
            </a:r>
            <a:r>
              <a:rPr lang="en-GB" sz="4000" b="0" dirty="0">
                <a:solidFill>
                  <a:srgbClr val="0000FF"/>
                </a:solidFill>
                <a:effectLst/>
                <a:latin typeface="Consolas" panose="020B0609020204030204" pitchFamily="49" charset="0"/>
              </a:rPr>
              <a:t>loop</a:t>
            </a:r>
            <a:r>
              <a:rPr lang="en-GB" sz="4000" b="0" dirty="0">
                <a:solidFill>
                  <a:srgbClr val="000000"/>
                </a:solidFill>
                <a:effectLst/>
                <a:latin typeface="Consolas" panose="020B0609020204030204" pitchFamily="49" charset="0"/>
              </a:rPr>
              <a:t> for a from </a:t>
            </a:r>
            <a:r>
              <a:rPr lang="en-GB" sz="4000" b="0" dirty="0">
                <a:solidFill>
                  <a:srgbClr val="098658"/>
                </a:solidFill>
                <a:effectLst/>
                <a:latin typeface="Consolas" panose="020B0609020204030204" pitchFamily="49" charset="0"/>
              </a:rPr>
              <a:t>1</a:t>
            </a:r>
            <a:r>
              <a:rPr lang="en-GB" sz="4000" b="0" dirty="0">
                <a:solidFill>
                  <a:srgbClr val="000000"/>
                </a:solidFill>
                <a:effectLst/>
                <a:latin typeface="Consolas" panose="020B0609020204030204" pitchFamily="49" charset="0"/>
              </a:rPr>
              <a:t> to </a:t>
            </a:r>
            <a:r>
              <a:rPr lang="en-GB" sz="4000" b="0" dirty="0">
                <a:solidFill>
                  <a:srgbClr val="098658"/>
                </a:solidFill>
                <a:effectLst/>
                <a:latin typeface="Consolas" panose="020B0609020204030204" pitchFamily="49" charset="0"/>
              </a:rPr>
              <a:t>10</a:t>
            </a:r>
            <a:endParaRPr lang="en-GB" sz="4000" b="0" dirty="0">
              <a:solidFill>
                <a:srgbClr val="000000"/>
              </a:solidFill>
              <a:effectLst/>
              <a:latin typeface="Consolas" panose="020B0609020204030204" pitchFamily="49" charset="0"/>
            </a:endParaRPr>
          </a:p>
          <a:p>
            <a:pPr algn="l"/>
            <a:r>
              <a:rPr lang="en-GB" sz="4000" b="0" dirty="0">
                <a:solidFill>
                  <a:srgbClr val="000000"/>
                </a:solidFill>
                <a:effectLst/>
                <a:latin typeface="Consolas" panose="020B0609020204030204" pitchFamily="49" charset="0"/>
              </a:rPr>
              <a:t>   </a:t>
            </a:r>
            <a:r>
              <a:rPr lang="en-GB" sz="4000" b="0" dirty="0">
                <a:solidFill>
                  <a:srgbClr val="0000FF"/>
                </a:solidFill>
                <a:effectLst/>
                <a:latin typeface="Consolas" panose="020B0609020204030204" pitchFamily="49" charset="0"/>
              </a:rPr>
              <a:t>do</a:t>
            </a:r>
            <a:r>
              <a:rPr lang="en-GB" sz="4000" b="0" dirty="0">
                <a:solidFill>
                  <a:srgbClr val="000000"/>
                </a:solidFill>
                <a:effectLst/>
                <a:latin typeface="Consolas" panose="020B0609020204030204" pitchFamily="49" charset="0"/>
              </a:rPr>
              <a:t> (print a)</a:t>
            </a:r>
          </a:p>
          <a:p>
            <a:pPr algn="l"/>
            <a:r>
              <a:rPr lang="en-GB" sz="4000" b="0" dirty="0">
                <a:solidFill>
                  <a:srgbClr val="000000"/>
                </a:solidFill>
                <a:effectLst/>
                <a:latin typeface="Consolas" panose="020B0609020204030204" pitchFamily="49" charset="0"/>
              </a:rPr>
              <a:t>)</a:t>
            </a:r>
          </a:p>
          <a:p>
            <a:pPr algn="l"/>
            <a:br>
              <a:rPr lang="en-GB" b="0" dirty="0">
                <a:solidFill>
                  <a:srgbClr val="000000"/>
                </a:solidFill>
                <a:effectLst/>
                <a:latin typeface="Consolas" panose="020B0609020204030204" pitchFamily="49" charset="0"/>
              </a:rPr>
            </a:br>
            <a:endParaRPr lang="en-GB" b="0" dirty="0">
              <a:solidFill>
                <a:srgbClr val="000000"/>
              </a:solidFill>
              <a:effectLst/>
              <a:latin typeface="Consolas" panose="020B0609020204030204" pitchFamily="49" charset="0"/>
            </a:endParaRPr>
          </a:p>
          <a:p>
            <a:pPr marL="0" marR="0" indent="0" algn="l" defTabSz="2438338" rtl="0" fontAlgn="auto" latinLnBrk="0" hangingPunct="0">
              <a:lnSpc>
                <a:spcPct val="100000"/>
              </a:lnSpc>
              <a:spcBef>
                <a:spcPts val="0"/>
              </a:spcBef>
              <a:spcAft>
                <a:spcPts val="0"/>
              </a:spcAft>
              <a:buClrTx/>
              <a:buSzTx/>
              <a:buFontTx/>
              <a:buNone/>
              <a:tabLst/>
            </a:pPr>
            <a:endParaRPr kumimoji="0" lang="en-GB"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4" name="Rechteck: abgerundete Ecken 3">
            <a:extLst>
              <a:ext uri="{FF2B5EF4-FFF2-40B4-BE49-F238E27FC236}">
                <a16:creationId xmlns:a16="http://schemas.microsoft.com/office/drawing/2014/main" id="{F50DEA17-2C0F-0B34-754B-B71B124CB1E9}"/>
              </a:ext>
            </a:extLst>
          </p:cNvPr>
          <p:cNvSpPr/>
          <p:nvPr/>
        </p:nvSpPr>
        <p:spPr>
          <a:xfrm>
            <a:off x="9596221" y="3153849"/>
            <a:ext cx="8384590" cy="4553215"/>
          </a:xfrm>
          <a:prstGeom prst="roundRect">
            <a:avLst>
              <a:gd name="adj" fmla="val 10929"/>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0" name="Rechteck: abgerundete Ecken 9">
            <a:extLst>
              <a:ext uri="{FF2B5EF4-FFF2-40B4-BE49-F238E27FC236}">
                <a16:creationId xmlns:a16="http://schemas.microsoft.com/office/drawing/2014/main" id="{1F126A41-6DEF-DD2F-752F-C4BFFDD1DEBF}"/>
              </a:ext>
            </a:extLst>
          </p:cNvPr>
          <p:cNvSpPr/>
          <p:nvPr/>
        </p:nvSpPr>
        <p:spPr>
          <a:xfrm>
            <a:off x="9596220" y="8083285"/>
            <a:ext cx="8384590" cy="2758886"/>
          </a:xfrm>
          <a:prstGeom prst="roundRect">
            <a:avLst>
              <a:gd name="adj" fmla="val 10929"/>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1" name="Rechteck: abgerundete Ecken 10">
            <a:extLst>
              <a:ext uri="{FF2B5EF4-FFF2-40B4-BE49-F238E27FC236}">
                <a16:creationId xmlns:a16="http://schemas.microsoft.com/office/drawing/2014/main" id="{3223BE17-C87B-0BF5-6341-07579A72B17C}"/>
              </a:ext>
            </a:extLst>
          </p:cNvPr>
          <p:cNvSpPr/>
          <p:nvPr/>
        </p:nvSpPr>
        <p:spPr>
          <a:xfrm>
            <a:off x="18216666" y="4954534"/>
            <a:ext cx="3398992" cy="5887637"/>
          </a:xfrm>
          <a:prstGeom prst="roundRect">
            <a:avLst>
              <a:gd name="adj" fmla="val 0"/>
            </a:avLst>
          </a:prstGeom>
          <a:noFill/>
          <a:ln w="57150" cap="flat" cmpd="sng" algn="ctr">
            <a:solidFill>
              <a:schemeClr val="bg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8241037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4" grpId="0" animBg="1"/>
      <p:bldP spid="10" grpId="0" animBg="1"/>
      <p:bldP spid="11"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E142F41-DEAA-2C9D-86C5-447D32BFD741}"/>
              </a:ext>
            </a:extLst>
          </p:cNvPr>
          <p:cNvSpPr>
            <a:spLocks noGrp="1"/>
          </p:cNvSpPr>
          <p:nvPr>
            <p:ph type="body" sz="quarter" idx="21"/>
          </p:nvPr>
        </p:nvSpPr>
        <p:spPr/>
        <p:txBody>
          <a:bodyPr/>
          <a:lstStyle/>
          <a:p>
            <a:r>
              <a:rPr lang="de-DE" dirty="0"/>
              <a:t>Loops</a:t>
            </a:r>
            <a:endParaRPr lang="en-GB" dirty="0"/>
          </a:p>
        </p:txBody>
      </p:sp>
      <p:sp>
        <p:nvSpPr>
          <p:cNvPr id="3" name="Textplatzhalter 2">
            <a:extLst>
              <a:ext uri="{FF2B5EF4-FFF2-40B4-BE49-F238E27FC236}">
                <a16:creationId xmlns:a16="http://schemas.microsoft.com/office/drawing/2014/main" id="{898C986F-267A-564F-4974-8FCCB5CB3748}"/>
              </a:ext>
            </a:extLst>
          </p:cNvPr>
          <p:cNvSpPr>
            <a:spLocks noGrp="1"/>
          </p:cNvSpPr>
          <p:nvPr>
            <p:ph type="body" sz="half" idx="1"/>
          </p:nvPr>
        </p:nvSpPr>
        <p:spPr/>
        <p:txBody>
          <a:bodyPr/>
          <a:lstStyle/>
          <a:p>
            <a:r>
              <a:rPr lang="de-DE" dirty="0"/>
              <a:t>loop</a:t>
            </a:r>
          </a:p>
          <a:p>
            <a:r>
              <a:rPr lang="de-DE" dirty="0"/>
              <a:t>loop </a:t>
            </a:r>
            <a:r>
              <a:rPr lang="de-DE" dirty="0" err="1"/>
              <a:t>for</a:t>
            </a:r>
            <a:endParaRPr lang="de-DE" dirty="0"/>
          </a:p>
          <a:p>
            <a:r>
              <a:rPr lang="de-DE" dirty="0"/>
              <a:t>do, </a:t>
            </a:r>
            <a:r>
              <a:rPr lang="de-DE" dirty="0" err="1"/>
              <a:t>dotimes</a:t>
            </a:r>
            <a:r>
              <a:rPr lang="de-DE" dirty="0"/>
              <a:t>, </a:t>
            </a:r>
            <a:r>
              <a:rPr lang="de-DE" dirty="0" err="1"/>
              <a:t>dolist</a:t>
            </a:r>
            <a:endParaRPr lang="en-GB" dirty="0"/>
          </a:p>
        </p:txBody>
      </p:sp>
      <p:sp>
        <p:nvSpPr>
          <p:cNvPr id="5" name="Titel 4">
            <a:extLst>
              <a:ext uri="{FF2B5EF4-FFF2-40B4-BE49-F238E27FC236}">
                <a16:creationId xmlns:a16="http://schemas.microsoft.com/office/drawing/2014/main" id="{D85ACE35-49B2-AFCD-0EF3-2A5B5C41F645}"/>
              </a:ext>
            </a:extLst>
          </p:cNvPr>
          <p:cNvSpPr>
            <a:spLocks noGrp="1"/>
          </p:cNvSpPr>
          <p:nvPr>
            <p:ph type="title"/>
          </p:nvPr>
        </p:nvSpPr>
        <p:spPr/>
        <p:txBody>
          <a:bodyPr/>
          <a:lstStyle/>
          <a:p>
            <a:r>
              <a:rPr lang="de-DE" dirty="0"/>
              <a:t>Control </a:t>
            </a:r>
            <a:r>
              <a:rPr lang="de-DE" dirty="0" err="1"/>
              <a:t>structures</a:t>
            </a:r>
            <a:endParaRPr lang="en-GB" dirty="0"/>
          </a:p>
        </p:txBody>
      </p:sp>
      <p:sp>
        <p:nvSpPr>
          <p:cNvPr id="6" name="Foliennummernplatzhalter 5">
            <a:extLst>
              <a:ext uri="{FF2B5EF4-FFF2-40B4-BE49-F238E27FC236}">
                <a16:creationId xmlns:a16="http://schemas.microsoft.com/office/drawing/2014/main" id="{2320E334-2962-CD79-920D-563DF5C3EFCD}"/>
              </a:ext>
            </a:extLst>
          </p:cNvPr>
          <p:cNvSpPr>
            <a:spLocks noGrp="1"/>
          </p:cNvSpPr>
          <p:nvPr>
            <p:ph type="sldNum" sz="quarter" idx="2"/>
          </p:nvPr>
        </p:nvSpPr>
        <p:spPr/>
        <p:txBody>
          <a:bodyPr/>
          <a:lstStyle/>
          <a:p>
            <a:fld id="{86CB4B4D-7CA3-9044-876B-883B54F8677D}" type="slidenum">
              <a:rPr lang="en-GB" smtClean="0"/>
              <a:t>79</a:t>
            </a:fld>
            <a:endParaRPr lang="en-GB"/>
          </a:p>
        </p:txBody>
      </p:sp>
      <p:sp>
        <p:nvSpPr>
          <p:cNvPr id="4" name="Textfeld 3">
            <a:extLst>
              <a:ext uri="{FF2B5EF4-FFF2-40B4-BE49-F238E27FC236}">
                <a16:creationId xmlns:a16="http://schemas.microsoft.com/office/drawing/2014/main" id="{6DB5620D-2BFC-2E5C-98A5-869211C7AB1C}"/>
              </a:ext>
            </a:extLst>
          </p:cNvPr>
          <p:cNvSpPr txBox="1"/>
          <p:nvPr/>
        </p:nvSpPr>
        <p:spPr>
          <a:xfrm>
            <a:off x="9473625" y="6947911"/>
            <a:ext cx="10676609" cy="2318583"/>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GB" sz="4000" b="0" dirty="0">
                <a:solidFill>
                  <a:srgbClr val="000000"/>
                </a:solidFill>
                <a:effectLst/>
                <a:latin typeface="Consolas" panose="020B0609020204030204" pitchFamily="49" charset="0"/>
              </a:rPr>
              <a:t>(</a:t>
            </a:r>
            <a:r>
              <a:rPr lang="en-GB" sz="4000" b="0" dirty="0">
                <a:solidFill>
                  <a:srgbClr val="0000FF"/>
                </a:solidFill>
                <a:effectLst/>
                <a:latin typeface="Consolas" panose="020B0609020204030204" pitchFamily="49" charset="0"/>
              </a:rPr>
              <a:t>loop</a:t>
            </a:r>
            <a:r>
              <a:rPr lang="en-GB" sz="4000" b="0" dirty="0">
                <a:solidFill>
                  <a:srgbClr val="000000"/>
                </a:solidFill>
                <a:effectLst/>
                <a:latin typeface="Consolas" panose="020B0609020204030204" pitchFamily="49" charset="0"/>
              </a:rPr>
              <a:t> for x in '(</a:t>
            </a:r>
            <a:r>
              <a:rPr lang="en-GB" sz="4000" b="0" dirty="0" err="1">
                <a:solidFill>
                  <a:srgbClr val="000000"/>
                </a:solidFill>
                <a:effectLst/>
                <a:latin typeface="Consolas" panose="020B0609020204030204" pitchFamily="49" charset="0"/>
              </a:rPr>
              <a:t>Toygun</a:t>
            </a:r>
            <a:r>
              <a:rPr lang="en-GB" sz="4000" b="0" dirty="0">
                <a:solidFill>
                  <a:srgbClr val="000000"/>
                </a:solidFill>
                <a:effectLst/>
                <a:latin typeface="Consolas" panose="020B0609020204030204" pitchFamily="49" charset="0"/>
              </a:rPr>
              <a:t> Sandro Tufan)</a:t>
            </a:r>
          </a:p>
          <a:p>
            <a:pPr algn="l"/>
            <a:r>
              <a:rPr lang="en-GB" sz="4000" b="0" dirty="0">
                <a:solidFill>
                  <a:srgbClr val="000000"/>
                </a:solidFill>
                <a:effectLst/>
                <a:latin typeface="Consolas" panose="020B0609020204030204" pitchFamily="49" charset="0"/>
              </a:rPr>
              <a:t>   </a:t>
            </a:r>
            <a:r>
              <a:rPr lang="en-GB" sz="4000" b="0" dirty="0">
                <a:solidFill>
                  <a:srgbClr val="0000FF"/>
                </a:solidFill>
                <a:effectLst/>
                <a:latin typeface="Consolas" panose="020B0609020204030204" pitchFamily="49" charset="0"/>
              </a:rPr>
              <a:t>do</a:t>
            </a:r>
            <a:r>
              <a:rPr lang="en-GB" sz="4000" b="0" dirty="0">
                <a:solidFill>
                  <a:srgbClr val="000000"/>
                </a:solidFill>
                <a:effectLst/>
                <a:latin typeface="Consolas" panose="020B0609020204030204" pitchFamily="49" charset="0"/>
              </a:rPr>
              <a:t> (format </a:t>
            </a:r>
            <a:r>
              <a:rPr lang="en-GB" sz="4000" b="0" dirty="0">
                <a:solidFill>
                  <a:srgbClr val="0000FF"/>
                </a:solidFill>
                <a:effectLst/>
                <a:latin typeface="Consolas" panose="020B0609020204030204" pitchFamily="49" charset="0"/>
              </a:rPr>
              <a:t>t</a:t>
            </a:r>
            <a:r>
              <a:rPr lang="en-GB" sz="4000" b="0" dirty="0">
                <a:solidFill>
                  <a:srgbClr val="000000"/>
                </a:solidFill>
                <a:effectLst/>
                <a:latin typeface="Consolas" panose="020B0609020204030204" pitchFamily="49" charset="0"/>
              </a:rPr>
              <a:t> </a:t>
            </a:r>
            <a:r>
              <a:rPr lang="en-GB" sz="4000" b="0" dirty="0">
                <a:solidFill>
                  <a:srgbClr val="A31515"/>
                </a:solidFill>
                <a:effectLst/>
                <a:latin typeface="Consolas" panose="020B0609020204030204" pitchFamily="49" charset="0"/>
              </a:rPr>
              <a:t>"~s~%"</a:t>
            </a:r>
            <a:r>
              <a:rPr lang="en-GB" sz="4000" b="0" dirty="0">
                <a:solidFill>
                  <a:srgbClr val="000000"/>
                </a:solidFill>
                <a:effectLst/>
                <a:latin typeface="Consolas" panose="020B0609020204030204" pitchFamily="49" charset="0"/>
              </a:rPr>
              <a:t> x)</a:t>
            </a:r>
          </a:p>
          <a:p>
            <a:pPr algn="l"/>
            <a:r>
              <a:rPr lang="en-GB" sz="4000" b="0" dirty="0">
                <a:solidFill>
                  <a:srgbClr val="000000"/>
                </a:solidFill>
                <a:effectLst/>
                <a:latin typeface="Consolas" panose="020B0609020204030204" pitchFamily="49" charset="0"/>
              </a:rPr>
              <a:t>)</a:t>
            </a:r>
          </a:p>
          <a:p>
            <a:pPr marL="0" marR="0" indent="0" algn="ctr" defTabSz="2438338" rtl="0" fontAlgn="auto" latinLnBrk="0" hangingPunct="0">
              <a:lnSpc>
                <a:spcPct val="100000"/>
              </a:lnSpc>
              <a:spcBef>
                <a:spcPts val="0"/>
              </a:spcBef>
              <a:spcAft>
                <a:spcPts val="0"/>
              </a:spcAft>
              <a:buClrTx/>
              <a:buSzTx/>
              <a:buFontTx/>
              <a:buNone/>
              <a:tabLst/>
            </a:pPr>
            <a:endParaRPr kumimoji="0" lang="en-GB"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0" name="Textfeld 9">
            <a:extLst>
              <a:ext uri="{FF2B5EF4-FFF2-40B4-BE49-F238E27FC236}">
                <a16:creationId xmlns:a16="http://schemas.microsoft.com/office/drawing/2014/main" id="{97820CBD-E314-C5BC-0093-F2EEC6EA4C68}"/>
              </a:ext>
            </a:extLst>
          </p:cNvPr>
          <p:cNvSpPr txBox="1"/>
          <p:nvPr/>
        </p:nvSpPr>
        <p:spPr>
          <a:xfrm>
            <a:off x="15498551" y="9461816"/>
            <a:ext cx="4651683"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de-DE" sz="3600" b="1" i="0" u="none" strike="noStrike" cap="none" spc="0" normalizeH="0" baseline="0" dirty="0">
                <a:ln>
                  <a:noFill/>
                </a:ln>
                <a:solidFill>
                  <a:srgbClr val="5E5E5E"/>
                </a:solidFill>
                <a:effectLst/>
                <a:uFillTx/>
                <a:latin typeface="+mn-lt"/>
                <a:ea typeface="+mn-ea"/>
                <a:cs typeface="+mn-cs"/>
                <a:sym typeface="Helvetica Neue"/>
              </a:rPr>
              <a:t>Output: </a:t>
            </a:r>
            <a:r>
              <a:rPr kumimoji="0" lang="de-DE" sz="3600" b="0" i="0" u="none" strike="noStrike" cap="none" spc="0" normalizeH="0" baseline="0" dirty="0">
                <a:ln>
                  <a:noFill/>
                </a:ln>
                <a:solidFill>
                  <a:srgbClr val="5E5E5E"/>
                </a:solidFill>
                <a:effectLst/>
                <a:uFillTx/>
                <a:latin typeface="+mn-lt"/>
                <a:ea typeface="+mn-ea"/>
                <a:cs typeface="+mn-cs"/>
                <a:sym typeface="Helvetica Neue"/>
              </a:rPr>
              <a:t>	TOYGUN</a:t>
            </a:r>
          </a:p>
          <a:p>
            <a:pPr lvl="1" indent="0" algn="l"/>
            <a:r>
              <a:rPr lang="de-DE" sz="3600" dirty="0"/>
              <a:t>	SANDRO</a:t>
            </a:r>
          </a:p>
          <a:p>
            <a:pPr lvl="1" indent="0" algn="l"/>
            <a:r>
              <a:rPr kumimoji="0" lang="de-DE" sz="3600" b="0" i="0" u="none" strike="noStrike" cap="none" spc="0" normalizeH="0" baseline="0" dirty="0">
                <a:ln>
                  <a:noFill/>
                </a:ln>
                <a:solidFill>
                  <a:srgbClr val="5E5E5E"/>
                </a:solidFill>
                <a:effectLst/>
                <a:uFillTx/>
                <a:latin typeface="+mn-lt"/>
                <a:ea typeface="+mn-ea"/>
                <a:cs typeface="+mn-cs"/>
                <a:sym typeface="Helvetica Neue"/>
              </a:rPr>
              <a:t>	TUFAN</a:t>
            </a:r>
            <a:endParaRPr kumimoji="0" lang="en-GB" sz="36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1" name="Textfeld 10">
            <a:extLst>
              <a:ext uri="{FF2B5EF4-FFF2-40B4-BE49-F238E27FC236}">
                <a16:creationId xmlns:a16="http://schemas.microsoft.com/office/drawing/2014/main" id="{0FA5F9B5-0B5D-450D-A428-6B8F2C0DCCD2}"/>
              </a:ext>
            </a:extLst>
          </p:cNvPr>
          <p:cNvSpPr txBox="1"/>
          <p:nvPr/>
        </p:nvSpPr>
        <p:spPr>
          <a:xfrm>
            <a:off x="12772214" y="3193931"/>
            <a:ext cx="8148735" cy="3057247"/>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GB" sz="4000" b="0" dirty="0">
                <a:solidFill>
                  <a:srgbClr val="000000"/>
                </a:solidFill>
                <a:effectLst/>
                <a:latin typeface="Consolas" panose="020B0609020204030204" pitchFamily="49" charset="0"/>
              </a:rPr>
              <a:t>(</a:t>
            </a:r>
            <a:r>
              <a:rPr lang="en-GB" sz="4000" b="0" dirty="0">
                <a:solidFill>
                  <a:srgbClr val="0000FF"/>
                </a:solidFill>
                <a:effectLst/>
                <a:latin typeface="Consolas" panose="020B0609020204030204" pitchFamily="49" charset="0"/>
              </a:rPr>
              <a:t>loop</a:t>
            </a:r>
            <a:r>
              <a:rPr lang="en-GB" sz="4000" b="0" dirty="0">
                <a:solidFill>
                  <a:srgbClr val="000000"/>
                </a:solidFill>
                <a:effectLst/>
                <a:latin typeface="Consolas" panose="020B0609020204030204" pitchFamily="49" charset="0"/>
              </a:rPr>
              <a:t> for a from </a:t>
            </a:r>
            <a:r>
              <a:rPr lang="en-GB" sz="4000" b="0" dirty="0">
                <a:solidFill>
                  <a:srgbClr val="098658"/>
                </a:solidFill>
                <a:effectLst/>
                <a:latin typeface="Consolas" panose="020B0609020204030204" pitchFamily="49" charset="0"/>
              </a:rPr>
              <a:t>1</a:t>
            </a:r>
            <a:r>
              <a:rPr lang="en-GB" sz="4000" b="0" dirty="0">
                <a:solidFill>
                  <a:srgbClr val="000000"/>
                </a:solidFill>
                <a:effectLst/>
                <a:latin typeface="Consolas" panose="020B0609020204030204" pitchFamily="49" charset="0"/>
              </a:rPr>
              <a:t> to </a:t>
            </a:r>
            <a:r>
              <a:rPr lang="en-GB" sz="4000" b="0" dirty="0">
                <a:solidFill>
                  <a:srgbClr val="098658"/>
                </a:solidFill>
                <a:effectLst/>
                <a:latin typeface="Consolas" panose="020B0609020204030204" pitchFamily="49" charset="0"/>
              </a:rPr>
              <a:t>10</a:t>
            </a:r>
            <a:endParaRPr lang="en-GB" sz="4000" b="0" dirty="0">
              <a:solidFill>
                <a:srgbClr val="000000"/>
              </a:solidFill>
              <a:effectLst/>
              <a:latin typeface="Consolas" panose="020B0609020204030204" pitchFamily="49" charset="0"/>
            </a:endParaRPr>
          </a:p>
          <a:p>
            <a:pPr algn="l"/>
            <a:r>
              <a:rPr lang="en-GB" sz="4000" b="0" dirty="0">
                <a:solidFill>
                  <a:srgbClr val="000000"/>
                </a:solidFill>
                <a:effectLst/>
                <a:latin typeface="Consolas" panose="020B0609020204030204" pitchFamily="49" charset="0"/>
              </a:rPr>
              <a:t>   </a:t>
            </a:r>
            <a:r>
              <a:rPr lang="en-GB" sz="4000" b="0" dirty="0">
                <a:solidFill>
                  <a:srgbClr val="0000FF"/>
                </a:solidFill>
                <a:effectLst/>
                <a:latin typeface="Consolas" panose="020B0609020204030204" pitchFamily="49" charset="0"/>
              </a:rPr>
              <a:t>do</a:t>
            </a:r>
            <a:r>
              <a:rPr lang="en-GB" sz="4000" b="0" dirty="0">
                <a:solidFill>
                  <a:srgbClr val="000000"/>
                </a:solidFill>
                <a:effectLst/>
                <a:latin typeface="Consolas" panose="020B0609020204030204" pitchFamily="49" charset="0"/>
              </a:rPr>
              <a:t> (print a)</a:t>
            </a:r>
          </a:p>
          <a:p>
            <a:pPr algn="l"/>
            <a:r>
              <a:rPr lang="en-GB" sz="4000" b="0" dirty="0">
                <a:solidFill>
                  <a:srgbClr val="000000"/>
                </a:solidFill>
                <a:effectLst/>
                <a:latin typeface="Consolas" panose="020B0609020204030204" pitchFamily="49" charset="0"/>
              </a:rPr>
              <a:t>)</a:t>
            </a:r>
          </a:p>
          <a:p>
            <a:pPr algn="l"/>
            <a:br>
              <a:rPr lang="en-GB" b="0" dirty="0">
                <a:solidFill>
                  <a:srgbClr val="000000"/>
                </a:solidFill>
                <a:effectLst/>
                <a:latin typeface="Consolas" panose="020B0609020204030204" pitchFamily="49" charset="0"/>
              </a:rPr>
            </a:br>
            <a:endParaRPr lang="en-GB" b="0" dirty="0">
              <a:solidFill>
                <a:srgbClr val="000000"/>
              </a:solidFill>
              <a:effectLst/>
              <a:latin typeface="Consolas" panose="020B0609020204030204" pitchFamily="49" charset="0"/>
            </a:endParaRPr>
          </a:p>
          <a:p>
            <a:pPr marL="0" marR="0" indent="0" algn="l" defTabSz="2438338" rtl="0" fontAlgn="auto" latinLnBrk="0" hangingPunct="0">
              <a:lnSpc>
                <a:spcPct val="100000"/>
              </a:lnSpc>
              <a:spcBef>
                <a:spcPts val="0"/>
              </a:spcBef>
              <a:spcAft>
                <a:spcPts val="0"/>
              </a:spcAft>
              <a:buClrTx/>
              <a:buSzTx/>
              <a:buFontTx/>
              <a:buNone/>
              <a:tabLst/>
            </a:pPr>
            <a:endParaRPr kumimoji="0" lang="en-GB"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7" name="Rechteck: abgerundete Ecken 6">
            <a:extLst>
              <a:ext uri="{FF2B5EF4-FFF2-40B4-BE49-F238E27FC236}">
                <a16:creationId xmlns:a16="http://schemas.microsoft.com/office/drawing/2014/main" id="{D1B7913F-D9F0-A0B7-1367-CB129BACD105}"/>
              </a:ext>
            </a:extLst>
          </p:cNvPr>
          <p:cNvSpPr/>
          <p:nvPr/>
        </p:nvSpPr>
        <p:spPr>
          <a:xfrm>
            <a:off x="12370004" y="3004409"/>
            <a:ext cx="7798523" cy="2318584"/>
          </a:xfrm>
          <a:prstGeom prst="roundRect">
            <a:avLst>
              <a:gd name="adj" fmla="val 10929"/>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8" name="Rechteck: abgerundete Ecken 7">
            <a:extLst>
              <a:ext uri="{FF2B5EF4-FFF2-40B4-BE49-F238E27FC236}">
                <a16:creationId xmlns:a16="http://schemas.microsoft.com/office/drawing/2014/main" id="{8630A060-ACFB-4502-9894-8E5058993E64}"/>
              </a:ext>
            </a:extLst>
          </p:cNvPr>
          <p:cNvSpPr/>
          <p:nvPr/>
        </p:nvSpPr>
        <p:spPr>
          <a:xfrm>
            <a:off x="9439801" y="6768089"/>
            <a:ext cx="10710433" cy="2308883"/>
          </a:xfrm>
          <a:prstGeom prst="roundRect">
            <a:avLst>
              <a:gd name="adj" fmla="val 10929"/>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Rechteck: abgerundete Ecken 8">
            <a:extLst>
              <a:ext uri="{FF2B5EF4-FFF2-40B4-BE49-F238E27FC236}">
                <a16:creationId xmlns:a16="http://schemas.microsoft.com/office/drawing/2014/main" id="{7C09C01B-C883-0D15-EC7C-43BB28A0B5A0}"/>
              </a:ext>
            </a:extLst>
          </p:cNvPr>
          <p:cNvSpPr/>
          <p:nvPr/>
        </p:nvSpPr>
        <p:spPr>
          <a:xfrm>
            <a:off x="15301836" y="9292296"/>
            <a:ext cx="4866691" cy="2459544"/>
          </a:xfrm>
          <a:prstGeom prst="roundRect">
            <a:avLst>
              <a:gd name="adj" fmla="val 0"/>
            </a:avLst>
          </a:prstGeom>
          <a:noFill/>
          <a:ln w="57150" cap="flat" cmpd="sng" algn="ctr">
            <a:solidFill>
              <a:schemeClr val="tx1">
                <a:lumMod val="20000"/>
                <a:lumOff val="8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9226898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CB04C7-6953-1890-786E-AFC42A2F7910}"/>
              </a:ext>
            </a:extLst>
          </p:cNvPr>
          <p:cNvSpPr>
            <a:spLocks noGrp="1"/>
          </p:cNvSpPr>
          <p:nvPr>
            <p:ph type="title"/>
          </p:nvPr>
        </p:nvSpPr>
        <p:spPr/>
        <p:txBody>
          <a:bodyPr/>
          <a:lstStyle/>
          <a:p>
            <a:r>
              <a:rPr lang="de-DE" dirty="0"/>
              <a:t>Invention</a:t>
            </a:r>
          </a:p>
        </p:txBody>
      </p:sp>
      <p:sp>
        <p:nvSpPr>
          <p:cNvPr id="3" name="Textplatzhalter 2">
            <a:extLst>
              <a:ext uri="{FF2B5EF4-FFF2-40B4-BE49-F238E27FC236}">
                <a16:creationId xmlns:a16="http://schemas.microsoft.com/office/drawing/2014/main" id="{6E0189EC-53FB-D48C-75C4-DCBC5B2228FF}"/>
              </a:ext>
            </a:extLst>
          </p:cNvPr>
          <p:cNvSpPr>
            <a:spLocks noGrp="1"/>
          </p:cNvSpPr>
          <p:nvPr>
            <p:ph type="body" sz="quarter" idx="21"/>
          </p:nvPr>
        </p:nvSpPr>
        <p:spPr/>
        <p:txBody>
          <a:bodyPr/>
          <a:lstStyle/>
          <a:p>
            <a:r>
              <a:rPr lang="de-DE" dirty="0" err="1"/>
              <a:t>Why</a:t>
            </a:r>
            <a:r>
              <a:rPr lang="de-DE" dirty="0"/>
              <a:t> was </a:t>
            </a:r>
            <a:r>
              <a:rPr lang="de-DE" dirty="0" err="1"/>
              <a:t>it</a:t>
            </a:r>
            <a:r>
              <a:rPr lang="de-DE" dirty="0"/>
              <a:t> </a:t>
            </a:r>
            <a:r>
              <a:rPr lang="de-DE" dirty="0" err="1"/>
              <a:t>developed</a:t>
            </a:r>
            <a:r>
              <a:rPr lang="de-DE" dirty="0"/>
              <a:t>?</a:t>
            </a:r>
          </a:p>
        </p:txBody>
      </p:sp>
      <p:sp>
        <p:nvSpPr>
          <p:cNvPr id="4" name="Textplatzhalter 3">
            <a:extLst>
              <a:ext uri="{FF2B5EF4-FFF2-40B4-BE49-F238E27FC236}">
                <a16:creationId xmlns:a16="http://schemas.microsoft.com/office/drawing/2014/main" id="{1A65EE0F-1BB4-6C87-C29D-1FF0D7D66DF9}"/>
              </a:ext>
            </a:extLst>
          </p:cNvPr>
          <p:cNvSpPr>
            <a:spLocks noGrp="1"/>
          </p:cNvSpPr>
          <p:nvPr>
            <p:ph type="body" idx="1"/>
          </p:nvPr>
        </p:nvSpPr>
        <p:spPr>
          <a:xfrm>
            <a:off x="1206500" y="4248503"/>
            <a:ext cx="12553043" cy="8781697"/>
          </a:xfrm>
        </p:spPr>
        <p:txBody>
          <a:bodyPr>
            <a:normAutofit/>
          </a:bodyPr>
          <a:lstStyle/>
          <a:p>
            <a:r>
              <a:rPr lang="de-DE" dirty="0" err="1"/>
              <a:t>It</a:t>
            </a:r>
            <a:r>
              <a:rPr lang="de-DE" dirty="0"/>
              <a:t> was </a:t>
            </a:r>
            <a:r>
              <a:rPr lang="de-DE" dirty="0" err="1"/>
              <a:t>the</a:t>
            </a:r>
            <a:r>
              <a:rPr lang="de-DE" dirty="0"/>
              <a:t> </a:t>
            </a:r>
            <a:r>
              <a:rPr lang="de-DE" dirty="0" err="1"/>
              <a:t>first</a:t>
            </a:r>
            <a:r>
              <a:rPr lang="de-DE" dirty="0"/>
              <a:t> High-level </a:t>
            </a:r>
            <a:r>
              <a:rPr lang="de-DE" dirty="0" err="1"/>
              <a:t>programming</a:t>
            </a:r>
            <a:r>
              <a:rPr lang="de-DE" dirty="0"/>
              <a:t> </a:t>
            </a:r>
            <a:r>
              <a:rPr lang="de-DE" dirty="0" err="1"/>
              <a:t>language</a:t>
            </a:r>
            <a:endParaRPr lang="de-DE" dirty="0"/>
          </a:p>
          <a:p>
            <a:r>
              <a:rPr lang="de-DE" dirty="0" err="1"/>
              <a:t>Therefore</a:t>
            </a:r>
            <a:r>
              <a:rPr lang="de-DE" dirty="0"/>
              <a:t> </a:t>
            </a:r>
            <a:r>
              <a:rPr lang="de-DE" dirty="0" err="1"/>
              <a:t>it</a:t>
            </a:r>
            <a:r>
              <a:rPr lang="de-DE" dirty="0"/>
              <a:t> was </a:t>
            </a:r>
            <a:r>
              <a:rPr lang="de-DE" dirty="0" err="1"/>
              <a:t>the</a:t>
            </a:r>
            <a:r>
              <a:rPr lang="de-DE" dirty="0"/>
              <a:t> </a:t>
            </a:r>
            <a:r>
              <a:rPr lang="de-DE" dirty="0" err="1"/>
              <a:t>first</a:t>
            </a:r>
            <a:r>
              <a:rPr lang="de-DE" dirty="0"/>
              <a:t>, that </a:t>
            </a:r>
            <a:r>
              <a:rPr lang="de-DE" dirty="0" err="1"/>
              <a:t>needed</a:t>
            </a:r>
            <a:r>
              <a:rPr lang="de-DE" dirty="0"/>
              <a:t> an Compiler</a:t>
            </a:r>
          </a:p>
          <a:p>
            <a:r>
              <a:rPr lang="de-DE" dirty="0"/>
              <a:t>Fortran </a:t>
            </a:r>
            <a:r>
              <a:rPr lang="de-DE" dirty="0" err="1"/>
              <a:t>is</a:t>
            </a:r>
            <a:r>
              <a:rPr lang="de-DE" dirty="0"/>
              <a:t> a </a:t>
            </a:r>
            <a:r>
              <a:rPr lang="de-DE" dirty="0" err="1"/>
              <a:t>procedural</a:t>
            </a:r>
            <a:r>
              <a:rPr lang="de-DE" dirty="0"/>
              <a:t>, </a:t>
            </a:r>
            <a:r>
              <a:rPr lang="de-DE" dirty="0" err="1"/>
              <a:t>structured</a:t>
            </a:r>
            <a:r>
              <a:rPr lang="de-DE" dirty="0"/>
              <a:t> </a:t>
            </a:r>
            <a:r>
              <a:rPr lang="de-DE" dirty="0" err="1"/>
              <a:t>programming</a:t>
            </a:r>
            <a:r>
              <a:rPr lang="de-DE" dirty="0"/>
              <a:t> </a:t>
            </a:r>
            <a:r>
              <a:rPr lang="de-DE" dirty="0" err="1"/>
              <a:t>language</a:t>
            </a:r>
            <a:endParaRPr lang="de-DE" dirty="0"/>
          </a:p>
          <a:p>
            <a:r>
              <a:rPr lang="de-DE" dirty="0" err="1"/>
              <a:t>It</a:t>
            </a:r>
            <a:r>
              <a:rPr lang="de-DE" dirty="0"/>
              <a:t> </a:t>
            </a:r>
            <a:r>
              <a:rPr lang="de-DE" dirty="0" err="1"/>
              <a:t>should</a:t>
            </a:r>
            <a:r>
              <a:rPr lang="de-DE" dirty="0"/>
              <a:t> </a:t>
            </a:r>
            <a:r>
              <a:rPr lang="de-DE" dirty="0" err="1"/>
              <a:t>make</a:t>
            </a:r>
            <a:r>
              <a:rPr lang="de-DE" dirty="0"/>
              <a:t> </a:t>
            </a:r>
            <a:r>
              <a:rPr lang="de-DE" dirty="0" err="1"/>
              <a:t>programming</a:t>
            </a:r>
            <a:r>
              <a:rPr lang="de-DE" dirty="0"/>
              <a:t> </a:t>
            </a:r>
            <a:r>
              <a:rPr lang="de-DE" dirty="0" err="1"/>
              <a:t>much</a:t>
            </a:r>
            <a:r>
              <a:rPr lang="de-DE" dirty="0"/>
              <a:t> </a:t>
            </a:r>
            <a:r>
              <a:rPr lang="de-DE" dirty="0" err="1"/>
              <a:t>less</a:t>
            </a:r>
            <a:r>
              <a:rPr lang="de-DE" dirty="0"/>
              <a:t> </a:t>
            </a:r>
            <a:r>
              <a:rPr lang="de-DE" dirty="0" err="1"/>
              <a:t>difficult</a:t>
            </a:r>
            <a:endParaRPr lang="de-DE" dirty="0"/>
          </a:p>
          <a:p>
            <a:r>
              <a:rPr lang="de-DE" dirty="0" err="1"/>
              <a:t>Developed</a:t>
            </a:r>
            <a:r>
              <a:rPr lang="de-DE" dirty="0"/>
              <a:t> </a:t>
            </a:r>
            <a:r>
              <a:rPr lang="de-DE" dirty="0" err="1"/>
              <a:t>by</a:t>
            </a:r>
            <a:r>
              <a:rPr lang="de-DE" dirty="0"/>
              <a:t> John W. Backus</a:t>
            </a:r>
          </a:p>
        </p:txBody>
      </p:sp>
      <p:sp>
        <p:nvSpPr>
          <p:cNvPr id="5" name="Foliennummernplatzhalter 4">
            <a:extLst>
              <a:ext uri="{FF2B5EF4-FFF2-40B4-BE49-F238E27FC236}">
                <a16:creationId xmlns:a16="http://schemas.microsoft.com/office/drawing/2014/main" id="{81A5BDD3-E6FD-3CC5-58E2-557A791922CB}"/>
              </a:ext>
            </a:extLst>
          </p:cNvPr>
          <p:cNvSpPr>
            <a:spLocks noGrp="1"/>
          </p:cNvSpPr>
          <p:nvPr>
            <p:ph type="sldNum" sz="quarter" idx="2"/>
          </p:nvPr>
        </p:nvSpPr>
        <p:spPr/>
        <p:txBody>
          <a:bodyPr/>
          <a:lstStyle/>
          <a:p>
            <a:fld id="{86CB4B4D-7CA3-9044-876B-883B54F8677D}" type="slidenum">
              <a:rPr lang="en-GB" smtClean="0"/>
              <a:t>8</a:t>
            </a:fld>
            <a:endParaRPr lang="en-GB"/>
          </a:p>
        </p:txBody>
      </p:sp>
    </p:spTree>
    <p:extLst>
      <p:ext uri="{BB962C8B-B14F-4D97-AF65-F5344CB8AC3E}">
        <p14:creationId xmlns:p14="http://schemas.microsoft.com/office/powerpoint/2010/main" val="18035240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D35D2DC-408B-B6A9-4EF5-0BDCF54D6E58}"/>
              </a:ext>
            </a:extLst>
          </p:cNvPr>
          <p:cNvSpPr>
            <a:spLocks noGrp="1"/>
          </p:cNvSpPr>
          <p:nvPr>
            <p:ph type="body" sz="quarter" idx="21"/>
          </p:nvPr>
        </p:nvSpPr>
        <p:spPr/>
        <p:txBody>
          <a:bodyPr/>
          <a:lstStyle/>
          <a:p>
            <a:r>
              <a:rPr lang="de-DE" dirty="0"/>
              <a:t>Circle-Paint </a:t>
            </a:r>
            <a:r>
              <a:rPr lang="de-DE" dirty="0" err="1"/>
              <a:t>Program</a:t>
            </a:r>
            <a:endParaRPr lang="en-GB" dirty="0"/>
          </a:p>
        </p:txBody>
      </p:sp>
      <p:sp>
        <p:nvSpPr>
          <p:cNvPr id="5" name="Titel 4">
            <a:extLst>
              <a:ext uri="{FF2B5EF4-FFF2-40B4-BE49-F238E27FC236}">
                <a16:creationId xmlns:a16="http://schemas.microsoft.com/office/drawing/2014/main" id="{8996EA42-65CD-0C22-8BCD-9020BB826E40}"/>
              </a:ext>
            </a:extLst>
          </p:cNvPr>
          <p:cNvSpPr>
            <a:spLocks noGrp="1"/>
          </p:cNvSpPr>
          <p:nvPr>
            <p:ph type="title"/>
          </p:nvPr>
        </p:nvSpPr>
        <p:spPr/>
        <p:txBody>
          <a:bodyPr/>
          <a:lstStyle/>
          <a:p>
            <a:r>
              <a:rPr lang="de-DE" dirty="0"/>
              <a:t>Code </a:t>
            </a:r>
            <a:r>
              <a:rPr lang="de-DE" dirty="0" err="1"/>
              <a:t>Example</a:t>
            </a:r>
            <a:endParaRPr lang="en-GB" dirty="0"/>
          </a:p>
        </p:txBody>
      </p:sp>
      <p:sp>
        <p:nvSpPr>
          <p:cNvPr id="4" name="Foliennummernplatzhalter 3">
            <a:extLst>
              <a:ext uri="{FF2B5EF4-FFF2-40B4-BE49-F238E27FC236}">
                <a16:creationId xmlns:a16="http://schemas.microsoft.com/office/drawing/2014/main" id="{99B07A8C-CFB4-897F-46D7-DAEA099BD24F}"/>
              </a:ext>
            </a:extLst>
          </p:cNvPr>
          <p:cNvSpPr>
            <a:spLocks noGrp="1"/>
          </p:cNvSpPr>
          <p:nvPr>
            <p:ph type="sldNum" sz="quarter" idx="2"/>
          </p:nvPr>
        </p:nvSpPr>
        <p:spPr>
          <a:xfrm>
            <a:off x="12001499" y="13076008"/>
            <a:ext cx="359073" cy="379591"/>
          </a:xfrm>
        </p:spPr>
        <p:txBody>
          <a:bodyPr/>
          <a:lstStyle/>
          <a:p>
            <a:pPr algn="l"/>
            <a:fld id="{86CB4B4D-7CA3-9044-876B-883B54F8677D}" type="slidenum">
              <a:rPr lang="en-GB" smtClean="0"/>
              <a:pPr algn="l"/>
              <a:t>80</a:t>
            </a:fld>
            <a:endParaRPr lang="en-GB"/>
          </a:p>
        </p:txBody>
      </p:sp>
      <p:sp>
        <p:nvSpPr>
          <p:cNvPr id="9" name="Textfeld 8">
            <a:extLst>
              <a:ext uri="{FF2B5EF4-FFF2-40B4-BE49-F238E27FC236}">
                <a16:creationId xmlns:a16="http://schemas.microsoft.com/office/drawing/2014/main" id="{BCD6E7FE-6106-FD3C-25AD-3CC282D73232}"/>
              </a:ext>
            </a:extLst>
          </p:cNvPr>
          <p:cNvSpPr txBox="1"/>
          <p:nvPr/>
        </p:nvSpPr>
        <p:spPr>
          <a:xfrm>
            <a:off x="14455953" y="4284448"/>
            <a:ext cx="1621577"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de-DE" sz="4800" b="0" i="0" u="none" strike="noStrike" cap="none" spc="0" normalizeH="0" baseline="0" dirty="0">
                <a:ln>
                  <a:noFill/>
                </a:ln>
                <a:solidFill>
                  <a:srgbClr val="000000"/>
                </a:solidFill>
                <a:effectLst/>
                <a:uFillTx/>
                <a:latin typeface="+mn-lt"/>
                <a:ea typeface="+mn-ea"/>
                <a:cs typeface="+mn-cs"/>
                <a:sym typeface="Helvetica Neue"/>
              </a:rPr>
              <a:t>Lisp</a:t>
            </a:r>
            <a:endParaRPr kumimoji="0" lang="en-GB" sz="4400" b="0" i="0" u="none" strike="noStrike" cap="none" spc="0" normalizeH="0" baseline="0" dirty="0">
              <a:ln>
                <a:noFill/>
              </a:ln>
              <a:solidFill>
                <a:srgbClr val="000000"/>
              </a:solidFill>
              <a:effectLst/>
              <a:uFillTx/>
              <a:latin typeface="+mn-lt"/>
              <a:ea typeface="+mn-ea"/>
              <a:cs typeface="+mn-cs"/>
              <a:sym typeface="Helvetica Neue"/>
            </a:endParaRPr>
          </a:p>
        </p:txBody>
      </p:sp>
      <p:sp>
        <p:nvSpPr>
          <p:cNvPr id="3" name="Textfeld 2">
            <a:extLst>
              <a:ext uri="{FF2B5EF4-FFF2-40B4-BE49-F238E27FC236}">
                <a16:creationId xmlns:a16="http://schemas.microsoft.com/office/drawing/2014/main" id="{A8AA294F-0DAD-0392-58B9-F74F4F6C40A0}"/>
              </a:ext>
            </a:extLst>
          </p:cNvPr>
          <p:cNvSpPr txBox="1"/>
          <p:nvPr/>
        </p:nvSpPr>
        <p:spPr>
          <a:xfrm>
            <a:off x="1420121" y="4486904"/>
            <a:ext cx="14443788" cy="5642570"/>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GB" sz="3600" b="0" dirty="0">
                <a:solidFill>
                  <a:srgbClr val="000000"/>
                </a:solidFill>
                <a:effectLst/>
                <a:latin typeface="Consolas" panose="020B0609020204030204" pitchFamily="49" charset="0"/>
              </a:rPr>
              <a:t>(</a:t>
            </a:r>
            <a:r>
              <a:rPr lang="en-GB" sz="3600" b="0" dirty="0" err="1">
                <a:solidFill>
                  <a:srgbClr val="0000FF"/>
                </a:solidFill>
                <a:effectLst/>
                <a:latin typeface="Consolas" panose="020B0609020204030204" pitchFamily="49" charset="0"/>
              </a:rPr>
              <a:t>defun</a:t>
            </a:r>
            <a:r>
              <a:rPr lang="en-GB" sz="3600" b="0" dirty="0">
                <a:solidFill>
                  <a:srgbClr val="000000"/>
                </a:solidFill>
                <a:effectLst/>
                <a:latin typeface="Consolas" panose="020B0609020204030204" pitchFamily="49" charset="0"/>
              </a:rPr>
              <a:t> circle ()</a:t>
            </a:r>
          </a:p>
          <a:p>
            <a:pPr algn="l"/>
            <a:r>
              <a:rPr lang="en-GB" sz="3600" b="0" dirty="0">
                <a:solidFill>
                  <a:srgbClr val="000000"/>
                </a:solidFill>
                <a:effectLst/>
                <a:latin typeface="Consolas" panose="020B0609020204030204" pitchFamily="49" charset="0"/>
              </a:rPr>
              <a:t>    (</a:t>
            </a:r>
            <a:r>
              <a:rPr lang="en-GB" sz="3600" b="0" dirty="0" err="1">
                <a:solidFill>
                  <a:srgbClr val="000000"/>
                </a:solidFill>
                <a:effectLst/>
                <a:latin typeface="Consolas" panose="020B0609020204030204" pitchFamily="49" charset="0"/>
              </a:rPr>
              <a:t>terpri</a:t>
            </a:r>
            <a:r>
              <a:rPr lang="en-GB" sz="3600" b="0" dirty="0">
                <a:solidFill>
                  <a:srgbClr val="000000"/>
                </a:solidFill>
                <a:effectLst/>
                <a:latin typeface="Consolas" panose="020B0609020204030204" pitchFamily="49" charset="0"/>
              </a:rPr>
              <a:t>)</a:t>
            </a:r>
          </a:p>
          <a:p>
            <a:pPr algn="l"/>
            <a:r>
              <a:rPr lang="en-GB" sz="3600" b="0" dirty="0">
                <a:solidFill>
                  <a:srgbClr val="000000"/>
                </a:solidFill>
                <a:effectLst/>
                <a:latin typeface="Consolas" panose="020B0609020204030204" pitchFamily="49" charset="0"/>
              </a:rPr>
              <a:t>    (write-line </a:t>
            </a:r>
            <a:r>
              <a:rPr lang="en-GB" sz="3600" b="0" dirty="0">
                <a:solidFill>
                  <a:srgbClr val="A31515"/>
                </a:solidFill>
                <a:effectLst/>
                <a:latin typeface="Consolas" panose="020B0609020204030204" pitchFamily="49" charset="0"/>
              </a:rPr>
              <a:t>"Enter radius of circle: "</a:t>
            </a:r>
            <a:r>
              <a:rPr lang="en-GB" sz="3600" b="0" dirty="0">
                <a:solidFill>
                  <a:srgbClr val="000000"/>
                </a:solidFill>
                <a:effectLst/>
                <a:latin typeface="Consolas" panose="020B0609020204030204" pitchFamily="49" charset="0"/>
              </a:rPr>
              <a:t>)</a:t>
            </a:r>
          </a:p>
          <a:p>
            <a:pPr algn="l"/>
            <a:r>
              <a:rPr lang="en-GB" sz="3600" b="0" dirty="0">
                <a:solidFill>
                  <a:srgbClr val="000000"/>
                </a:solidFill>
                <a:effectLst/>
                <a:latin typeface="Consolas" panose="020B0609020204030204" pitchFamily="49" charset="0"/>
              </a:rPr>
              <a:t>    (</a:t>
            </a:r>
            <a:r>
              <a:rPr lang="en-GB" sz="3600" b="0" dirty="0" err="1">
                <a:solidFill>
                  <a:srgbClr val="0000FF"/>
                </a:solidFill>
                <a:effectLst/>
                <a:latin typeface="Consolas" panose="020B0609020204030204" pitchFamily="49" charset="0"/>
              </a:rPr>
              <a:t>setq</a:t>
            </a:r>
            <a:r>
              <a:rPr lang="en-GB" sz="3600" b="0" dirty="0">
                <a:solidFill>
                  <a:srgbClr val="000000"/>
                </a:solidFill>
                <a:effectLst/>
                <a:latin typeface="Consolas" panose="020B0609020204030204" pitchFamily="49" charset="0"/>
              </a:rPr>
              <a:t> rad (read))</a:t>
            </a:r>
          </a:p>
          <a:p>
            <a:pPr algn="l"/>
            <a:r>
              <a:rPr lang="en-GB" sz="3600" b="0" dirty="0">
                <a:solidFill>
                  <a:srgbClr val="000000"/>
                </a:solidFill>
                <a:effectLst/>
                <a:latin typeface="Consolas" panose="020B0609020204030204" pitchFamily="49" charset="0"/>
              </a:rPr>
              <a:t>    (format </a:t>
            </a:r>
            <a:r>
              <a:rPr lang="en-GB" sz="3600" b="0" dirty="0">
                <a:solidFill>
                  <a:srgbClr val="0000FF"/>
                </a:solidFill>
                <a:effectLst/>
                <a:latin typeface="Consolas" panose="020B0609020204030204" pitchFamily="49" charset="0"/>
              </a:rPr>
              <a:t>t</a:t>
            </a:r>
            <a:r>
              <a:rPr lang="en-GB" sz="3600" b="0" dirty="0">
                <a:solidFill>
                  <a:srgbClr val="000000"/>
                </a:solidFill>
                <a:effectLst/>
                <a:latin typeface="Consolas" panose="020B0609020204030204" pitchFamily="49" charset="0"/>
              </a:rPr>
              <a:t> </a:t>
            </a:r>
            <a:r>
              <a:rPr lang="en-GB" sz="3600" b="0" dirty="0">
                <a:solidFill>
                  <a:srgbClr val="A31515"/>
                </a:solidFill>
                <a:effectLst/>
                <a:latin typeface="Consolas" panose="020B0609020204030204" pitchFamily="49" charset="0"/>
              </a:rPr>
              <a:t>"Enter how much paint you have: ~%"</a:t>
            </a:r>
            <a:r>
              <a:rPr lang="en-GB" sz="3600" b="0" dirty="0">
                <a:solidFill>
                  <a:srgbClr val="000000"/>
                </a:solidFill>
                <a:effectLst/>
                <a:latin typeface="Consolas" panose="020B0609020204030204" pitchFamily="49" charset="0"/>
              </a:rPr>
              <a:t>)</a:t>
            </a:r>
          </a:p>
          <a:p>
            <a:pPr algn="l"/>
            <a:r>
              <a:rPr lang="en-GB" sz="3600" b="0" dirty="0">
                <a:solidFill>
                  <a:srgbClr val="000000"/>
                </a:solidFill>
                <a:effectLst/>
                <a:latin typeface="Consolas" panose="020B0609020204030204" pitchFamily="49" charset="0"/>
              </a:rPr>
              <a:t>    (</a:t>
            </a:r>
            <a:r>
              <a:rPr lang="en-GB" sz="3600" b="0" dirty="0" err="1">
                <a:solidFill>
                  <a:srgbClr val="0000FF"/>
                </a:solidFill>
                <a:effectLst/>
                <a:latin typeface="Consolas" panose="020B0609020204030204" pitchFamily="49" charset="0"/>
              </a:rPr>
              <a:t>setq</a:t>
            </a:r>
            <a:r>
              <a:rPr lang="en-GB" sz="3600" b="0" dirty="0">
                <a:solidFill>
                  <a:srgbClr val="000000"/>
                </a:solidFill>
                <a:effectLst/>
                <a:latin typeface="Consolas" panose="020B0609020204030204" pitchFamily="49" charset="0"/>
              </a:rPr>
              <a:t> paint (read))</a:t>
            </a:r>
          </a:p>
          <a:p>
            <a:pPr algn="l"/>
            <a:r>
              <a:rPr lang="en-GB" sz="3600" b="0" dirty="0">
                <a:solidFill>
                  <a:srgbClr val="000000"/>
                </a:solidFill>
                <a:effectLst/>
                <a:latin typeface="Consolas" panose="020B0609020204030204" pitchFamily="49" charset="0"/>
              </a:rPr>
              <a:t>    (</a:t>
            </a:r>
            <a:r>
              <a:rPr lang="en-GB" sz="3600" b="0" dirty="0" err="1">
                <a:solidFill>
                  <a:srgbClr val="0000FF"/>
                </a:solidFill>
                <a:effectLst/>
                <a:latin typeface="Consolas" panose="020B0609020204030204" pitchFamily="49" charset="0"/>
              </a:rPr>
              <a:t>setq</a:t>
            </a:r>
            <a:r>
              <a:rPr lang="en-GB" sz="3600" b="0" dirty="0">
                <a:solidFill>
                  <a:srgbClr val="000000"/>
                </a:solidFill>
                <a:effectLst/>
                <a:latin typeface="Consolas" panose="020B0609020204030204" pitchFamily="49" charset="0"/>
              </a:rPr>
              <a:t> area (* </a:t>
            </a:r>
            <a:r>
              <a:rPr lang="en-GB" sz="3600" b="0" dirty="0">
                <a:solidFill>
                  <a:srgbClr val="0000FF"/>
                </a:solidFill>
                <a:effectLst/>
                <a:latin typeface="Consolas" panose="020B0609020204030204" pitchFamily="49" charset="0"/>
              </a:rPr>
              <a:t>PI</a:t>
            </a:r>
            <a:r>
              <a:rPr lang="en-GB" sz="3600" b="0" dirty="0">
                <a:solidFill>
                  <a:srgbClr val="000000"/>
                </a:solidFill>
                <a:effectLst/>
                <a:latin typeface="Consolas" panose="020B0609020204030204" pitchFamily="49" charset="0"/>
              </a:rPr>
              <a:t> rad rad))</a:t>
            </a:r>
          </a:p>
          <a:p>
            <a:pPr algn="l"/>
            <a:r>
              <a:rPr lang="en-GB" sz="3600" b="0" dirty="0">
                <a:solidFill>
                  <a:srgbClr val="000000"/>
                </a:solidFill>
                <a:effectLst/>
                <a:latin typeface="Consolas" panose="020B0609020204030204" pitchFamily="49" charset="0"/>
              </a:rPr>
              <a:t>    (</a:t>
            </a:r>
            <a:r>
              <a:rPr lang="en-GB" sz="3600" b="0" dirty="0">
                <a:solidFill>
                  <a:srgbClr val="0000FF"/>
                </a:solidFill>
                <a:effectLst/>
                <a:latin typeface="Consolas" panose="020B0609020204030204" pitchFamily="49" charset="0"/>
              </a:rPr>
              <a:t>if</a:t>
            </a:r>
            <a:r>
              <a:rPr lang="en-GB" sz="3600" b="0" dirty="0">
                <a:solidFill>
                  <a:srgbClr val="000000"/>
                </a:solidFill>
                <a:effectLst/>
                <a:latin typeface="Consolas" panose="020B0609020204030204" pitchFamily="49" charset="0"/>
              </a:rPr>
              <a:t> (&lt;= area paint)</a:t>
            </a:r>
          </a:p>
          <a:p>
            <a:pPr algn="l"/>
            <a:r>
              <a:rPr lang="en-GB" sz="3600" b="0" dirty="0">
                <a:solidFill>
                  <a:srgbClr val="000000"/>
                </a:solidFill>
                <a:effectLst/>
                <a:latin typeface="Consolas" panose="020B0609020204030204" pitchFamily="49" charset="0"/>
              </a:rPr>
              <a:t>        (format </a:t>
            </a:r>
            <a:r>
              <a:rPr lang="en-GB" sz="3600" b="0" dirty="0">
                <a:solidFill>
                  <a:srgbClr val="0000FF"/>
                </a:solidFill>
                <a:effectLst/>
                <a:latin typeface="Consolas" panose="020B0609020204030204" pitchFamily="49" charset="0"/>
              </a:rPr>
              <a:t>t</a:t>
            </a:r>
            <a:r>
              <a:rPr lang="en-GB" sz="3600" b="0" dirty="0">
                <a:solidFill>
                  <a:srgbClr val="000000"/>
                </a:solidFill>
                <a:effectLst/>
                <a:latin typeface="Consolas" panose="020B0609020204030204" pitchFamily="49" charset="0"/>
              </a:rPr>
              <a:t> </a:t>
            </a:r>
            <a:r>
              <a:rPr lang="en-GB" sz="3600" b="0" dirty="0">
                <a:solidFill>
                  <a:srgbClr val="A31515"/>
                </a:solidFill>
                <a:effectLst/>
                <a:latin typeface="Consolas" panose="020B0609020204030204" pitchFamily="49" charset="0"/>
              </a:rPr>
              <a:t>"The circle CAN be painted!~%"</a:t>
            </a:r>
            <a:r>
              <a:rPr lang="en-GB" sz="3600" b="0" dirty="0">
                <a:solidFill>
                  <a:srgbClr val="000000"/>
                </a:solidFill>
                <a:effectLst/>
                <a:latin typeface="Consolas" panose="020B0609020204030204" pitchFamily="49" charset="0"/>
              </a:rPr>
              <a:t>)</a:t>
            </a:r>
          </a:p>
          <a:p>
            <a:pPr algn="l"/>
            <a:r>
              <a:rPr lang="en-GB" sz="3600" b="0" dirty="0">
                <a:solidFill>
                  <a:srgbClr val="000000"/>
                </a:solidFill>
                <a:effectLst/>
                <a:latin typeface="Consolas" panose="020B0609020204030204" pitchFamily="49" charset="0"/>
              </a:rPr>
              <a:t>        (format </a:t>
            </a:r>
            <a:r>
              <a:rPr lang="en-GB" sz="3600" b="0" dirty="0">
                <a:solidFill>
                  <a:srgbClr val="0000FF"/>
                </a:solidFill>
                <a:effectLst/>
                <a:latin typeface="Consolas" panose="020B0609020204030204" pitchFamily="49" charset="0"/>
              </a:rPr>
              <a:t>t</a:t>
            </a:r>
            <a:r>
              <a:rPr lang="en-GB" sz="3600" b="0" dirty="0">
                <a:solidFill>
                  <a:srgbClr val="000000"/>
                </a:solidFill>
                <a:effectLst/>
                <a:latin typeface="Consolas" panose="020B0609020204030204" pitchFamily="49" charset="0"/>
              </a:rPr>
              <a:t> </a:t>
            </a:r>
            <a:r>
              <a:rPr lang="en-GB" sz="3600" b="0" dirty="0">
                <a:solidFill>
                  <a:srgbClr val="A31515"/>
                </a:solidFill>
                <a:effectLst/>
                <a:latin typeface="Consolas" panose="020B0609020204030204" pitchFamily="49" charset="0"/>
              </a:rPr>
              <a:t>"The circle CAN NOT be painted!~%"</a:t>
            </a:r>
            <a:r>
              <a:rPr lang="en-GB" sz="3600" b="0" dirty="0">
                <a:solidFill>
                  <a:srgbClr val="000000"/>
                </a:solidFill>
                <a:effectLst/>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2">
            <p14:nvContentPartPr>
              <p14:cNvPr id="6" name="Freihand 5">
                <a:extLst>
                  <a:ext uri="{FF2B5EF4-FFF2-40B4-BE49-F238E27FC236}">
                    <a16:creationId xmlns:a16="http://schemas.microsoft.com/office/drawing/2014/main" id="{CFC99B27-3DEA-49F2-604A-9F28091365B8}"/>
                  </a:ext>
                </a:extLst>
              </p14:cNvPr>
              <p14:cNvContentPartPr/>
              <p14:nvPr/>
            </p14:nvContentPartPr>
            <p14:xfrm>
              <a:off x="2768913" y="5964168"/>
              <a:ext cx="9306000" cy="360"/>
            </p14:xfrm>
          </p:contentPart>
        </mc:Choice>
        <mc:Fallback xmlns="">
          <p:pic>
            <p:nvPicPr>
              <p:cNvPr id="6" name="Freihand 5">
                <a:extLst>
                  <a:ext uri="{FF2B5EF4-FFF2-40B4-BE49-F238E27FC236}">
                    <a16:creationId xmlns:a16="http://schemas.microsoft.com/office/drawing/2014/main" id="{CFC99B27-3DEA-49F2-604A-9F28091365B8}"/>
                  </a:ext>
                </a:extLst>
              </p:cNvPr>
              <p:cNvPicPr/>
              <p:nvPr/>
            </p:nvPicPr>
            <p:blipFill>
              <a:blip r:embed="rId3"/>
              <a:stretch>
                <a:fillRect/>
              </a:stretch>
            </p:blipFill>
            <p:spPr>
              <a:xfrm>
                <a:off x="2678913" y="5784168"/>
                <a:ext cx="94856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Freihand 9">
                <a:extLst>
                  <a:ext uri="{FF2B5EF4-FFF2-40B4-BE49-F238E27FC236}">
                    <a16:creationId xmlns:a16="http://schemas.microsoft.com/office/drawing/2014/main" id="{A22A64E9-AEF6-FD6D-8543-D40B7A824E9E}"/>
                  </a:ext>
                </a:extLst>
              </p14:cNvPr>
              <p14:cNvContentPartPr/>
              <p14:nvPr/>
            </p14:nvContentPartPr>
            <p14:xfrm>
              <a:off x="2731833" y="7102488"/>
              <a:ext cx="10914840" cy="360"/>
            </p14:xfrm>
          </p:contentPart>
        </mc:Choice>
        <mc:Fallback xmlns="">
          <p:pic>
            <p:nvPicPr>
              <p:cNvPr id="10" name="Freihand 9">
                <a:extLst>
                  <a:ext uri="{FF2B5EF4-FFF2-40B4-BE49-F238E27FC236}">
                    <a16:creationId xmlns:a16="http://schemas.microsoft.com/office/drawing/2014/main" id="{A22A64E9-AEF6-FD6D-8543-D40B7A824E9E}"/>
                  </a:ext>
                </a:extLst>
              </p:cNvPr>
              <p:cNvPicPr/>
              <p:nvPr/>
            </p:nvPicPr>
            <p:blipFill>
              <a:blip r:embed="rId5"/>
              <a:stretch>
                <a:fillRect/>
              </a:stretch>
            </p:blipFill>
            <p:spPr>
              <a:xfrm>
                <a:off x="2641833" y="6922488"/>
                <a:ext cx="110944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Freihand 11">
                <a:extLst>
                  <a:ext uri="{FF2B5EF4-FFF2-40B4-BE49-F238E27FC236}">
                    <a16:creationId xmlns:a16="http://schemas.microsoft.com/office/drawing/2014/main" id="{9FAAE5BD-0551-BC56-B010-07BA9BBD5D2D}"/>
                  </a:ext>
                </a:extLst>
              </p14:cNvPr>
              <p14:cNvContentPartPr/>
              <p14:nvPr/>
            </p14:nvContentPartPr>
            <p14:xfrm>
              <a:off x="4429953" y="7102488"/>
              <a:ext cx="347400" cy="360"/>
            </p14:xfrm>
          </p:contentPart>
        </mc:Choice>
        <mc:Fallback xmlns="">
          <p:pic>
            <p:nvPicPr>
              <p:cNvPr id="12" name="Freihand 11">
                <a:extLst>
                  <a:ext uri="{FF2B5EF4-FFF2-40B4-BE49-F238E27FC236}">
                    <a16:creationId xmlns:a16="http://schemas.microsoft.com/office/drawing/2014/main" id="{9FAAE5BD-0551-BC56-B010-07BA9BBD5D2D}"/>
                  </a:ext>
                </a:extLst>
              </p:cNvPr>
              <p:cNvPicPr/>
              <p:nvPr/>
            </p:nvPicPr>
            <p:blipFill>
              <a:blip r:embed="rId7"/>
              <a:stretch>
                <a:fillRect/>
              </a:stretch>
            </p:blipFill>
            <p:spPr>
              <a:xfrm>
                <a:off x="4339953" y="6922488"/>
                <a:ext cx="5270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Freihand 15">
                <a:extLst>
                  <a:ext uri="{FF2B5EF4-FFF2-40B4-BE49-F238E27FC236}">
                    <a16:creationId xmlns:a16="http://schemas.microsoft.com/office/drawing/2014/main" id="{4BF25A3E-1EC1-AF11-63E0-9FD6D96365AA}"/>
                  </a:ext>
                </a:extLst>
              </p14:cNvPr>
              <p14:cNvContentPartPr/>
              <p14:nvPr/>
            </p14:nvContentPartPr>
            <p14:xfrm>
              <a:off x="3684033" y="9285888"/>
              <a:ext cx="9859680" cy="360"/>
            </p14:xfrm>
          </p:contentPart>
        </mc:Choice>
        <mc:Fallback xmlns="">
          <p:pic>
            <p:nvPicPr>
              <p:cNvPr id="16" name="Freihand 15">
                <a:extLst>
                  <a:ext uri="{FF2B5EF4-FFF2-40B4-BE49-F238E27FC236}">
                    <a16:creationId xmlns:a16="http://schemas.microsoft.com/office/drawing/2014/main" id="{4BF25A3E-1EC1-AF11-63E0-9FD6D96365AA}"/>
                  </a:ext>
                </a:extLst>
              </p:cNvPr>
              <p:cNvPicPr/>
              <p:nvPr/>
            </p:nvPicPr>
            <p:blipFill>
              <a:blip r:embed="rId9"/>
              <a:stretch>
                <a:fillRect/>
              </a:stretch>
            </p:blipFill>
            <p:spPr>
              <a:xfrm>
                <a:off x="3594033" y="9105888"/>
                <a:ext cx="1003932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Freihand 16">
                <a:extLst>
                  <a:ext uri="{FF2B5EF4-FFF2-40B4-BE49-F238E27FC236}">
                    <a16:creationId xmlns:a16="http://schemas.microsoft.com/office/drawing/2014/main" id="{4373744D-B907-7A79-82B1-7D8151BD8A67}"/>
                  </a:ext>
                </a:extLst>
              </p14:cNvPr>
              <p14:cNvContentPartPr/>
              <p14:nvPr/>
            </p14:nvContentPartPr>
            <p14:xfrm>
              <a:off x="3830913" y="9845688"/>
              <a:ext cx="10625040" cy="360"/>
            </p14:xfrm>
          </p:contentPart>
        </mc:Choice>
        <mc:Fallback xmlns="">
          <p:pic>
            <p:nvPicPr>
              <p:cNvPr id="17" name="Freihand 16">
                <a:extLst>
                  <a:ext uri="{FF2B5EF4-FFF2-40B4-BE49-F238E27FC236}">
                    <a16:creationId xmlns:a16="http://schemas.microsoft.com/office/drawing/2014/main" id="{4373744D-B907-7A79-82B1-7D8151BD8A67}"/>
                  </a:ext>
                </a:extLst>
              </p:cNvPr>
              <p:cNvPicPr/>
              <p:nvPr/>
            </p:nvPicPr>
            <p:blipFill>
              <a:blip r:embed="rId11"/>
              <a:stretch>
                <a:fillRect/>
              </a:stretch>
            </p:blipFill>
            <p:spPr>
              <a:xfrm>
                <a:off x="3740913" y="9665688"/>
                <a:ext cx="1080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Freihand 18">
                <a:extLst>
                  <a:ext uri="{FF2B5EF4-FFF2-40B4-BE49-F238E27FC236}">
                    <a16:creationId xmlns:a16="http://schemas.microsoft.com/office/drawing/2014/main" id="{5CDF2A83-07C6-972B-41CE-1B54397E7B38}"/>
                  </a:ext>
                </a:extLst>
              </p14:cNvPr>
              <p14:cNvContentPartPr/>
              <p14:nvPr/>
            </p14:nvContentPartPr>
            <p14:xfrm>
              <a:off x="5437593" y="9845688"/>
              <a:ext cx="410400" cy="360"/>
            </p14:xfrm>
          </p:contentPart>
        </mc:Choice>
        <mc:Fallback xmlns="">
          <p:pic>
            <p:nvPicPr>
              <p:cNvPr id="19" name="Freihand 18">
                <a:extLst>
                  <a:ext uri="{FF2B5EF4-FFF2-40B4-BE49-F238E27FC236}">
                    <a16:creationId xmlns:a16="http://schemas.microsoft.com/office/drawing/2014/main" id="{5CDF2A83-07C6-972B-41CE-1B54397E7B38}"/>
                  </a:ext>
                </a:extLst>
              </p:cNvPr>
              <p:cNvPicPr/>
              <p:nvPr/>
            </p:nvPicPr>
            <p:blipFill>
              <a:blip r:embed="rId13"/>
              <a:stretch>
                <a:fillRect/>
              </a:stretch>
            </p:blipFill>
            <p:spPr>
              <a:xfrm>
                <a:off x="5347593" y="9665688"/>
                <a:ext cx="5900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Freihand 20">
                <a:extLst>
                  <a:ext uri="{FF2B5EF4-FFF2-40B4-BE49-F238E27FC236}">
                    <a16:creationId xmlns:a16="http://schemas.microsoft.com/office/drawing/2014/main" id="{A1DEAD11-4641-2E6A-CC9A-AE1180525094}"/>
                  </a:ext>
                </a:extLst>
              </p14:cNvPr>
              <p14:cNvContentPartPr/>
              <p14:nvPr/>
            </p14:nvContentPartPr>
            <p14:xfrm>
              <a:off x="13873113" y="9845688"/>
              <a:ext cx="307440" cy="360"/>
            </p14:xfrm>
          </p:contentPart>
        </mc:Choice>
        <mc:Fallback xmlns="">
          <p:pic>
            <p:nvPicPr>
              <p:cNvPr id="21" name="Freihand 20">
                <a:extLst>
                  <a:ext uri="{FF2B5EF4-FFF2-40B4-BE49-F238E27FC236}">
                    <a16:creationId xmlns:a16="http://schemas.microsoft.com/office/drawing/2014/main" id="{A1DEAD11-4641-2E6A-CC9A-AE1180525094}"/>
                  </a:ext>
                </a:extLst>
              </p:cNvPr>
              <p:cNvPicPr/>
              <p:nvPr/>
            </p:nvPicPr>
            <p:blipFill>
              <a:blip r:embed="rId15"/>
              <a:stretch>
                <a:fillRect/>
              </a:stretch>
            </p:blipFill>
            <p:spPr>
              <a:xfrm>
                <a:off x="13783113" y="9665688"/>
                <a:ext cx="4870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2" name="Freihand 21">
                <a:extLst>
                  <a:ext uri="{FF2B5EF4-FFF2-40B4-BE49-F238E27FC236}">
                    <a16:creationId xmlns:a16="http://schemas.microsoft.com/office/drawing/2014/main" id="{3352BEE7-2C39-B9BE-7BD7-6C97AAA94E7C}"/>
                  </a:ext>
                </a:extLst>
              </p14:cNvPr>
              <p14:cNvContentPartPr/>
              <p14:nvPr/>
            </p14:nvContentPartPr>
            <p14:xfrm>
              <a:off x="12827313" y="9304608"/>
              <a:ext cx="425880" cy="360"/>
            </p14:xfrm>
          </p:contentPart>
        </mc:Choice>
        <mc:Fallback xmlns="">
          <p:pic>
            <p:nvPicPr>
              <p:cNvPr id="22" name="Freihand 21">
                <a:extLst>
                  <a:ext uri="{FF2B5EF4-FFF2-40B4-BE49-F238E27FC236}">
                    <a16:creationId xmlns:a16="http://schemas.microsoft.com/office/drawing/2014/main" id="{3352BEE7-2C39-B9BE-7BD7-6C97AAA94E7C}"/>
                  </a:ext>
                </a:extLst>
              </p:cNvPr>
              <p:cNvPicPr/>
              <p:nvPr/>
            </p:nvPicPr>
            <p:blipFill>
              <a:blip r:embed="rId17"/>
              <a:stretch>
                <a:fillRect/>
              </a:stretch>
            </p:blipFill>
            <p:spPr>
              <a:xfrm>
                <a:off x="12737313" y="9124608"/>
                <a:ext cx="60552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3" name="Freihand 22">
                <a:extLst>
                  <a:ext uri="{FF2B5EF4-FFF2-40B4-BE49-F238E27FC236}">
                    <a16:creationId xmlns:a16="http://schemas.microsoft.com/office/drawing/2014/main" id="{804B0BB2-6C81-88BB-D1DA-2BDD463E11A4}"/>
                  </a:ext>
                </a:extLst>
              </p14:cNvPr>
              <p14:cNvContentPartPr/>
              <p14:nvPr/>
            </p14:nvContentPartPr>
            <p14:xfrm>
              <a:off x="5437593" y="9304608"/>
              <a:ext cx="277560" cy="360"/>
            </p14:xfrm>
          </p:contentPart>
        </mc:Choice>
        <mc:Fallback xmlns="">
          <p:pic>
            <p:nvPicPr>
              <p:cNvPr id="23" name="Freihand 22">
                <a:extLst>
                  <a:ext uri="{FF2B5EF4-FFF2-40B4-BE49-F238E27FC236}">
                    <a16:creationId xmlns:a16="http://schemas.microsoft.com/office/drawing/2014/main" id="{804B0BB2-6C81-88BB-D1DA-2BDD463E11A4}"/>
                  </a:ext>
                </a:extLst>
              </p:cNvPr>
              <p:cNvPicPr/>
              <p:nvPr/>
            </p:nvPicPr>
            <p:blipFill>
              <a:blip r:embed="rId19"/>
              <a:stretch>
                <a:fillRect/>
              </a:stretch>
            </p:blipFill>
            <p:spPr>
              <a:xfrm>
                <a:off x="5347593" y="9124608"/>
                <a:ext cx="4572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5" name="Freihand 24">
                <a:extLst>
                  <a:ext uri="{FF2B5EF4-FFF2-40B4-BE49-F238E27FC236}">
                    <a16:creationId xmlns:a16="http://schemas.microsoft.com/office/drawing/2014/main" id="{104FB875-A2A1-69F5-F696-BADF9E5F140C}"/>
                  </a:ext>
                </a:extLst>
              </p14:cNvPr>
              <p14:cNvContentPartPr/>
              <p14:nvPr/>
            </p14:nvContentPartPr>
            <p14:xfrm>
              <a:off x="13035393" y="7065408"/>
              <a:ext cx="426960" cy="360"/>
            </p14:xfrm>
          </p:contentPart>
        </mc:Choice>
        <mc:Fallback xmlns="">
          <p:pic>
            <p:nvPicPr>
              <p:cNvPr id="25" name="Freihand 24">
                <a:extLst>
                  <a:ext uri="{FF2B5EF4-FFF2-40B4-BE49-F238E27FC236}">
                    <a16:creationId xmlns:a16="http://schemas.microsoft.com/office/drawing/2014/main" id="{104FB875-A2A1-69F5-F696-BADF9E5F140C}"/>
                  </a:ext>
                </a:extLst>
              </p:cNvPr>
              <p:cNvPicPr/>
              <p:nvPr/>
            </p:nvPicPr>
            <p:blipFill>
              <a:blip r:embed="rId21"/>
              <a:stretch>
                <a:fillRect/>
              </a:stretch>
            </p:blipFill>
            <p:spPr>
              <a:xfrm>
                <a:off x="12945393" y="6885408"/>
                <a:ext cx="606600" cy="360000"/>
              </a:xfrm>
              <a:prstGeom prst="rect">
                <a:avLst/>
              </a:prstGeom>
            </p:spPr>
          </p:pic>
        </mc:Fallback>
      </mc:AlternateContent>
      <p:sp>
        <p:nvSpPr>
          <p:cNvPr id="7" name="Rechteck: abgerundete Ecken 6">
            <a:extLst>
              <a:ext uri="{FF2B5EF4-FFF2-40B4-BE49-F238E27FC236}">
                <a16:creationId xmlns:a16="http://schemas.microsoft.com/office/drawing/2014/main" id="{4884AABC-00B8-F7DC-37C3-7EAEA31BD7E8}"/>
              </a:ext>
            </a:extLst>
          </p:cNvPr>
          <p:cNvSpPr/>
          <p:nvPr/>
        </p:nvSpPr>
        <p:spPr>
          <a:xfrm>
            <a:off x="1206500" y="4273905"/>
            <a:ext cx="14999274" cy="6192709"/>
          </a:xfrm>
          <a:prstGeom prst="roundRect">
            <a:avLst>
              <a:gd name="adj" fmla="val 10929"/>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1" name="Textfeld 10">
            <a:extLst>
              <a:ext uri="{FF2B5EF4-FFF2-40B4-BE49-F238E27FC236}">
                <a16:creationId xmlns:a16="http://schemas.microsoft.com/office/drawing/2014/main" id="{909B7124-D865-F90F-FB9E-C24573E529D1}"/>
              </a:ext>
            </a:extLst>
          </p:cNvPr>
          <p:cNvSpPr txBox="1"/>
          <p:nvPr/>
        </p:nvSpPr>
        <p:spPr>
          <a:xfrm>
            <a:off x="16708461" y="2877423"/>
            <a:ext cx="7096024" cy="3980577"/>
          </a:xfrm>
          <a:prstGeom prst="rect">
            <a:avLst/>
          </a:prstGeom>
          <a:no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de-DE" sz="3600" b="1" i="0" u="none" strike="noStrike" cap="none" spc="0" normalizeH="0" baseline="0" dirty="0">
                <a:ln>
                  <a:noFill/>
                </a:ln>
                <a:solidFill>
                  <a:srgbClr val="5E5E5E"/>
                </a:solidFill>
                <a:effectLst/>
                <a:uFillTx/>
                <a:latin typeface="+mn-lt"/>
                <a:ea typeface="+mn-ea"/>
                <a:cs typeface="+mn-cs"/>
                <a:sym typeface="Helvetica Neue"/>
              </a:rPr>
              <a:t>Output: </a:t>
            </a:r>
          </a:p>
          <a:p>
            <a:pPr marL="0" marR="0" indent="0" algn="l" defTabSz="2438338" rtl="0" fontAlgn="auto" latinLnBrk="0" hangingPunct="0">
              <a:lnSpc>
                <a:spcPct val="100000"/>
              </a:lnSpc>
              <a:spcBef>
                <a:spcPts val="0"/>
              </a:spcBef>
              <a:spcAft>
                <a:spcPts val="0"/>
              </a:spcAft>
              <a:buClrTx/>
              <a:buSzTx/>
              <a:buFontTx/>
              <a:buNone/>
              <a:tabLst/>
            </a:pPr>
            <a:endParaRPr lang="de-DE" sz="3600" dirty="0"/>
          </a:p>
          <a:p>
            <a:pPr marL="0" marR="0" indent="0" algn="l" defTabSz="2438338" rtl="0" fontAlgn="auto" latinLnBrk="0" hangingPunct="0">
              <a:lnSpc>
                <a:spcPct val="100000"/>
              </a:lnSpc>
              <a:spcBef>
                <a:spcPts val="0"/>
              </a:spcBef>
              <a:spcAft>
                <a:spcPts val="0"/>
              </a:spcAft>
              <a:buClrTx/>
              <a:buSzTx/>
              <a:buFontTx/>
              <a:buNone/>
              <a:tabLst/>
            </a:pPr>
            <a:r>
              <a:rPr lang="de-DE" sz="3600" dirty="0"/>
              <a:t>Enter </a:t>
            </a:r>
            <a:r>
              <a:rPr lang="de-DE" sz="3600" dirty="0" err="1"/>
              <a:t>radius</a:t>
            </a:r>
            <a:r>
              <a:rPr lang="de-DE" sz="3600" dirty="0"/>
              <a:t> </a:t>
            </a:r>
            <a:r>
              <a:rPr lang="de-DE" sz="3600" dirty="0" err="1"/>
              <a:t>of</a:t>
            </a:r>
            <a:r>
              <a:rPr lang="de-DE" sz="3600" dirty="0"/>
              <a:t> </a:t>
            </a:r>
            <a:r>
              <a:rPr lang="de-DE" sz="3600" dirty="0" err="1"/>
              <a:t>circle</a:t>
            </a:r>
            <a:r>
              <a:rPr lang="de-DE" sz="3600" dirty="0"/>
              <a:t>:</a:t>
            </a:r>
          </a:p>
          <a:p>
            <a:pPr marL="0" marR="0" indent="0" algn="l" defTabSz="2438338" rtl="0" fontAlgn="auto" latinLnBrk="0" hangingPunct="0">
              <a:lnSpc>
                <a:spcPct val="100000"/>
              </a:lnSpc>
              <a:spcBef>
                <a:spcPts val="0"/>
              </a:spcBef>
              <a:spcAft>
                <a:spcPts val="0"/>
              </a:spcAft>
              <a:buClrTx/>
              <a:buSzTx/>
              <a:buFontTx/>
              <a:buNone/>
              <a:tabLst/>
            </a:pPr>
            <a:r>
              <a:rPr lang="de-DE" sz="3600" dirty="0"/>
              <a:t>5</a:t>
            </a:r>
          </a:p>
          <a:p>
            <a:pPr marL="0" marR="0" indent="0" algn="l" defTabSz="2438338" rtl="0" fontAlgn="auto" latinLnBrk="0" hangingPunct="0">
              <a:lnSpc>
                <a:spcPct val="100000"/>
              </a:lnSpc>
              <a:spcBef>
                <a:spcPts val="0"/>
              </a:spcBef>
              <a:spcAft>
                <a:spcPts val="0"/>
              </a:spcAft>
              <a:buClrTx/>
              <a:buSzTx/>
              <a:buFontTx/>
              <a:buNone/>
              <a:tabLst/>
            </a:pPr>
            <a:r>
              <a:rPr lang="de-DE" sz="3600" dirty="0"/>
              <a:t>Enter </a:t>
            </a:r>
            <a:r>
              <a:rPr lang="de-DE" sz="3600" dirty="0" err="1"/>
              <a:t>how</a:t>
            </a:r>
            <a:r>
              <a:rPr lang="de-DE" sz="3600" dirty="0"/>
              <a:t> </a:t>
            </a:r>
            <a:r>
              <a:rPr lang="de-DE" sz="3600" dirty="0" err="1"/>
              <a:t>much</a:t>
            </a:r>
            <a:r>
              <a:rPr lang="de-DE" sz="3600" dirty="0"/>
              <a:t> </a:t>
            </a:r>
            <a:r>
              <a:rPr lang="de-DE" sz="3600" dirty="0" err="1"/>
              <a:t>paint</a:t>
            </a:r>
            <a:r>
              <a:rPr lang="de-DE" sz="3600" dirty="0"/>
              <a:t> </a:t>
            </a:r>
            <a:r>
              <a:rPr lang="de-DE" sz="3600" dirty="0" err="1"/>
              <a:t>you</a:t>
            </a:r>
            <a:r>
              <a:rPr lang="de-DE" sz="3600" dirty="0"/>
              <a:t> </a:t>
            </a:r>
            <a:r>
              <a:rPr lang="de-DE" sz="3600" dirty="0" err="1"/>
              <a:t>have</a:t>
            </a:r>
            <a:r>
              <a:rPr lang="de-DE" sz="3600" dirty="0"/>
              <a:t>:</a:t>
            </a:r>
          </a:p>
          <a:p>
            <a:pPr marL="0" marR="0" indent="0" algn="l" defTabSz="2438338" rtl="0" fontAlgn="auto" latinLnBrk="0" hangingPunct="0">
              <a:lnSpc>
                <a:spcPct val="100000"/>
              </a:lnSpc>
              <a:spcBef>
                <a:spcPts val="0"/>
              </a:spcBef>
              <a:spcAft>
                <a:spcPts val="0"/>
              </a:spcAft>
              <a:buClrTx/>
              <a:buSzTx/>
              <a:buFontTx/>
              <a:buNone/>
              <a:tabLst/>
            </a:pPr>
            <a:r>
              <a:rPr kumimoji="0" lang="de-DE" sz="3600" b="0" i="0" u="none" strike="noStrike" cap="none" spc="0" normalizeH="0" baseline="0" dirty="0">
                <a:ln>
                  <a:noFill/>
                </a:ln>
                <a:solidFill>
                  <a:srgbClr val="5E5E5E"/>
                </a:solidFill>
                <a:effectLst/>
                <a:uFillTx/>
                <a:latin typeface="+mn-lt"/>
                <a:ea typeface="+mn-ea"/>
                <a:cs typeface="+mn-cs"/>
                <a:sym typeface="Helvetica Neue"/>
              </a:rPr>
              <a:t>78</a:t>
            </a:r>
          </a:p>
          <a:p>
            <a:pPr marL="0" marR="0" indent="0" algn="l" defTabSz="2438338" rtl="0" fontAlgn="auto" latinLnBrk="0" hangingPunct="0">
              <a:lnSpc>
                <a:spcPct val="100000"/>
              </a:lnSpc>
              <a:spcBef>
                <a:spcPts val="0"/>
              </a:spcBef>
              <a:spcAft>
                <a:spcPts val="0"/>
              </a:spcAft>
              <a:buClrTx/>
              <a:buSzTx/>
              <a:buFontTx/>
              <a:buNone/>
              <a:tabLst/>
            </a:pPr>
            <a:r>
              <a:rPr kumimoji="0" lang="de-DE" sz="3600" b="0" i="0" u="none" strike="noStrike" cap="none" spc="0" normalizeH="0" baseline="0" dirty="0">
                <a:ln>
                  <a:noFill/>
                </a:ln>
                <a:solidFill>
                  <a:srgbClr val="5E5E5E"/>
                </a:solidFill>
                <a:effectLst/>
                <a:uFillTx/>
                <a:latin typeface="+mn-lt"/>
                <a:ea typeface="+mn-ea"/>
                <a:cs typeface="+mn-cs"/>
                <a:sym typeface="Helvetica Neue"/>
              </a:rPr>
              <a:t>The </a:t>
            </a:r>
            <a:r>
              <a:rPr kumimoji="0" lang="de-DE" sz="3600" b="0" i="0" u="none" strike="noStrike" cap="none" spc="0" normalizeH="0" baseline="0" dirty="0" err="1">
                <a:ln>
                  <a:noFill/>
                </a:ln>
                <a:solidFill>
                  <a:srgbClr val="5E5E5E"/>
                </a:solidFill>
                <a:effectLst/>
                <a:uFillTx/>
                <a:latin typeface="+mn-lt"/>
                <a:ea typeface="+mn-ea"/>
                <a:cs typeface="+mn-cs"/>
                <a:sym typeface="Helvetica Neue"/>
              </a:rPr>
              <a:t>circle</a:t>
            </a:r>
            <a:r>
              <a:rPr kumimoji="0" lang="de-DE" sz="3600" b="0" i="0" u="none" strike="noStrike" cap="none" spc="0" normalizeH="0" baseline="0" dirty="0">
                <a:ln>
                  <a:noFill/>
                </a:ln>
                <a:solidFill>
                  <a:srgbClr val="5E5E5E"/>
                </a:solidFill>
                <a:effectLst/>
                <a:uFillTx/>
                <a:latin typeface="+mn-lt"/>
                <a:ea typeface="+mn-ea"/>
                <a:cs typeface="+mn-cs"/>
                <a:sym typeface="Helvetica Neue"/>
              </a:rPr>
              <a:t> CAN NOT </a:t>
            </a:r>
            <a:r>
              <a:rPr kumimoji="0" lang="de-DE" sz="3600" b="0" i="0" u="none" strike="noStrike" cap="none" spc="0" normalizeH="0" baseline="0" dirty="0" err="1">
                <a:ln>
                  <a:noFill/>
                </a:ln>
                <a:solidFill>
                  <a:srgbClr val="5E5E5E"/>
                </a:solidFill>
                <a:effectLst/>
                <a:uFillTx/>
                <a:latin typeface="+mn-lt"/>
                <a:ea typeface="+mn-ea"/>
                <a:cs typeface="+mn-cs"/>
                <a:sym typeface="Helvetica Neue"/>
              </a:rPr>
              <a:t>be</a:t>
            </a:r>
            <a:r>
              <a:rPr kumimoji="0" lang="de-DE" sz="3600" b="0" i="0" u="none" strike="noStrike" cap="none" spc="0" normalizeH="0" baseline="0" dirty="0">
                <a:ln>
                  <a:noFill/>
                </a:ln>
                <a:solidFill>
                  <a:srgbClr val="5E5E5E"/>
                </a:solidFill>
                <a:effectLst/>
                <a:uFillTx/>
                <a:latin typeface="+mn-lt"/>
                <a:ea typeface="+mn-ea"/>
                <a:cs typeface="+mn-cs"/>
                <a:sym typeface="Helvetica Neue"/>
              </a:rPr>
              <a:t> </a:t>
            </a:r>
            <a:r>
              <a:rPr kumimoji="0" lang="de-DE" sz="3600" b="0" i="0" u="none" strike="noStrike" cap="none" spc="0" normalizeH="0" baseline="0" dirty="0" err="1">
                <a:ln>
                  <a:noFill/>
                </a:ln>
                <a:solidFill>
                  <a:srgbClr val="5E5E5E"/>
                </a:solidFill>
                <a:effectLst/>
                <a:uFillTx/>
                <a:latin typeface="+mn-lt"/>
                <a:ea typeface="+mn-ea"/>
                <a:cs typeface="+mn-cs"/>
                <a:sym typeface="Helvetica Neue"/>
              </a:rPr>
              <a:t>painted</a:t>
            </a:r>
            <a:r>
              <a:rPr kumimoji="0" lang="de-DE" sz="3600" b="0" i="0" u="none" strike="noStrike" cap="none" spc="0" normalizeH="0" baseline="0" dirty="0">
                <a:ln>
                  <a:noFill/>
                </a:ln>
                <a:solidFill>
                  <a:srgbClr val="5E5E5E"/>
                </a:solidFill>
                <a:effectLst/>
                <a:uFillTx/>
                <a:latin typeface="+mn-lt"/>
                <a:ea typeface="+mn-ea"/>
                <a:cs typeface="+mn-cs"/>
                <a:sym typeface="Helvetica Neue"/>
              </a:rPr>
              <a:t>!</a:t>
            </a:r>
          </a:p>
        </p:txBody>
      </p:sp>
      <p:sp>
        <p:nvSpPr>
          <p:cNvPr id="13" name="Textfeld 12">
            <a:extLst>
              <a:ext uri="{FF2B5EF4-FFF2-40B4-BE49-F238E27FC236}">
                <a16:creationId xmlns:a16="http://schemas.microsoft.com/office/drawing/2014/main" id="{D434E9CA-09E0-2CBA-CA2A-A1003FCFA1CE}"/>
              </a:ext>
            </a:extLst>
          </p:cNvPr>
          <p:cNvSpPr txBox="1"/>
          <p:nvPr/>
        </p:nvSpPr>
        <p:spPr>
          <a:xfrm>
            <a:off x="16728472" y="7295599"/>
            <a:ext cx="7096024" cy="3980577"/>
          </a:xfrm>
          <a:prstGeom prst="rect">
            <a:avLst/>
          </a:prstGeom>
          <a:noFill/>
          <a:ln w="28575" cap="flat">
            <a:solidFill>
              <a:schemeClr val="bg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de-DE" sz="3600" b="1" i="0" u="none" strike="noStrike" cap="none" spc="0" normalizeH="0" baseline="0" dirty="0">
                <a:ln>
                  <a:noFill/>
                </a:ln>
                <a:solidFill>
                  <a:srgbClr val="5E5E5E"/>
                </a:solidFill>
                <a:effectLst/>
                <a:uFillTx/>
                <a:latin typeface="+mn-lt"/>
                <a:ea typeface="+mn-ea"/>
                <a:cs typeface="+mn-cs"/>
                <a:sym typeface="Helvetica Neue"/>
              </a:rPr>
              <a:t>Output: </a:t>
            </a:r>
          </a:p>
          <a:p>
            <a:pPr marL="0" marR="0" indent="0" algn="l" defTabSz="2438338" rtl="0" fontAlgn="auto" latinLnBrk="0" hangingPunct="0">
              <a:lnSpc>
                <a:spcPct val="100000"/>
              </a:lnSpc>
              <a:spcBef>
                <a:spcPts val="0"/>
              </a:spcBef>
              <a:spcAft>
                <a:spcPts val="0"/>
              </a:spcAft>
              <a:buClrTx/>
              <a:buSzTx/>
              <a:buFontTx/>
              <a:buNone/>
              <a:tabLst/>
            </a:pPr>
            <a:endParaRPr lang="de-DE" sz="3600" dirty="0"/>
          </a:p>
          <a:p>
            <a:pPr marL="0" marR="0" indent="0" algn="l" defTabSz="2438338" rtl="0" fontAlgn="auto" latinLnBrk="0" hangingPunct="0">
              <a:lnSpc>
                <a:spcPct val="100000"/>
              </a:lnSpc>
              <a:spcBef>
                <a:spcPts val="0"/>
              </a:spcBef>
              <a:spcAft>
                <a:spcPts val="0"/>
              </a:spcAft>
              <a:buClrTx/>
              <a:buSzTx/>
              <a:buFontTx/>
              <a:buNone/>
              <a:tabLst/>
            </a:pPr>
            <a:r>
              <a:rPr lang="de-DE" sz="3600" dirty="0"/>
              <a:t>Enter </a:t>
            </a:r>
            <a:r>
              <a:rPr lang="de-DE" sz="3600" dirty="0" err="1"/>
              <a:t>radius</a:t>
            </a:r>
            <a:r>
              <a:rPr lang="de-DE" sz="3600" dirty="0"/>
              <a:t> </a:t>
            </a:r>
            <a:r>
              <a:rPr lang="de-DE" sz="3600" dirty="0" err="1"/>
              <a:t>of</a:t>
            </a:r>
            <a:r>
              <a:rPr lang="de-DE" sz="3600" dirty="0"/>
              <a:t> </a:t>
            </a:r>
            <a:r>
              <a:rPr lang="de-DE" sz="3600" dirty="0" err="1"/>
              <a:t>circle</a:t>
            </a:r>
            <a:r>
              <a:rPr lang="de-DE" sz="3600" dirty="0"/>
              <a:t>:</a:t>
            </a:r>
          </a:p>
          <a:p>
            <a:pPr marL="0" marR="0" indent="0" algn="l" defTabSz="2438338" rtl="0" fontAlgn="auto" latinLnBrk="0" hangingPunct="0">
              <a:lnSpc>
                <a:spcPct val="100000"/>
              </a:lnSpc>
              <a:spcBef>
                <a:spcPts val="0"/>
              </a:spcBef>
              <a:spcAft>
                <a:spcPts val="0"/>
              </a:spcAft>
              <a:buClrTx/>
              <a:buSzTx/>
              <a:buFontTx/>
              <a:buNone/>
              <a:tabLst/>
            </a:pPr>
            <a:r>
              <a:rPr lang="de-DE" sz="3600" dirty="0"/>
              <a:t>5</a:t>
            </a:r>
          </a:p>
          <a:p>
            <a:pPr marL="0" marR="0" indent="0" algn="l" defTabSz="2438338" rtl="0" fontAlgn="auto" latinLnBrk="0" hangingPunct="0">
              <a:lnSpc>
                <a:spcPct val="100000"/>
              </a:lnSpc>
              <a:spcBef>
                <a:spcPts val="0"/>
              </a:spcBef>
              <a:spcAft>
                <a:spcPts val="0"/>
              </a:spcAft>
              <a:buClrTx/>
              <a:buSzTx/>
              <a:buFontTx/>
              <a:buNone/>
              <a:tabLst/>
            </a:pPr>
            <a:r>
              <a:rPr lang="de-DE" sz="3600" dirty="0"/>
              <a:t>Enter </a:t>
            </a:r>
            <a:r>
              <a:rPr lang="de-DE" sz="3600" dirty="0" err="1"/>
              <a:t>how</a:t>
            </a:r>
            <a:r>
              <a:rPr lang="de-DE" sz="3600" dirty="0"/>
              <a:t> </a:t>
            </a:r>
            <a:r>
              <a:rPr lang="de-DE" sz="3600" dirty="0" err="1"/>
              <a:t>much</a:t>
            </a:r>
            <a:r>
              <a:rPr lang="de-DE" sz="3600" dirty="0"/>
              <a:t> </a:t>
            </a:r>
            <a:r>
              <a:rPr lang="de-DE" sz="3600" dirty="0" err="1"/>
              <a:t>paint</a:t>
            </a:r>
            <a:r>
              <a:rPr lang="de-DE" sz="3600" dirty="0"/>
              <a:t> </a:t>
            </a:r>
            <a:r>
              <a:rPr lang="de-DE" sz="3600" dirty="0" err="1"/>
              <a:t>you</a:t>
            </a:r>
            <a:r>
              <a:rPr lang="de-DE" sz="3600" dirty="0"/>
              <a:t> </a:t>
            </a:r>
            <a:r>
              <a:rPr lang="de-DE" sz="3600" dirty="0" err="1"/>
              <a:t>have</a:t>
            </a:r>
            <a:r>
              <a:rPr lang="de-DE" sz="3600" dirty="0"/>
              <a:t>:</a:t>
            </a:r>
          </a:p>
          <a:p>
            <a:pPr marL="0" marR="0" indent="0" algn="l" defTabSz="2438338" rtl="0" fontAlgn="auto" latinLnBrk="0" hangingPunct="0">
              <a:lnSpc>
                <a:spcPct val="100000"/>
              </a:lnSpc>
              <a:spcBef>
                <a:spcPts val="0"/>
              </a:spcBef>
              <a:spcAft>
                <a:spcPts val="0"/>
              </a:spcAft>
              <a:buClrTx/>
              <a:buSzTx/>
              <a:buFontTx/>
              <a:buNone/>
              <a:tabLst/>
            </a:pPr>
            <a:r>
              <a:rPr kumimoji="0" lang="de-DE" sz="3600" b="0" i="0" u="none" strike="noStrike" cap="none" spc="0" normalizeH="0" baseline="0" dirty="0">
                <a:ln>
                  <a:noFill/>
                </a:ln>
                <a:solidFill>
                  <a:srgbClr val="5E5E5E"/>
                </a:solidFill>
                <a:effectLst/>
                <a:uFillTx/>
                <a:latin typeface="+mn-lt"/>
                <a:ea typeface="+mn-ea"/>
                <a:cs typeface="+mn-cs"/>
                <a:sym typeface="Helvetica Neue"/>
              </a:rPr>
              <a:t>79</a:t>
            </a:r>
          </a:p>
          <a:p>
            <a:pPr marL="0" marR="0" indent="0" algn="l" defTabSz="2438338" rtl="0" fontAlgn="auto" latinLnBrk="0" hangingPunct="0">
              <a:lnSpc>
                <a:spcPct val="100000"/>
              </a:lnSpc>
              <a:spcBef>
                <a:spcPts val="0"/>
              </a:spcBef>
              <a:spcAft>
                <a:spcPts val="0"/>
              </a:spcAft>
              <a:buClrTx/>
              <a:buSzTx/>
              <a:buFontTx/>
              <a:buNone/>
              <a:tabLst/>
            </a:pPr>
            <a:r>
              <a:rPr kumimoji="0" lang="de-DE" sz="3600" b="0" i="0" u="none" strike="noStrike" cap="none" spc="0" normalizeH="0" baseline="0" dirty="0">
                <a:ln>
                  <a:noFill/>
                </a:ln>
                <a:solidFill>
                  <a:srgbClr val="5E5E5E"/>
                </a:solidFill>
                <a:effectLst/>
                <a:uFillTx/>
                <a:latin typeface="+mn-lt"/>
                <a:ea typeface="+mn-ea"/>
                <a:cs typeface="+mn-cs"/>
                <a:sym typeface="Helvetica Neue"/>
              </a:rPr>
              <a:t>The </a:t>
            </a:r>
            <a:r>
              <a:rPr kumimoji="0" lang="de-DE" sz="3600" b="0" i="0" u="none" strike="noStrike" cap="none" spc="0" normalizeH="0" baseline="0" dirty="0" err="1">
                <a:ln>
                  <a:noFill/>
                </a:ln>
                <a:solidFill>
                  <a:srgbClr val="5E5E5E"/>
                </a:solidFill>
                <a:effectLst/>
                <a:uFillTx/>
                <a:latin typeface="+mn-lt"/>
                <a:ea typeface="+mn-ea"/>
                <a:cs typeface="+mn-cs"/>
                <a:sym typeface="Helvetica Neue"/>
              </a:rPr>
              <a:t>circle</a:t>
            </a:r>
            <a:r>
              <a:rPr kumimoji="0" lang="de-DE" sz="3600" b="0" i="0" u="none" strike="noStrike" cap="none" spc="0" normalizeH="0" baseline="0" dirty="0">
                <a:ln>
                  <a:noFill/>
                </a:ln>
                <a:solidFill>
                  <a:srgbClr val="5E5E5E"/>
                </a:solidFill>
                <a:effectLst/>
                <a:uFillTx/>
                <a:latin typeface="+mn-lt"/>
                <a:ea typeface="+mn-ea"/>
                <a:cs typeface="+mn-cs"/>
                <a:sym typeface="Helvetica Neue"/>
              </a:rPr>
              <a:t> CAN </a:t>
            </a:r>
            <a:r>
              <a:rPr kumimoji="0" lang="de-DE" sz="3600" b="0" i="0" u="none" strike="noStrike" cap="none" spc="0" normalizeH="0" baseline="0" dirty="0" err="1">
                <a:ln>
                  <a:noFill/>
                </a:ln>
                <a:solidFill>
                  <a:srgbClr val="5E5E5E"/>
                </a:solidFill>
                <a:effectLst/>
                <a:uFillTx/>
                <a:latin typeface="+mn-lt"/>
                <a:ea typeface="+mn-ea"/>
                <a:cs typeface="+mn-cs"/>
                <a:sym typeface="Helvetica Neue"/>
              </a:rPr>
              <a:t>be</a:t>
            </a:r>
            <a:r>
              <a:rPr kumimoji="0" lang="de-DE" sz="3600" b="0" i="0" u="none" strike="noStrike" cap="none" spc="0" normalizeH="0" baseline="0" dirty="0">
                <a:ln>
                  <a:noFill/>
                </a:ln>
                <a:solidFill>
                  <a:srgbClr val="5E5E5E"/>
                </a:solidFill>
                <a:effectLst/>
                <a:uFillTx/>
                <a:latin typeface="+mn-lt"/>
                <a:ea typeface="+mn-ea"/>
                <a:cs typeface="+mn-cs"/>
                <a:sym typeface="Helvetica Neue"/>
              </a:rPr>
              <a:t> </a:t>
            </a:r>
            <a:r>
              <a:rPr kumimoji="0" lang="de-DE" sz="3600" b="0" i="0" u="none" strike="noStrike" cap="none" spc="0" normalizeH="0" baseline="0" dirty="0" err="1">
                <a:ln>
                  <a:noFill/>
                </a:ln>
                <a:solidFill>
                  <a:srgbClr val="5E5E5E"/>
                </a:solidFill>
                <a:effectLst/>
                <a:uFillTx/>
                <a:latin typeface="+mn-lt"/>
                <a:ea typeface="+mn-ea"/>
                <a:cs typeface="+mn-cs"/>
                <a:sym typeface="Helvetica Neue"/>
              </a:rPr>
              <a:t>painted</a:t>
            </a:r>
            <a:r>
              <a:rPr kumimoji="0" lang="de-DE" sz="3600" b="0" i="0" u="none" strike="noStrike" cap="none" spc="0" normalizeH="0" baseline="0" dirty="0">
                <a:ln>
                  <a:noFill/>
                </a:ln>
                <a:solidFill>
                  <a:srgbClr val="5E5E5E"/>
                </a:solidFill>
                <a:effectLst/>
                <a:uFillTx/>
                <a:latin typeface="+mn-lt"/>
                <a:ea typeface="+mn-ea"/>
                <a:cs typeface="+mn-cs"/>
                <a:sym typeface="Helvetica Neue"/>
              </a:rPr>
              <a:t>!</a:t>
            </a:r>
          </a:p>
        </p:txBody>
      </p:sp>
    </p:spTree>
    <p:extLst>
      <p:ext uri="{BB962C8B-B14F-4D97-AF65-F5344CB8AC3E}">
        <p14:creationId xmlns:p14="http://schemas.microsoft.com/office/powerpoint/2010/main" val="27916350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37" presetID="1"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D35D2DC-408B-B6A9-4EF5-0BDCF54D6E58}"/>
              </a:ext>
            </a:extLst>
          </p:cNvPr>
          <p:cNvSpPr>
            <a:spLocks noGrp="1"/>
          </p:cNvSpPr>
          <p:nvPr>
            <p:ph type="body" sz="quarter" idx="21"/>
          </p:nvPr>
        </p:nvSpPr>
        <p:spPr/>
        <p:txBody>
          <a:bodyPr/>
          <a:lstStyle/>
          <a:p>
            <a:r>
              <a:rPr lang="de-DE" dirty="0"/>
              <a:t>Circle-Paint </a:t>
            </a:r>
            <a:r>
              <a:rPr lang="de-DE" dirty="0" err="1"/>
              <a:t>Program</a:t>
            </a:r>
            <a:endParaRPr lang="en-GB" dirty="0"/>
          </a:p>
        </p:txBody>
      </p:sp>
      <p:sp>
        <p:nvSpPr>
          <p:cNvPr id="5" name="Titel 4">
            <a:extLst>
              <a:ext uri="{FF2B5EF4-FFF2-40B4-BE49-F238E27FC236}">
                <a16:creationId xmlns:a16="http://schemas.microsoft.com/office/drawing/2014/main" id="{8996EA42-65CD-0C22-8BCD-9020BB826E40}"/>
              </a:ext>
            </a:extLst>
          </p:cNvPr>
          <p:cNvSpPr>
            <a:spLocks noGrp="1"/>
          </p:cNvSpPr>
          <p:nvPr>
            <p:ph type="title"/>
          </p:nvPr>
        </p:nvSpPr>
        <p:spPr/>
        <p:txBody>
          <a:bodyPr/>
          <a:lstStyle/>
          <a:p>
            <a:r>
              <a:rPr lang="de-DE" dirty="0"/>
              <a:t>Code </a:t>
            </a:r>
            <a:r>
              <a:rPr lang="de-DE" dirty="0" err="1"/>
              <a:t>Example</a:t>
            </a:r>
            <a:endParaRPr lang="en-GB" dirty="0"/>
          </a:p>
        </p:txBody>
      </p:sp>
      <p:sp>
        <p:nvSpPr>
          <p:cNvPr id="4" name="Textfeld 3">
            <a:extLst>
              <a:ext uri="{FF2B5EF4-FFF2-40B4-BE49-F238E27FC236}">
                <a16:creationId xmlns:a16="http://schemas.microsoft.com/office/drawing/2014/main" id="{0BF40C62-E106-57C3-2DF2-943EC0E156F4}"/>
              </a:ext>
            </a:extLst>
          </p:cNvPr>
          <p:cNvSpPr txBox="1"/>
          <p:nvPr/>
        </p:nvSpPr>
        <p:spPr>
          <a:xfrm>
            <a:off x="2550108" y="4334422"/>
            <a:ext cx="17827949" cy="6196568"/>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GB" sz="3600" b="0" dirty="0">
                <a:solidFill>
                  <a:srgbClr val="000000"/>
                </a:solidFill>
                <a:effectLst/>
                <a:latin typeface="Consolas" panose="020B0609020204030204" pitchFamily="49" charset="0"/>
              </a:rPr>
              <a:t>circle :: </a:t>
            </a:r>
            <a:r>
              <a:rPr lang="en-GB" sz="3600" b="0" dirty="0">
                <a:solidFill>
                  <a:srgbClr val="0000FF"/>
                </a:solidFill>
                <a:effectLst/>
                <a:latin typeface="Consolas" panose="020B0609020204030204" pitchFamily="49" charset="0"/>
              </a:rPr>
              <a:t>IO</a:t>
            </a:r>
            <a:r>
              <a:rPr lang="en-GB" sz="3600" b="0" dirty="0">
                <a:solidFill>
                  <a:srgbClr val="000000"/>
                </a:solidFill>
                <a:effectLst/>
                <a:latin typeface="Consolas" panose="020B0609020204030204" pitchFamily="49" charset="0"/>
              </a:rPr>
              <a:t>()</a:t>
            </a:r>
          </a:p>
          <a:p>
            <a:pPr algn="l"/>
            <a:r>
              <a:rPr lang="en-GB" sz="3600" b="0" dirty="0">
                <a:solidFill>
                  <a:srgbClr val="000000"/>
                </a:solidFill>
                <a:effectLst/>
                <a:latin typeface="Consolas" panose="020B0609020204030204" pitchFamily="49" charset="0"/>
              </a:rPr>
              <a:t>circle = </a:t>
            </a:r>
            <a:r>
              <a:rPr lang="en-GB" sz="3600" b="0" dirty="0">
                <a:solidFill>
                  <a:srgbClr val="0000FF"/>
                </a:solidFill>
                <a:effectLst/>
                <a:latin typeface="Consolas" panose="020B0609020204030204" pitchFamily="49" charset="0"/>
              </a:rPr>
              <a:t>do</a:t>
            </a:r>
            <a:endParaRPr lang="en-GB" sz="3600" b="0" dirty="0">
              <a:solidFill>
                <a:srgbClr val="000000"/>
              </a:solidFill>
              <a:effectLst/>
              <a:latin typeface="Consolas" panose="020B0609020204030204" pitchFamily="49" charset="0"/>
            </a:endParaRPr>
          </a:p>
          <a:p>
            <a:pPr algn="l"/>
            <a:r>
              <a:rPr lang="en-GB" sz="3600" b="0" dirty="0">
                <a:solidFill>
                  <a:srgbClr val="000000"/>
                </a:solidFill>
                <a:effectLst/>
                <a:latin typeface="Consolas" panose="020B0609020204030204" pitchFamily="49" charset="0"/>
              </a:rPr>
              <a:t>  </a:t>
            </a:r>
            <a:r>
              <a:rPr lang="en-GB" sz="3600" b="0" dirty="0" err="1">
                <a:solidFill>
                  <a:srgbClr val="000000"/>
                </a:solidFill>
                <a:effectLst/>
                <a:latin typeface="Consolas" panose="020B0609020204030204" pitchFamily="49" charset="0"/>
              </a:rPr>
              <a:t>putStrLn</a:t>
            </a:r>
            <a:r>
              <a:rPr lang="en-GB" sz="3600" b="0" dirty="0">
                <a:solidFill>
                  <a:srgbClr val="000000"/>
                </a:solidFill>
                <a:effectLst/>
                <a:latin typeface="Consolas" panose="020B0609020204030204" pitchFamily="49" charset="0"/>
              </a:rPr>
              <a:t> </a:t>
            </a:r>
            <a:r>
              <a:rPr lang="en-GB" sz="3600" b="0" dirty="0">
                <a:solidFill>
                  <a:srgbClr val="A31515"/>
                </a:solidFill>
                <a:effectLst/>
                <a:latin typeface="Consolas" panose="020B0609020204030204" pitchFamily="49" charset="0"/>
              </a:rPr>
              <a:t>"Enter radius of circle: "</a:t>
            </a:r>
            <a:endParaRPr lang="en-GB" sz="3600" b="0" dirty="0">
              <a:solidFill>
                <a:srgbClr val="000000"/>
              </a:solidFill>
              <a:effectLst/>
              <a:latin typeface="Consolas" panose="020B0609020204030204" pitchFamily="49" charset="0"/>
            </a:endParaRPr>
          </a:p>
          <a:p>
            <a:pPr algn="l"/>
            <a:r>
              <a:rPr lang="en-GB" sz="3600" b="0" dirty="0">
                <a:solidFill>
                  <a:srgbClr val="000000"/>
                </a:solidFill>
                <a:effectLst/>
                <a:latin typeface="Consolas" panose="020B0609020204030204" pitchFamily="49" charset="0"/>
              </a:rPr>
              <a:t>  input1 &lt;- </a:t>
            </a:r>
            <a:r>
              <a:rPr lang="en-GB" sz="3600" b="0" dirty="0" err="1">
                <a:solidFill>
                  <a:srgbClr val="000000"/>
                </a:solidFill>
                <a:effectLst/>
                <a:latin typeface="Consolas" panose="020B0609020204030204" pitchFamily="49" charset="0"/>
              </a:rPr>
              <a:t>getLine</a:t>
            </a:r>
            <a:endParaRPr lang="en-GB" sz="3600" b="0" dirty="0">
              <a:solidFill>
                <a:srgbClr val="000000"/>
              </a:solidFill>
              <a:effectLst/>
              <a:latin typeface="Consolas" panose="020B0609020204030204" pitchFamily="49" charset="0"/>
            </a:endParaRPr>
          </a:p>
          <a:p>
            <a:pPr algn="l"/>
            <a:r>
              <a:rPr lang="en-GB" sz="3600" b="0" dirty="0">
                <a:solidFill>
                  <a:srgbClr val="000000"/>
                </a:solidFill>
                <a:effectLst/>
                <a:latin typeface="Consolas" panose="020B0609020204030204" pitchFamily="49" charset="0"/>
              </a:rPr>
              <a:t>  </a:t>
            </a:r>
            <a:r>
              <a:rPr lang="en-GB" sz="3600" b="0" dirty="0" err="1">
                <a:solidFill>
                  <a:srgbClr val="000000"/>
                </a:solidFill>
                <a:effectLst/>
                <a:latin typeface="Consolas" panose="020B0609020204030204" pitchFamily="49" charset="0"/>
              </a:rPr>
              <a:t>putStrLn</a:t>
            </a:r>
            <a:r>
              <a:rPr lang="en-GB" sz="3600" b="0" dirty="0">
                <a:solidFill>
                  <a:srgbClr val="000000"/>
                </a:solidFill>
                <a:effectLst/>
                <a:latin typeface="Consolas" panose="020B0609020204030204" pitchFamily="49" charset="0"/>
              </a:rPr>
              <a:t> </a:t>
            </a:r>
            <a:r>
              <a:rPr lang="en-GB" sz="3600" b="0" dirty="0">
                <a:solidFill>
                  <a:srgbClr val="A31515"/>
                </a:solidFill>
                <a:effectLst/>
                <a:latin typeface="Consolas" panose="020B0609020204030204" pitchFamily="49" charset="0"/>
              </a:rPr>
              <a:t>"Enter how much paint you have: "</a:t>
            </a:r>
            <a:endParaRPr lang="en-GB" sz="3600" b="0" dirty="0">
              <a:solidFill>
                <a:srgbClr val="000000"/>
              </a:solidFill>
              <a:effectLst/>
              <a:latin typeface="Consolas" panose="020B0609020204030204" pitchFamily="49" charset="0"/>
            </a:endParaRPr>
          </a:p>
          <a:p>
            <a:pPr algn="l"/>
            <a:r>
              <a:rPr lang="en-GB" sz="3600" b="0" dirty="0">
                <a:solidFill>
                  <a:srgbClr val="000000"/>
                </a:solidFill>
                <a:effectLst/>
                <a:latin typeface="Consolas" panose="020B0609020204030204" pitchFamily="49" charset="0"/>
              </a:rPr>
              <a:t>  input2 &lt;- </a:t>
            </a:r>
            <a:r>
              <a:rPr lang="en-GB" sz="3600" b="0" dirty="0" err="1">
                <a:solidFill>
                  <a:srgbClr val="000000"/>
                </a:solidFill>
                <a:effectLst/>
                <a:latin typeface="Consolas" panose="020B0609020204030204" pitchFamily="49" charset="0"/>
              </a:rPr>
              <a:t>getLine</a:t>
            </a:r>
            <a:endParaRPr lang="en-GB" sz="3600" b="0" dirty="0">
              <a:solidFill>
                <a:srgbClr val="000000"/>
              </a:solidFill>
              <a:effectLst/>
              <a:latin typeface="Consolas" panose="020B0609020204030204" pitchFamily="49" charset="0"/>
            </a:endParaRPr>
          </a:p>
          <a:p>
            <a:pPr algn="l"/>
            <a:r>
              <a:rPr lang="en-GB" sz="3600" b="0" dirty="0">
                <a:solidFill>
                  <a:srgbClr val="000000"/>
                </a:solidFill>
                <a:effectLst/>
                <a:latin typeface="Consolas" panose="020B0609020204030204" pitchFamily="49" charset="0"/>
              </a:rPr>
              <a:t>  </a:t>
            </a:r>
            <a:r>
              <a:rPr lang="en-GB" sz="3600" b="0" dirty="0">
                <a:solidFill>
                  <a:srgbClr val="0000FF"/>
                </a:solidFill>
                <a:effectLst/>
                <a:latin typeface="Consolas" panose="020B0609020204030204" pitchFamily="49" charset="0"/>
              </a:rPr>
              <a:t>let</a:t>
            </a:r>
            <a:r>
              <a:rPr lang="en-GB" sz="3600" b="0" dirty="0">
                <a:solidFill>
                  <a:srgbClr val="000000"/>
                </a:solidFill>
                <a:effectLst/>
                <a:latin typeface="Consolas" panose="020B0609020204030204" pitchFamily="49" charset="0"/>
              </a:rPr>
              <a:t> rad = (read input1)</a:t>
            </a:r>
          </a:p>
          <a:p>
            <a:pPr algn="l"/>
            <a:r>
              <a:rPr lang="en-GB" sz="3600" b="0" dirty="0">
                <a:solidFill>
                  <a:srgbClr val="000000"/>
                </a:solidFill>
                <a:effectLst/>
                <a:latin typeface="Consolas" panose="020B0609020204030204" pitchFamily="49" charset="0"/>
              </a:rPr>
              <a:t>  </a:t>
            </a:r>
            <a:r>
              <a:rPr lang="en-GB" sz="3600" b="0" dirty="0">
                <a:solidFill>
                  <a:srgbClr val="0000FF"/>
                </a:solidFill>
                <a:effectLst/>
                <a:latin typeface="Consolas" panose="020B0609020204030204" pitchFamily="49" charset="0"/>
              </a:rPr>
              <a:t>let</a:t>
            </a:r>
            <a:r>
              <a:rPr lang="en-GB" sz="3600" b="0" dirty="0">
                <a:solidFill>
                  <a:srgbClr val="000000"/>
                </a:solidFill>
                <a:effectLst/>
                <a:latin typeface="Consolas" panose="020B0609020204030204" pitchFamily="49" charset="0"/>
              </a:rPr>
              <a:t> paint = (read input2)</a:t>
            </a:r>
          </a:p>
          <a:p>
            <a:pPr algn="l"/>
            <a:r>
              <a:rPr lang="en-GB" sz="3600" b="0" dirty="0">
                <a:solidFill>
                  <a:srgbClr val="000000"/>
                </a:solidFill>
                <a:effectLst/>
                <a:latin typeface="Consolas" panose="020B0609020204030204" pitchFamily="49" charset="0"/>
              </a:rPr>
              <a:t>  </a:t>
            </a:r>
            <a:r>
              <a:rPr lang="en-GB" sz="3600" b="0" dirty="0">
                <a:solidFill>
                  <a:srgbClr val="0000FF"/>
                </a:solidFill>
                <a:effectLst/>
                <a:latin typeface="Consolas" panose="020B0609020204030204" pitchFamily="49" charset="0"/>
              </a:rPr>
              <a:t>let</a:t>
            </a:r>
            <a:r>
              <a:rPr lang="en-GB" sz="3600" b="0" dirty="0">
                <a:solidFill>
                  <a:srgbClr val="000000"/>
                </a:solidFill>
                <a:effectLst/>
                <a:latin typeface="Consolas" panose="020B0609020204030204" pitchFamily="49" charset="0"/>
              </a:rPr>
              <a:t> area =  (rad*rad*pi)</a:t>
            </a:r>
          </a:p>
          <a:p>
            <a:pPr algn="l"/>
            <a:r>
              <a:rPr lang="en-GB" sz="3600" b="0" dirty="0">
                <a:solidFill>
                  <a:srgbClr val="000000"/>
                </a:solidFill>
                <a:effectLst/>
                <a:latin typeface="Consolas" panose="020B0609020204030204" pitchFamily="49" charset="0"/>
              </a:rPr>
              <a:t>  </a:t>
            </a:r>
            <a:r>
              <a:rPr lang="en-GB" sz="3600" b="0" dirty="0">
                <a:solidFill>
                  <a:srgbClr val="0000FF"/>
                </a:solidFill>
                <a:effectLst/>
                <a:latin typeface="Consolas" panose="020B0609020204030204" pitchFamily="49" charset="0"/>
              </a:rPr>
              <a:t>if</a:t>
            </a:r>
            <a:r>
              <a:rPr lang="en-GB" sz="3600" b="0" dirty="0">
                <a:solidFill>
                  <a:srgbClr val="000000"/>
                </a:solidFill>
                <a:effectLst/>
                <a:latin typeface="Consolas" panose="020B0609020204030204" pitchFamily="49" charset="0"/>
              </a:rPr>
              <a:t> area &lt;= paint </a:t>
            </a:r>
            <a:r>
              <a:rPr lang="en-GB" sz="3600" b="0" dirty="0">
                <a:solidFill>
                  <a:srgbClr val="0000FF"/>
                </a:solidFill>
                <a:effectLst/>
                <a:latin typeface="Consolas" panose="020B0609020204030204" pitchFamily="49" charset="0"/>
              </a:rPr>
              <a:t>then</a:t>
            </a:r>
            <a:r>
              <a:rPr lang="en-GB" sz="3600" b="0" dirty="0">
                <a:solidFill>
                  <a:srgbClr val="000000"/>
                </a:solidFill>
                <a:effectLst/>
                <a:latin typeface="Consolas" panose="020B0609020204030204" pitchFamily="49" charset="0"/>
              </a:rPr>
              <a:t> </a:t>
            </a:r>
            <a:r>
              <a:rPr lang="en-GB" sz="3600" b="0" dirty="0" err="1">
                <a:solidFill>
                  <a:srgbClr val="000000"/>
                </a:solidFill>
                <a:effectLst/>
                <a:latin typeface="Consolas" panose="020B0609020204030204" pitchFamily="49" charset="0"/>
              </a:rPr>
              <a:t>putStrLn</a:t>
            </a:r>
            <a:r>
              <a:rPr lang="en-GB" sz="3600" b="0" dirty="0">
                <a:solidFill>
                  <a:srgbClr val="000000"/>
                </a:solidFill>
                <a:effectLst/>
                <a:latin typeface="Consolas" panose="020B0609020204030204" pitchFamily="49" charset="0"/>
              </a:rPr>
              <a:t> </a:t>
            </a:r>
            <a:r>
              <a:rPr lang="en-GB" sz="3600" b="0" dirty="0">
                <a:solidFill>
                  <a:srgbClr val="A31515"/>
                </a:solidFill>
                <a:effectLst/>
                <a:latin typeface="Consolas" panose="020B0609020204030204" pitchFamily="49" charset="0"/>
              </a:rPr>
              <a:t>"The circle CAN be painted!"</a:t>
            </a:r>
            <a:endParaRPr lang="en-GB" sz="3600" b="0" dirty="0">
              <a:solidFill>
                <a:srgbClr val="000000"/>
              </a:solidFill>
              <a:effectLst/>
              <a:latin typeface="Consolas" panose="020B0609020204030204" pitchFamily="49" charset="0"/>
            </a:endParaRPr>
          </a:p>
          <a:p>
            <a:pPr algn="l"/>
            <a:r>
              <a:rPr lang="en-GB" sz="3600" b="0" dirty="0">
                <a:solidFill>
                  <a:srgbClr val="000000"/>
                </a:solidFill>
                <a:effectLst/>
                <a:latin typeface="Consolas" panose="020B0609020204030204" pitchFamily="49" charset="0"/>
              </a:rPr>
              <a:t>                   </a:t>
            </a:r>
            <a:r>
              <a:rPr lang="en-GB" sz="3600" b="0" dirty="0">
                <a:solidFill>
                  <a:srgbClr val="0000FF"/>
                </a:solidFill>
                <a:effectLst/>
                <a:latin typeface="Consolas" panose="020B0609020204030204" pitchFamily="49" charset="0"/>
              </a:rPr>
              <a:t>else</a:t>
            </a:r>
            <a:r>
              <a:rPr lang="en-GB" sz="3600" b="0" dirty="0">
                <a:solidFill>
                  <a:srgbClr val="000000"/>
                </a:solidFill>
                <a:effectLst/>
                <a:latin typeface="Consolas" panose="020B0609020204030204" pitchFamily="49" charset="0"/>
              </a:rPr>
              <a:t> </a:t>
            </a:r>
            <a:r>
              <a:rPr lang="en-GB" sz="3600" b="0" dirty="0" err="1">
                <a:solidFill>
                  <a:srgbClr val="000000"/>
                </a:solidFill>
                <a:effectLst/>
                <a:latin typeface="Consolas" panose="020B0609020204030204" pitchFamily="49" charset="0"/>
              </a:rPr>
              <a:t>putStrLn</a:t>
            </a:r>
            <a:r>
              <a:rPr lang="en-GB" sz="3600" b="0" dirty="0">
                <a:solidFill>
                  <a:srgbClr val="000000"/>
                </a:solidFill>
                <a:effectLst/>
                <a:latin typeface="Consolas" panose="020B0609020204030204" pitchFamily="49" charset="0"/>
              </a:rPr>
              <a:t> </a:t>
            </a:r>
            <a:r>
              <a:rPr lang="en-GB" sz="3600" b="0" dirty="0">
                <a:solidFill>
                  <a:srgbClr val="A31515"/>
                </a:solidFill>
                <a:effectLst/>
                <a:latin typeface="Consolas" panose="020B0609020204030204" pitchFamily="49" charset="0"/>
              </a:rPr>
              <a:t>"The circle CAN NOT be painted!"</a:t>
            </a:r>
            <a:endParaRPr lang="en-GB" sz="4000" b="0" dirty="0">
              <a:solidFill>
                <a:srgbClr val="000000"/>
              </a:solidFill>
              <a:effectLst/>
              <a:latin typeface="Consolas" panose="020B0609020204030204" pitchFamily="49" charset="0"/>
            </a:endParaRPr>
          </a:p>
        </p:txBody>
      </p:sp>
      <p:sp>
        <p:nvSpPr>
          <p:cNvPr id="8" name="Textfeld 7">
            <a:extLst>
              <a:ext uri="{FF2B5EF4-FFF2-40B4-BE49-F238E27FC236}">
                <a16:creationId xmlns:a16="http://schemas.microsoft.com/office/drawing/2014/main" id="{1AE50B43-1647-51BD-846B-66F64ED12B4E}"/>
              </a:ext>
            </a:extLst>
          </p:cNvPr>
          <p:cNvSpPr txBox="1"/>
          <p:nvPr/>
        </p:nvSpPr>
        <p:spPr>
          <a:xfrm>
            <a:off x="16758040" y="4334422"/>
            <a:ext cx="4627983"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de-DE" sz="4800" b="0" i="0" u="none" strike="noStrike" cap="none" spc="0" normalizeH="0" baseline="0" dirty="0">
                <a:ln>
                  <a:noFill/>
                </a:ln>
                <a:solidFill>
                  <a:srgbClr val="000000"/>
                </a:solidFill>
                <a:effectLst/>
                <a:uFillTx/>
                <a:latin typeface="+mn-lt"/>
                <a:ea typeface="+mn-ea"/>
                <a:cs typeface="+mn-cs"/>
                <a:sym typeface="Helvetica Neue"/>
              </a:rPr>
              <a:t>Haskell</a:t>
            </a:r>
            <a:endParaRPr kumimoji="0" lang="en-GB" sz="2400" b="0" i="0" u="none" strike="noStrike" cap="none" spc="0" normalizeH="0" baseline="0" dirty="0">
              <a:ln>
                <a:noFill/>
              </a:ln>
              <a:solidFill>
                <a:srgbClr val="000000"/>
              </a:solidFill>
              <a:effectLst/>
              <a:uFillTx/>
              <a:latin typeface="+mn-lt"/>
              <a:ea typeface="+mn-ea"/>
              <a:cs typeface="+mn-cs"/>
              <a:sym typeface="Helvetica Neue"/>
            </a:endParaRPr>
          </a:p>
        </p:txBody>
      </p:sp>
      <p:sp>
        <p:nvSpPr>
          <p:cNvPr id="3" name="Foliennummernplatzhalter 2">
            <a:extLst>
              <a:ext uri="{FF2B5EF4-FFF2-40B4-BE49-F238E27FC236}">
                <a16:creationId xmlns:a16="http://schemas.microsoft.com/office/drawing/2014/main" id="{DCF4B96C-CB36-F09B-7C14-D8D9104C781B}"/>
              </a:ext>
            </a:extLst>
          </p:cNvPr>
          <p:cNvSpPr>
            <a:spLocks noGrp="1"/>
          </p:cNvSpPr>
          <p:nvPr>
            <p:ph type="sldNum" sz="quarter" idx="2"/>
          </p:nvPr>
        </p:nvSpPr>
        <p:spPr/>
        <p:txBody>
          <a:bodyPr/>
          <a:lstStyle/>
          <a:p>
            <a:fld id="{86CB4B4D-7CA3-9044-876B-883B54F8677D}" type="slidenum">
              <a:rPr lang="en-GB" smtClean="0"/>
              <a:t>81</a:t>
            </a:fld>
            <a:endParaRPr lang="en-GB"/>
          </a:p>
        </p:txBody>
      </p:sp>
      <mc:AlternateContent xmlns:mc="http://schemas.openxmlformats.org/markup-compatibility/2006" xmlns:p14="http://schemas.microsoft.com/office/powerpoint/2010/main">
        <mc:Choice Requires="p14">
          <p:contentPart p14:bwMode="auto" r:id="rId2">
            <p14:nvContentPartPr>
              <p14:cNvPr id="6" name="Freihand 5">
                <a:extLst>
                  <a:ext uri="{FF2B5EF4-FFF2-40B4-BE49-F238E27FC236}">
                    <a16:creationId xmlns:a16="http://schemas.microsoft.com/office/drawing/2014/main" id="{6F67C9ED-524E-AA85-8794-913A2EEEBA73}"/>
                  </a:ext>
                </a:extLst>
              </p14:cNvPr>
              <p14:cNvContentPartPr/>
              <p14:nvPr/>
            </p14:nvContentPartPr>
            <p14:xfrm>
              <a:off x="2705664" y="4753668"/>
              <a:ext cx="3313800" cy="360"/>
            </p14:xfrm>
          </p:contentPart>
        </mc:Choice>
        <mc:Fallback xmlns="">
          <p:pic>
            <p:nvPicPr>
              <p:cNvPr id="6" name="Freihand 5">
                <a:extLst>
                  <a:ext uri="{FF2B5EF4-FFF2-40B4-BE49-F238E27FC236}">
                    <a16:creationId xmlns:a16="http://schemas.microsoft.com/office/drawing/2014/main" id="{6F67C9ED-524E-AA85-8794-913A2EEEBA73}"/>
                  </a:ext>
                </a:extLst>
              </p:cNvPr>
              <p:cNvPicPr/>
              <p:nvPr/>
            </p:nvPicPr>
            <p:blipFill>
              <a:blip r:embed="rId3"/>
              <a:stretch>
                <a:fillRect/>
              </a:stretch>
            </p:blipFill>
            <p:spPr>
              <a:xfrm>
                <a:off x="2615664" y="4573668"/>
                <a:ext cx="3493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Freihand 8">
                <a:extLst>
                  <a:ext uri="{FF2B5EF4-FFF2-40B4-BE49-F238E27FC236}">
                    <a16:creationId xmlns:a16="http://schemas.microsoft.com/office/drawing/2014/main" id="{A65EC114-970F-FE7C-1721-E8D4544F384B}"/>
                  </a:ext>
                </a:extLst>
              </p14:cNvPr>
              <p14:cNvContentPartPr/>
              <p14:nvPr/>
            </p14:nvContentPartPr>
            <p14:xfrm>
              <a:off x="4851624" y="5257308"/>
              <a:ext cx="605880" cy="360"/>
            </p14:xfrm>
          </p:contentPart>
        </mc:Choice>
        <mc:Fallback xmlns="">
          <p:pic>
            <p:nvPicPr>
              <p:cNvPr id="9" name="Freihand 8">
                <a:extLst>
                  <a:ext uri="{FF2B5EF4-FFF2-40B4-BE49-F238E27FC236}">
                    <a16:creationId xmlns:a16="http://schemas.microsoft.com/office/drawing/2014/main" id="{A65EC114-970F-FE7C-1721-E8D4544F384B}"/>
                  </a:ext>
                </a:extLst>
              </p:cNvPr>
              <p:cNvPicPr/>
              <p:nvPr/>
            </p:nvPicPr>
            <p:blipFill>
              <a:blip r:embed="rId5"/>
              <a:stretch>
                <a:fillRect/>
              </a:stretch>
            </p:blipFill>
            <p:spPr>
              <a:xfrm>
                <a:off x="4761624" y="5077668"/>
                <a:ext cx="78552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Freihand 11">
                <a:extLst>
                  <a:ext uri="{FF2B5EF4-FFF2-40B4-BE49-F238E27FC236}">
                    <a16:creationId xmlns:a16="http://schemas.microsoft.com/office/drawing/2014/main" id="{A5F6FF04-F896-5A50-A781-673205FFEDCC}"/>
                  </a:ext>
                </a:extLst>
              </p14:cNvPr>
              <p14:cNvContentPartPr/>
              <p14:nvPr/>
            </p14:nvContentPartPr>
            <p14:xfrm>
              <a:off x="3059904" y="5835828"/>
              <a:ext cx="8714160" cy="360"/>
            </p14:xfrm>
          </p:contentPart>
        </mc:Choice>
        <mc:Fallback xmlns="">
          <p:pic>
            <p:nvPicPr>
              <p:cNvPr id="12" name="Freihand 11">
                <a:extLst>
                  <a:ext uri="{FF2B5EF4-FFF2-40B4-BE49-F238E27FC236}">
                    <a16:creationId xmlns:a16="http://schemas.microsoft.com/office/drawing/2014/main" id="{A5F6FF04-F896-5A50-A781-673205FFEDCC}"/>
                  </a:ext>
                </a:extLst>
              </p:cNvPr>
              <p:cNvPicPr/>
              <p:nvPr/>
            </p:nvPicPr>
            <p:blipFill>
              <a:blip r:embed="rId7"/>
              <a:stretch>
                <a:fillRect/>
              </a:stretch>
            </p:blipFill>
            <p:spPr>
              <a:xfrm>
                <a:off x="2970264" y="5656188"/>
                <a:ext cx="88938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Freihand 12">
                <a:extLst>
                  <a:ext uri="{FF2B5EF4-FFF2-40B4-BE49-F238E27FC236}">
                    <a16:creationId xmlns:a16="http://schemas.microsoft.com/office/drawing/2014/main" id="{EEA48FC9-6CF7-F101-E679-950D3FD0C145}"/>
                  </a:ext>
                </a:extLst>
              </p14:cNvPr>
              <p14:cNvContentPartPr/>
              <p14:nvPr/>
            </p14:nvContentPartPr>
            <p14:xfrm>
              <a:off x="3134784" y="6955788"/>
              <a:ext cx="10448640" cy="360"/>
            </p14:xfrm>
          </p:contentPart>
        </mc:Choice>
        <mc:Fallback xmlns="">
          <p:pic>
            <p:nvPicPr>
              <p:cNvPr id="13" name="Freihand 12">
                <a:extLst>
                  <a:ext uri="{FF2B5EF4-FFF2-40B4-BE49-F238E27FC236}">
                    <a16:creationId xmlns:a16="http://schemas.microsoft.com/office/drawing/2014/main" id="{EEA48FC9-6CF7-F101-E679-950D3FD0C145}"/>
                  </a:ext>
                </a:extLst>
              </p:cNvPr>
              <p:cNvPicPr/>
              <p:nvPr/>
            </p:nvPicPr>
            <p:blipFill>
              <a:blip r:embed="rId9"/>
              <a:stretch>
                <a:fillRect/>
              </a:stretch>
            </p:blipFill>
            <p:spPr>
              <a:xfrm>
                <a:off x="3045144" y="6775788"/>
                <a:ext cx="106282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Freihand 13">
                <a:extLst>
                  <a:ext uri="{FF2B5EF4-FFF2-40B4-BE49-F238E27FC236}">
                    <a16:creationId xmlns:a16="http://schemas.microsoft.com/office/drawing/2014/main" id="{0F9DDBB7-9D8F-F69C-FFD6-3F43A7654EF6}"/>
                  </a:ext>
                </a:extLst>
              </p14:cNvPr>
              <p14:cNvContentPartPr/>
              <p14:nvPr/>
            </p14:nvContentPartPr>
            <p14:xfrm>
              <a:off x="3112104" y="6339828"/>
              <a:ext cx="4258440" cy="360"/>
            </p14:xfrm>
          </p:contentPart>
        </mc:Choice>
        <mc:Fallback xmlns="">
          <p:pic>
            <p:nvPicPr>
              <p:cNvPr id="14" name="Freihand 13">
                <a:extLst>
                  <a:ext uri="{FF2B5EF4-FFF2-40B4-BE49-F238E27FC236}">
                    <a16:creationId xmlns:a16="http://schemas.microsoft.com/office/drawing/2014/main" id="{0F9DDBB7-9D8F-F69C-FFD6-3F43A7654EF6}"/>
                  </a:ext>
                </a:extLst>
              </p:cNvPr>
              <p:cNvPicPr/>
              <p:nvPr/>
            </p:nvPicPr>
            <p:blipFill>
              <a:blip r:embed="rId11"/>
              <a:stretch>
                <a:fillRect/>
              </a:stretch>
            </p:blipFill>
            <p:spPr>
              <a:xfrm>
                <a:off x="3022464" y="6159828"/>
                <a:ext cx="44380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Freihand 15">
                <a:extLst>
                  <a:ext uri="{FF2B5EF4-FFF2-40B4-BE49-F238E27FC236}">
                    <a16:creationId xmlns:a16="http://schemas.microsoft.com/office/drawing/2014/main" id="{9A668F46-68AA-24C2-B5B2-1090C1977727}"/>
                  </a:ext>
                </a:extLst>
              </p14:cNvPr>
              <p14:cNvContentPartPr/>
              <p14:nvPr/>
            </p14:nvContentPartPr>
            <p14:xfrm>
              <a:off x="3153504" y="7515588"/>
              <a:ext cx="4345200" cy="360"/>
            </p14:xfrm>
          </p:contentPart>
        </mc:Choice>
        <mc:Fallback xmlns="">
          <p:pic>
            <p:nvPicPr>
              <p:cNvPr id="16" name="Freihand 15">
                <a:extLst>
                  <a:ext uri="{FF2B5EF4-FFF2-40B4-BE49-F238E27FC236}">
                    <a16:creationId xmlns:a16="http://schemas.microsoft.com/office/drawing/2014/main" id="{9A668F46-68AA-24C2-B5B2-1090C1977727}"/>
                  </a:ext>
                </a:extLst>
              </p:cNvPr>
              <p:cNvPicPr/>
              <p:nvPr/>
            </p:nvPicPr>
            <p:blipFill>
              <a:blip r:embed="rId13"/>
              <a:stretch>
                <a:fillRect/>
              </a:stretch>
            </p:blipFill>
            <p:spPr>
              <a:xfrm>
                <a:off x="3063504" y="7335588"/>
                <a:ext cx="45248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Freihand 17">
                <a:extLst>
                  <a:ext uri="{FF2B5EF4-FFF2-40B4-BE49-F238E27FC236}">
                    <a16:creationId xmlns:a16="http://schemas.microsoft.com/office/drawing/2014/main" id="{8C777EBA-5F71-28AD-D8D3-D18C5A18F274}"/>
                  </a:ext>
                </a:extLst>
              </p14:cNvPr>
              <p14:cNvContentPartPr/>
              <p14:nvPr/>
            </p14:nvContentPartPr>
            <p14:xfrm>
              <a:off x="3250344" y="8019228"/>
              <a:ext cx="5613840" cy="360"/>
            </p14:xfrm>
          </p:contentPart>
        </mc:Choice>
        <mc:Fallback xmlns="">
          <p:pic>
            <p:nvPicPr>
              <p:cNvPr id="18" name="Freihand 17">
                <a:extLst>
                  <a:ext uri="{FF2B5EF4-FFF2-40B4-BE49-F238E27FC236}">
                    <a16:creationId xmlns:a16="http://schemas.microsoft.com/office/drawing/2014/main" id="{8C777EBA-5F71-28AD-D8D3-D18C5A18F274}"/>
                  </a:ext>
                </a:extLst>
              </p:cNvPr>
              <p:cNvPicPr/>
              <p:nvPr/>
            </p:nvPicPr>
            <p:blipFill>
              <a:blip r:embed="rId15"/>
              <a:stretch>
                <a:fillRect/>
              </a:stretch>
            </p:blipFill>
            <p:spPr>
              <a:xfrm>
                <a:off x="3160344" y="7839588"/>
                <a:ext cx="57934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Freihand 19">
                <a:extLst>
                  <a:ext uri="{FF2B5EF4-FFF2-40B4-BE49-F238E27FC236}">
                    <a16:creationId xmlns:a16="http://schemas.microsoft.com/office/drawing/2014/main" id="{B65285FD-F525-0F65-1B58-B1DF8E32C7FF}"/>
                  </a:ext>
                </a:extLst>
              </p14:cNvPr>
              <p14:cNvContentPartPr/>
              <p14:nvPr/>
            </p14:nvContentPartPr>
            <p14:xfrm>
              <a:off x="3227304" y="8560308"/>
              <a:ext cx="5941440" cy="360"/>
            </p14:xfrm>
          </p:contentPart>
        </mc:Choice>
        <mc:Fallback xmlns="">
          <p:pic>
            <p:nvPicPr>
              <p:cNvPr id="20" name="Freihand 19">
                <a:extLst>
                  <a:ext uri="{FF2B5EF4-FFF2-40B4-BE49-F238E27FC236}">
                    <a16:creationId xmlns:a16="http://schemas.microsoft.com/office/drawing/2014/main" id="{B65285FD-F525-0F65-1B58-B1DF8E32C7FF}"/>
                  </a:ext>
                </a:extLst>
              </p:cNvPr>
              <p:cNvPicPr/>
              <p:nvPr/>
            </p:nvPicPr>
            <p:blipFill>
              <a:blip r:embed="rId17"/>
              <a:stretch>
                <a:fillRect/>
              </a:stretch>
            </p:blipFill>
            <p:spPr>
              <a:xfrm>
                <a:off x="3137664" y="8380668"/>
                <a:ext cx="61210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Freihand 20">
                <a:extLst>
                  <a:ext uri="{FF2B5EF4-FFF2-40B4-BE49-F238E27FC236}">
                    <a16:creationId xmlns:a16="http://schemas.microsoft.com/office/drawing/2014/main" id="{5653DC27-0954-0537-27A5-2B0C390A7F82}"/>
                  </a:ext>
                </a:extLst>
              </p14:cNvPr>
              <p14:cNvContentPartPr/>
              <p14:nvPr/>
            </p14:nvContentPartPr>
            <p14:xfrm>
              <a:off x="3153504" y="9138828"/>
              <a:ext cx="5865840" cy="360"/>
            </p14:xfrm>
          </p:contentPart>
        </mc:Choice>
        <mc:Fallback xmlns="">
          <p:pic>
            <p:nvPicPr>
              <p:cNvPr id="21" name="Freihand 20">
                <a:extLst>
                  <a:ext uri="{FF2B5EF4-FFF2-40B4-BE49-F238E27FC236}">
                    <a16:creationId xmlns:a16="http://schemas.microsoft.com/office/drawing/2014/main" id="{5653DC27-0954-0537-27A5-2B0C390A7F82}"/>
                  </a:ext>
                </a:extLst>
              </p:cNvPr>
              <p:cNvPicPr/>
              <p:nvPr/>
            </p:nvPicPr>
            <p:blipFill>
              <a:blip r:embed="rId19"/>
              <a:stretch>
                <a:fillRect/>
              </a:stretch>
            </p:blipFill>
            <p:spPr>
              <a:xfrm>
                <a:off x="3063504" y="8959188"/>
                <a:ext cx="60454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 name="Freihand 22">
                <a:extLst>
                  <a:ext uri="{FF2B5EF4-FFF2-40B4-BE49-F238E27FC236}">
                    <a16:creationId xmlns:a16="http://schemas.microsoft.com/office/drawing/2014/main" id="{97DFDEB2-BF02-07FE-967F-B8F2906C2CC3}"/>
                  </a:ext>
                </a:extLst>
              </p14:cNvPr>
              <p14:cNvContentPartPr/>
              <p14:nvPr/>
            </p14:nvContentPartPr>
            <p14:xfrm>
              <a:off x="3231264" y="9661548"/>
              <a:ext cx="3915720" cy="360"/>
            </p14:xfrm>
          </p:contentPart>
        </mc:Choice>
        <mc:Fallback xmlns="">
          <p:pic>
            <p:nvPicPr>
              <p:cNvPr id="23" name="Freihand 22">
                <a:extLst>
                  <a:ext uri="{FF2B5EF4-FFF2-40B4-BE49-F238E27FC236}">
                    <a16:creationId xmlns:a16="http://schemas.microsoft.com/office/drawing/2014/main" id="{97DFDEB2-BF02-07FE-967F-B8F2906C2CC3}"/>
                  </a:ext>
                </a:extLst>
              </p:cNvPr>
              <p:cNvPicPr/>
              <p:nvPr/>
            </p:nvPicPr>
            <p:blipFill>
              <a:blip r:embed="rId21"/>
              <a:stretch>
                <a:fillRect/>
              </a:stretch>
            </p:blipFill>
            <p:spPr>
              <a:xfrm>
                <a:off x="3141264" y="9481548"/>
                <a:ext cx="409536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4" name="Freihand 23">
                <a:extLst>
                  <a:ext uri="{FF2B5EF4-FFF2-40B4-BE49-F238E27FC236}">
                    <a16:creationId xmlns:a16="http://schemas.microsoft.com/office/drawing/2014/main" id="{8E24D361-2FA6-2000-7E38-E35F5C033402}"/>
                  </a:ext>
                </a:extLst>
              </p14:cNvPr>
              <p14:cNvContentPartPr/>
              <p14:nvPr/>
            </p14:nvContentPartPr>
            <p14:xfrm>
              <a:off x="7445064" y="9661548"/>
              <a:ext cx="10343520" cy="360"/>
            </p14:xfrm>
          </p:contentPart>
        </mc:Choice>
        <mc:Fallback xmlns="">
          <p:pic>
            <p:nvPicPr>
              <p:cNvPr id="24" name="Freihand 23">
                <a:extLst>
                  <a:ext uri="{FF2B5EF4-FFF2-40B4-BE49-F238E27FC236}">
                    <a16:creationId xmlns:a16="http://schemas.microsoft.com/office/drawing/2014/main" id="{8E24D361-2FA6-2000-7E38-E35F5C033402}"/>
                  </a:ext>
                </a:extLst>
              </p:cNvPr>
              <p:cNvPicPr/>
              <p:nvPr/>
            </p:nvPicPr>
            <p:blipFill>
              <a:blip r:embed="rId23"/>
              <a:stretch>
                <a:fillRect/>
              </a:stretch>
            </p:blipFill>
            <p:spPr>
              <a:xfrm>
                <a:off x="7355424" y="9481548"/>
                <a:ext cx="1052316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5" name="Freihand 24">
                <a:extLst>
                  <a:ext uri="{FF2B5EF4-FFF2-40B4-BE49-F238E27FC236}">
                    <a16:creationId xmlns:a16="http://schemas.microsoft.com/office/drawing/2014/main" id="{23E5AFCE-5D9E-EB7E-C868-54478ED3087F}"/>
                  </a:ext>
                </a:extLst>
              </p14:cNvPr>
              <p14:cNvContentPartPr/>
              <p14:nvPr/>
            </p14:nvContentPartPr>
            <p14:xfrm>
              <a:off x="7496544" y="10240068"/>
              <a:ext cx="11369520" cy="360"/>
            </p14:xfrm>
          </p:contentPart>
        </mc:Choice>
        <mc:Fallback xmlns="">
          <p:pic>
            <p:nvPicPr>
              <p:cNvPr id="25" name="Freihand 24">
                <a:extLst>
                  <a:ext uri="{FF2B5EF4-FFF2-40B4-BE49-F238E27FC236}">
                    <a16:creationId xmlns:a16="http://schemas.microsoft.com/office/drawing/2014/main" id="{23E5AFCE-5D9E-EB7E-C868-54478ED3087F}"/>
                  </a:ext>
                </a:extLst>
              </p:cNvPr>
              <p:cNvPicPr/>
              <p:nvPr/>
            </p:nvPicPr>
            <p:blipFill>
              <a:blip r:embed="rId25"/>
              <a:stretch>
                <a:fillRect/>
              </a:stretch>
            </p:blipFill>
            <p:spPr>
              <a:xfrm>
                <a:off x="7406904" y="10060068"/>
                <a:ext cx="11549160" cy="360000"/>
              </a:xfrm>
              <a:prstGeom prst="rect">
                <a:avLst/>
              </a:prstGeom>
            </p:spPr>
          </p:pic>
        </mc:Fallback>
      </mc:AlternateContent>
      <p:sp>
        <p:nvSpPr>
          <p:cNvPr id="7" name="Rechteck: abgerundete Ecken 6">
            <a:extLst>
              <a:ext uri="{FF2B5EF4-FFF2-40B4-BE49-F238E27FC236}">
                <a16:creationId xmlns:a16="http://schemas.microsoft.com/office/drawing/2014/main" id="{A439FE4D-4BDE-6A12-78FB-5C8C5BDB2971}"/>
              </a:ext>
            </a:extLst>
          </p:cNvPr>
          <p:cNvSpPr/>
          <p:nvPr/>
        </p:nvSpPr>
        <p:spPr>
          <a:xfrm>
            <a:off x="2281021" y="4198422"/>
            <a:ext cx="18097036" cy="6718394"/>
          </a:xfrm>
          <a:prstGeom prst="roundRect">
            <a:avLst>
              <a:gd name="adj" fmla="val 10929"/>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1535372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7B1BE236-8CA2-AC9B-4C07-C69C9D0AE59B}"/>
              </a:ext>
            </a:extLst>
          </p:cNvPr>
          <p:cNvSpPr>
            <a:spLocks noGrp="1"/>
          </p:cNvSpPr>
          <p:nvPr>
            <p:ph type="sldNum" sz="quarter" idx="2"/>
          </p:nvPr>
        </p:nvSpPr>
        <p:spPr/>
        <p:txBody>
          <a:bodyPr/>
          <a:lstStyle/>
          <a:p>
            <a:fld id="{86CB4B4D-7CA3-9044-876B-883B54F8677D}" type="slidenum">
              <a:rPr lang="en-GB" smtClean="0"/>
              <a:t>82</a:t>
            </a:fld>
            <a:endParaRPr lang="en-GB"/>
          </a:p>
        </p:txBody>
      </p:sp>
      <p:sp>
        <p:nvSpPr>
          <p:cNvPr id="7" name="Textfeld 6">
            <a:extLst>
              <a:ext uri="{FF2B5EF4-FFF2-40B4-BE49-F238E27FC236}">
                <a16:creationId xmlns:a16="http://schemas.microsoft.com/office/drawing/2014/main" id="{E86F60D2-2C6C-EB78-8C48-31D15FACB46A}"/>
              </a:ext>
            </a:extLst>
          </p:cNvPr>
          <p:cNvSpPr txBox="1"/>
          <p:nvPr/>
        </p:nvSpPr>
        <p:spPr>
          <a:xfrm>
            <a:off x="2345352" y="7207665"/>
            <a:ext cx="17280296" cy="5519460"/>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GB" sz="3200" b="0" dirty="0">
                <a:solidFill>
                  <a:srgbClr val="000000"/>
                </a:solidFill>
                <a:effectLst/>
                <a:latin typeface="Consolas" panose="020B0609020204030204" pitchFamily="49" charset="0"/>
              </a:rPr>
              <a:t>(</a:t>
            </a:r>
            <a:r>
              <a:rPr lang="en-GB" sz="3200" b="0" dirty="0" err="1">
                <a:solidFill>
                  <a:srgbClr val="0000FF"/>
                </a:solidFill>
                <a:effectLst/>
                <a:latin typeface="Consolas" panose="020B0609020204030204" pitchFamily="49" charset="0"/>
              </a:rPr>
              <a:t>defun</a:t>
            </a:r>
            <a:r>
              <a:rPr lang="en-GB" sz="3200" b="0" dirty="0">
                <a:solidFill>
                  <a:srgbClr val="000000"/>
                </a:solidFill>
                <a:effectLst/>
                <a:latin typeface="Consolas" panose="020B0609020204030204" pitchFamily="49" charset="0"/>
              </a:rPr>
              <a:t> circle ()</a:t>
            </a:r>
          </a:p>
          <a:p>
            <a:pPr algn="l"/>
            <a:r>
              <a:rPr lang="en-GB" sz="3200" b="0" dirty="0">
                <a:solidFill>
                  <a:srgbClr val="000000"/>
                </a:solidFill>
                <a:effectLst/>
                <a:latin typeface="Consolas" panose="020B0609020204030204" pitchFamily="49" charset="0"/>
              </a:rPr>
              <a:t>    (</a:t>
            </a:r>
            <a:r>
              <a:rPr lang="en-GB" sz="3200" b="0" dirty="0" err="1">
                <a:solidFill>
                  <a:srgbClr val="000000"/>
                </a:solidFill>
                <a:effectLst/>
                <a:latin typeface="Consolas" panose="020B0609020204030204" pitchFamily="49" charset="0"/>
              </a:rPr>
              <a:t>terpri</a:t>
            </a:r>
            <a:r>
              <a:rPr lang="en-GB" sz="3200" b="0" dirty="0">
                <a:solidFill>
                  <a:srgbClr val="000000"/>
                </a:solidFill>
                <a:effectLst/>
                <a:latin typeface="Consolas" panose="020B0609020204030204" pitchFamily="49" charset="0"/>
              </a:rPr>
              <a:t>)</a:t>
            </a:r>
          </a:p>
          <a:p>
            <a:pPr algn="l"/>
            <a:r>
              <a:rPr lang="en-GB" sz="3200" b="0" dirty="0">
                <a:solidFill>
                  <a:srgbClr val="000000"/>
                </a:solidFill>
                <a:effectLst/>
                <a:latin typeface="Consolas" panose="020B0609020204030204" pitchFamily="49" charset="0"/>
              </a:rPr>
              <a:t>    (write-line </a:t>
            </a:r>
            <a:r>
              <a:rPr lang="en-GB" sz="3200" b="0" dirty="0">
                <a:solidFill>
                  <a:srgbClr val="A31515"/>
                </a:solidFill>
                <a:effectLst/>
                <a:latin typeface="Consolas" panose="020B0609020204030204" pitchFamily="49" charset="0"/>
              </a:rPr>
              <a:t>"Enter radius of circle: "</a:t>
            </a:r>
            <a:r>
              <a:rPr lang="en-GB" sz="3200" b="0" dirty="0">
                <a:solidFill>
                  <a:srgbClr val="000000"/>
                </a:solidFill>
                <a:effectLst/>
                <a:latin typeface="Consolas" panose="020B0609020204030204" pitchFamily="49" charset="0"/>
              </a:rPr>
              <a:t>)</a:t>
            </a:r>
          </a:p>
          <a:p>
            <a:pPr algn="l"/>
            <a:r>
              <a:rPr lang="en-GB" sz="3200" b="0" dirty="0">
                <a:solidFill>
                  <a:srgbClr val="000000"/>
                </a:solidFill>
                <a:effectLst/>
                <a:latin typeface="Consolas" panose="020B0609020204030204" pitchFamily="49" charset="0"/>
              </a:rPr>
              <a:t>    (</a:t>
            </a:r>
            <a:r>
              <a:rPr lang="en-GB" sz="3200" b="0" dirty="0" err="1">
                <a:solidFill>
                  <a:srgbClr val="0000FF"/>
                </a:solidFill>
                <a:effectLst/>
                <a:latin typeface="Consolas" panose="020B0609020204030204" pitchFamily="49" charset="0"/>
              </a:rPr>
              <a:t>setq</a:t>
            </a:r>
            <a:r>
              <a:rPr lang="en-GB" sz="3200" b="0" dirty="0">
                <a:solidFill>
                  <a:srgbClr val="000000"/>
                </a:solidFill>
                <a:effectLst/>
                <a:latin typeface="Consolas" panose="020B0609020204030204" pitchFamily="49" charset="0"/>
              </a:rPr>
              <a:t> rad (read))</a:t>
            </a:r>
          </a:p>
          <a:p>
            <a:pPr algn="l"/>
            <a:r>
              <a:rPr lang="en-GB" sz="3200" b="0" dirty="0">
                <a:solidFill>
                  <a:srgbClr val="000000"/>
                </a:solidFill>
                <a:effectLst/>
                <a:latin typeface="Consolas" panose="020B0609020204030204" pitchFamily="49" charset="0"/>
              </a:rPr>
              <a:t>    (format </a:t>
            </a:r>
            <a:r>
              <a:rPr lang="en-GB" sz="3200" b="0" dirty="0">
                <a:solidFill>
                  <a:srgbClr val="0000FF"/>
                </a:solidFill>
                <a:effectLst/>
                <a:latin typeface="Consolas" panose="020B0609020204030204" pitchFamily="49" charset="0"/>
              </a:rPr>
              <a:t>t</a:t>
            </a:r>
            <a:r>
              <a:rPr lang="en-GB" sz="3200" b="0" dirty="0">
                <a:solidFill>
                  <a:srgbClr val="000000"/>
                </a:solidFill>
                <a:effectLst/>
                <a:latin typeface="Consolas" panose="020B0609020204030204" pitchFamily="49" charset="0"/>
              </a:rPr>
              <a:t> </a:t>
            </a:r>
            <a:r>
              <a:rPr lang="en-GB" sz="3200" b="0" dirty="0">
                <a:solidFill>
                  <a:srgbClr val="A31515"/>
                </a:solidFill>
                <a:effectLst/>
                <a:latin typeface="Consolas" panose="020B0609020204030204" pitchFamily="49" charset="0"/>
              </a:rPr>
              <a:t>"Enter how much paint you have: ~%"</a:t>
            </a:r>
            <a:r>
              <a:rPr lang="en-GB" sz="3200" b="0" dirty="0">
                <a:solidFill>
                  <a:srgbClr val="000000"/>
                </a:solidFill>
                <a:effectLst/>
                <a:latin typeface="Consolas" panose="020B0609020204030204" pitchFamily="49" charset="0"/>
              </a:rPr>
              <a:t>)</a:t>
            </a:r>
          </a:p>
          <a:p>
            <a:pPr algn="l"/>
            <a:r>
              <a:rPr lang="en-GB" sz="3200" b="0" dirty="0">
                <a:solidFill>
                  <a:srgbClr val="000000"/>
                </a:solidFill>
                <a:effectLst/>
                <a:latin typeface="Consolas" panose="020B0609020204030204" pitchFamily="49" charset="0"/>
              </a:rPr>
              <a:t>    (</a:t>
            </a:r>
            <a:r>
              <a:rPr lang="en-GB" sz="3200" b="0" dirty="0" err="1">
                <a:solidFill>
                  <a:srgbClr val="0000FF"/>
                </a:solidFill>
                <a:effectLst/>
                <a:latin typeface="Consolas" panose="020B0609020204030204" pitchFamily="49" charset="0"/>
              </a:rPr>
              <a:t>setq</a:t>
            </a:r>
            <a:r>
              <a:rPr lang="en-GB" sz="3200" b="0" dirty="0">
                <a:solidFill>
                  <a:srgbClr val="000000"/>
                </a:solidFill>
                <a:effectLst/>
                <a:latin typeface="Consolas" panose="020B0609020204030204" pitchFamily="49" charset="0"/>
              </a:rPr>
              <a:t> paint (read))</a:t>
            </a:r>
          </a:p>
          <a:p>
            <a:pPr algn="l"/>
            <a:r>
              <a:rPr lang="en-GB" sz="3200" b="0" dirty="0">
                <a:solidFill>
                  <a:srgbClr val="000000"/>
                </a:solidFill>
                <a:effectLst/>
                <a:latin typeface="Consolas" panose="020B0609020204030204" pitchFamily="49" charset="0"/>
              </a:rPr>
              <a:t>    (</a:t>
            </a:r>
            <a:r>
              <a:rPr lang="en-GB" sz="3200" b="0" dirty="0" err="1">
                <a:solidFill>
                  <a:srgbClr val="0000FF"/>
                </a:solidFill>
                <a:effectLst/>
                <a:latin typeface="Consolas" panose="020B0609020204030204" pitchFamily="49" charset="0"/>
              </a:rPr>
              <a:t>setq</a:t>
            </a:r>
            <a:r>
              <a:rPr lang="en-GB" sz="3200" b="0" dirty="0">
                <a:solidFill>
                  <a:srgbClr val="000000"/>
                </a:solidFill>
                <a:effectLst/>
                <a:latin typeface="Consolas" panose="020B0609020204030204" pitchFamily="49" charset="0"/>
              </a:rPr>
              <a:t> area (* </a:t>
            </a:r>
            <a:r>
              <a:rPr lang="en-GB" sz="3200" b="0" dirty="0">
                <a:solidFill>
                  <a:srgbClr val="0000FF"/>
                </a:solidFill>
                <a:effectLst/>
                <a:latin typeface="Consolas" panose="020B0609020204030204" pitchFamily="49" charset="0"/>
              </a:rPr>
              <a:t>PI</a:t>
            </a:r>
            <a:r>
              <a:rPr lang="en-GB" sz="3200" b="0" dirty="0">
                <a:solidFill>
                  <a:srgbClr val="000000"/>
                </a:solidFill>
                <a:effectLst/>
                <a:latin typeface="Consolas" panose="020B0609020204030204" pitchFamily="49" charset="0"/>
              </a:rPr>
              <a:t> rad rad))</a:t>
            </a:r>
          </a:p>
          <a:p>
            <a:pPr algn="l"/>
            <a:r>
              <a:rPr lang="en-GB" sz="3200" b="0" dirty="0">
                <a:solidFill>
                  <a:srgbClr val="000000"/>
                </a:solidFill>
                <a:effectLst/>
                <a:latin typeface="Consolas" panose="020B0609020204030204" pitchFamily="49" charset="0"/>
              </a:rPr>
              <a:t>    (</a:t>
            </a:r>
            <a:r>
              <a:rPr lang="en-GB" sz="3200" b="0" dirty="0">
                <a:solidFill>
                  <a:srgbClr val="0000FF"/>
                </a:solidFill>
                <a:effectLst/>
                <a:latin typeface="Consolas" panose="020B0609020204030204" pitchFamily="49" charset="0"/>
              </a:rPr>
              <a:t>if</a:t>
            </a:r>
            <a:r>
              <a:rPr lang="en-GB" sz="3200" b="0" dirty="0">
                <a:solidFill>
                  <a:srgbClr val="000000"/>
                </a:solidFill>
                <a:effectLst/>
                <a:latin typeface="Consolas" panose="020B0609020204030204" pitchFamily="49" charset="0"/>
              </a:rPr>
              <a:t> (&lt;= area paint)</a:t>
            </a:r>
          </a:p>
          <a:p>
            <a:pPr algn="l"/>
            <a:r>
              <a:rPr lang="en-GB" sz="3200" b="0" dirty="0">
                <a:solidFill>
                  <a:srgbClr val="000000"/>
                </a:solidFill>
                <a:effectLst/>
                <a:latin typeface="Consolas" panose="020B0609020204030204" pitchFamily="49" charset="0"/>
              </a:rPr>
              <a:t>        (format </a:t>
            </a:r>
            <a:r>
              <a:rPr lang="en-GB" sz="3200" b="0" dirty="0">
                <a:solidFill>
                  <a:srgbClr val="0000FF"/>
                </a:solidFill>
                <a:effectLst/>
                <a:latin typeface="Consolas" panose="020B0609020204030204" pitchFamily="49" charset="0"/>
              </a:rPr>
              <a:t>t</a:t>
            </a:r>
            <a:r>
              <a:rPr lang="en-GB" sz="3200" b="0" dirty="0">
                <a:solidFill>
                  <a:srgbClr val="000000"/>
                </a:solidFill>
                <a:effectLst/>
                <a:latin typeface="Consolas" panose="020B0609020204030204" pitchFamily="49" charset="0"/>
              </a:rPr>
              <a:t> </a:t>
            </a:r>
            <a:r>
              <a:rPr lang="en-GB" sz="3200" b="0" dirty="0">
                <a:solidFill>
                  <a:srgbClr val="A31515"/>
                </a:solidFill>
                <a:effectLst/>
                <a:latin typeface="Consolas" panose="020B0609020204030204" pitchFamily="49" charset="0"/>
              </a:rPr>
              <a:t>"The circle CAN be painted with ~D m2 of paint!~%"</a:t>
            </a:r>
            <a:r>
              <a:rPr lang="en-GB" sz="3200" b="0" dirty="0">
                <a:solidFill>
                  <a:srgbClr val="000000"/>
                </a:solidFill>
                <a:effectLst/>
                <a:latin typeface="Consolas" panose="020B0609020204030204" pitchFamily="49" charset="0"/>
              </a:rPr>
              <a:t> paint )</a:t>
            </a:r>
          </a:p>
          <a:p>
            <a:pPr algn="l"/>
            <a:r>
              <a:rPr lang="en-GB" sz="3200" b="0" dirty="0">
                <a:solidFill>
                  <a:srgbClr val="000000"/>
                </a:solidFill>
                <a:effectLst/>
                <a:latin typeface="Consolas" panose="020B0609020204030204" pitchFamily="49" charset="0"/>
              </a:rPr>
              <a:t>        (format </a:t>
            </a:r>
            <a:r>
              <a:rPr lang="en-GB" sz="3200" b="0" dirty="0">
                <a:solidFill>
                  <a:srgbClr val="0000FF"/>
                </a:solidFill>
                <a:effectLst/>
                <a:latin typeface="Consolas" panose="020B0609020204030204" pitchFamily="49" charset="0"/>
              </a:rPr>
              <a:t>t</a:t>
            </a:r>
            <a:r>
              <a:rPr lang="en-GB" sz="3200" b="0" dirty="0">
                <a:solidFill>
                  <a:srgbClr val="000000"/>
                </a:solidFill>
                <a:effectLst/>
                <a:latin typeface="Consolas" panose="020B0609020204030204" pitchFamily="49" charset="0"/>
              </a:rPr>
              <a:t> </a:t>
            </a:r>
            <a:r>
              <a:rPr lang="en-GB" sz="3200" b="0" dirty="0">
                <a:solidFill>
                  <a:srgbClr val="A31515"/>
                </a:solidFill>
                <a:effectLst/>
                <a:latin typeface="Consolas" panose="020B0609020204030204" pitchFamily="49" charset="0"/>
              </a:rPr>
              <a:t>"The circle CAN NOT be painted!~%"</a:t>
            </a:r>
            <a:r>
              <a:rPr lang="en-GB" sz="3200" b="0" dirty="0">
                <a:solidFill>
                  <a:srgbClr val="000000"/>
                </a:solidFill>
                <a:effectLst/>
                <a:latin typeface="Consolas" panose="020B0609020204030204" pitchFamily="49" charset="0"/>
              </a:rPr>
              <a:t>)))</a:t>
            </a:r>
          </a:p>
          <a:p>
            <a:pPr marL="0" marR="0" indent="0" algn="l" defTabSz="2438338"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Textfeld 7">
            <a:extLst>
              <a:ext uri="{FF2B5EF4-FFF2-40B4-BE49-F238E27FC236}">
                <a16:creationId xmlns:a16="http://schemas.microsoft.com/office/drawing/2014/main" id="{848DF3A7-C5EF-03E0-5325-5A0C6F0499B9}"/>
              </a:ext>
            </a:extLst>
          </p:cNvPr>
          <p:cNvSpPr txBox="1"/>
          <p:nvPr/>
        </p:nvSpPr>
        <p:spPr>
          <a:xfrm>
            <a:off x="2345352" y="752843"/>
            <a:ext cx="17280296" cy="5519460"/>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GB" sz="3200" b="0" dirty="0">
                <a:solidFill>
                  <a:srgbClr val="000000"/>
                </a:solidFill>
                <a:effectLst/>
                <a:latin typeface="Consolas" panose="020B0609020204030204" pitchFamily="49" charset="0"/>
              </a:rPr>
              <a:t>circle :: </a:t>
            </a:r>
            <a:r>
              <a:rPr lang="en-GB" sz="3200" b="0" dirty="0">
                <a:solidFill>
                  <a:srgbClr val="0000FF"/>
                </a:solidFill>
                <a:effectLst/>
                <a:latin typeface="Consolas" panose="020B0609020204030204" pitchFamily="49" charset="0"/>
              </a:rPr>
              <a:t>IO</a:t>
            </a:r>
            <a:r>
              <a:rPr lang="en-GB" sz="3200" b="0" dirty="0">
                <a:solidFill>
                  <a:srgbClr val="000000"/>
                </a:solidFill>
                <a:effectLst/>
                <a:latin typeface="Consolas" panose="020B0609020204030204" pitchFamily="49" charset="0"/>
              </a:rPr>
              <a:t>()</a:t>
            </a:r>
          </a:p>
          <a:p>
            <a:pPr algn="l"/>
            <a:r>
              <a:rPr lang="en-GB" sz="3200" b="0" dirty="0">
                <a:solidFill>
                  <a:srgbClr val="000000"/>
                </a:solidFill>
                <a:effectLst/>
                <a:latin typeface="Consolas" panose="020B0609020204030204" pitchFamily="49" charset="0"/>
              </a:rPr>
              <a:t>circle = </a:t>
            </a:r>
            <a:r>
              <a:rPr lang="en-GB" sz="3200" b="0" dirty="0">
                <a:solidFill>
                  <a:srgbClr val="0000FF"/>
                </a:solidFill>
                <a:effectLst/>
                <a:latin typeface="Consolas" panose="020B0609020204030204" pitchFamily="49" charset="0"/>
              </a:rPr>
              <a:t>do</a:t>
            </a:r>
            <a:endParaRPr lang="en-GB" sz="3200" b="0" dirty="0">
              <a:solidFill>
                <a:srgbClr val="000000"/>
              </a:solidFill>
              <a:effectLst/>
              <a:latin typeface="Consolas" panose="020B0609020204030204" pitchFamily="49" charset="0"/>
            </a:endParaRPr>
          </a:p>
          <a:p>
            <a:pPr algn="l"/>
            <a:r>
              <a:rPr lang="en-GB" sz="3200" b="0" dirty="0">
                <a:solidFill>
                  <a:srgbClr val="000000"/>
                </a:solidFill>
                <a:effectLst/>
                <a:latin typeface="Consolas" panose="020B0609020204030204" pitchFamily="49" charset="0"/>
              </a:rPr>
              <a:t>    </a:t>
            </a:r>
            <a:r>
              <a:rPr lang="en-GB" sz="3200" b="0" dirty="0" err="1">
                <a:solidFill>
                  <a:srgbClr val="000000"/>
                </a:solidFill>
                <a:effectLst/>
                <a:latin typeface="Consolas" panose="020B0609020204030204" pitchFamily="49" charset="0"/>
              </a:rPr>
              <a:t>putStrLn</a:t>
            </a:r>
            <a:r>
              <a:rPr lang="en-GB" sz="3200" b="0" dirty="0">
                <a:solidFill>
                  <a:srgbClr val="000000"/>
                </a:solidFill>
                <a:effectLst/>
                <a:latin typeface="Consolas" panose="020B0609020204030204" pitchFamily="49" charset="0"/>
              </a:rPr>
              <a:t> </a:t>
            </a:r>
            <a:r>
              <a:rPr lang="en-GB" sz="3200" b="0" dirty="0">
                <a:solidFill>
                  <a:srgbClr val="A31515"/>
                </a:solidFill>
                <a:effectLst/>
                <a:latin typeface="Consolas" panose="020B0609020204030204" pitchFamily="49" charset="0"/>
              </a:rPr>
              <a:t>"Enter radius of circle: "</a:t>
            </a:r>
            <a:endParaRPr lang="en-GB" sz="3200" b="0" dirty="0">
              <a:solidFill>
                <a:srgbClr val="000000"/>
              </a:solidFill>
              <a:effectLst/>
              <a:latin typeface="Consolas" panose="020B0609020204030204" pitchFamily="49" charset="0"/>
            </a:endParaRPr>
          </a:p>
          <a:p>
            <a:pPr algn="l"/>
            <a:r>
              <a:rPr lang="en-GB" sz="3200" b="0" dirty="0">
                <a:solidFill>
                  <a:srgbClr val="000000"/>
                </a:solidFill>
                <a:effectLst/>
                <a:latin typeface="Consolas" panose="020B0609020204030204" pitchFamily="49" charset="0"/>
              </a:rPr>
              <a:t>    input1 &lt;- </a:t>
            </a:r>
            <a:r>
              <a:rPr lang="en-GB" sz="3200" b="0" dirty="0" err="1">
                <a:solidFill>
                  <a:srgbClr val="000000"/>
                </a:solidFill>
                <a:effectLst/>
                <a:latin typeface="Consolas" panose="020B0609020204030204" pitchFamily="49" charset="0"/>
              </a:rPr>
              <a:t>getLine</a:t>
            </a:r>
            <a:endParaRPr lang="en-GB" sz="3200" b="0" dirty="0">
              <a:solidFill>
                <a:srgbClr val="000000"/>
              </a:solidFill>
              <a:effectLst/>
              <a:latin typeface="Consolas" panose="020B0609020204030204" pitchFamily="49" charset="0"/>
            </a:endParaRPr>
          </a:p>
          <a:p>
            <a:pPr algn="l"/>
            <a:r>
              <a:rPr lang="en-GB" sz="3200" b="0" dirty="0">
                <a:solidFill>
                  <a:srgbClr val="000000"/>
                </a:solidFill>
                <a:effectLst/>
                <a:latin typeface="Consolas" panose="020B0609020204030204" pitchFamily="49" charset="0"/>
              </a:rPr>
              <a:t>    </a:t>
            </a:r>
            <a:r>
              <a:rPr lang="en-GB" sz="3200" b="0" dirty="0" err="1">
                <a:solidFill>
                  <a:srgbClr val="000000"/>
                </a:solidFill>
                <a:effectLst/>
                <a:latin typeface="Consolas" panose="020B0609020204030204" pitchFamily="49" charset="0"/>
              </a:rPr>
              <a:t>putStrLn</a:t>
            </a:r>
            <a:r>
              <a:rPr lang="en-GB" sz="3200" b="0" dirty="0">
                <a:solidFill>
                  <a:srgbClr val="000000"/>
                </a:solidFill>
                <a:effectLst/>
                <a:latin typeface="Consolas" panose="020B0609020204030204" pitchFamily="49" charset="0"/>
              </a:rPr>
              <a:t> </a:t>
            </a:r>
            <a:r>
              <a:rPr lang="en-GB" sz="3200" b="0" dirty="0">
                <a:solidFill>
                  <a:srgbClr val="A31515"/>
                </a:solidFill>
                <a:effectLst/>
                <a:latin typeface="Consolas" panose="020B0609020204030204" pitchFamily="49" charset="0"/>
              </a:rPr>
              <a:t>"Enter how much paint you have: "</a:t>
            </a:r>
            <a:endParaRPr lang="en-GB" sz="3200" b="0" dirty="0">
              <a:solidFill>
                <a:srgbClr val="000000"/>
              </a:solidFill>
              <a:effectLst/>
              <a:latin typeface="Consolas" panose="020B0609020204030204" pitchFamily="49" charset="0"/>
            </a:endParaRPr>
          </a:p>
          <a:p>
            <a:pPr algn="l"/>
            <a:r>
              <a:rPr lang="en-GB" sz="3200" b="0" dirty="0">
                <a:solidFill>
                  <a:srgbClr val="000000"/>
                </a:solidFill>
                <a:effectLst/>
                <a:latin typeface="Consolas" panose="020B0609020204030204" pitchFamily="49" charset="0"/>
              </a:rPr>
              <a:t>    input2 &lt;- </a:t>
            </a:r>
            <a:r>
              <a:rPr lang="en-GB" sz="3200" b="0" dirty="0" err="1">
                <a:solidFill>
                  <a:srgbClr val="000000"/>
                </a:solidFill>
                <a:effectLst/>
                <a:latin typeface="Consolas" panose="020B0609020204030204" pitchFamily="49" charset="0"/>
              </a:rPr>
              <a:t>getLine</a:t>
            </a:r>
            <a:endParaRPr lang="en-GB" sz="3200" b="0" dirty="0">
              <a:solidFill>
                <a:srgbClr val="000000"/>
              </a:solidFill>
              <a:effectLst/>
              <a:latin typeface="Consolas" panose="020B0609020204030204" pitchFamily="49" charset="0"/>
            </a:endParaRPr>
          </a:p>
          <a:p>
            <a:pPr algn="l"/>
            <a:r>
              <a:rPr lang="en-GB" sz="3200" b="0" dirty="0">
                <a:solidFill>
                  <a:srgbClr val="000000"/>
                </a:solidFill>
                <a:effectLst/>
                <a:latin typeface="Consolas" panose="020B0609020204030204" pitchFamily="49" charset="0"/>
              </a:rPr>
              <a:t>    </a:t>
            </a:r>
            <a:r>
              <a:rPr lang="en-GB" sz="3200" b="0" dirty="0">
                <a:solidFill>
                  <a:srgbClr val="0000FF"/>
                </a:solidFill>
                <a:effectLst/>
                <a:latin typeface="Consolas" panose="020B0609020204030204" pitchFamily="49" charset="0"/>
              </a:rPr>
              <a:t>let</a:t>
            </a:r>
            <a:r>
              <a:rPr lang="en-GB" sz="3200" b="0" dirty="0">
                <a:solidFill>
                  <a:srgbClr val="000000"/>
                </a:solidFill>
                <a:effectLst/>
                <a:latin typeface="Consolas" panose="020B0609020204030204" pitchFamily="49" charset="0"/>
              </a:rPr>
              <a:t> rad = (read input1)</a:t>
            </a:r>
          </a:p>
          <a:p>
            <a:pPr algn="l"/>
            <a:r>
              <a:rPr lang="en-GB" sz="3200" b="0" dirty="0">
                <a:solidFill>
                  <a:srgbClr val="000000"/>
                </a:solidFill>
                <a:effectLst/>
                <a:latin typeface="Consolas" panose="020B0609020204030204" pitchFamily="49" charset="0"/>
              </a:rPr>
              <a:t>    </a:t>
            </a:r>
            <a:r>
              <a:rPr lang="en-GB" sz="3200" b="0" dirty="0">
                <a:solidFill>
                  <a:srgbClr val="0000FF"/>
                </a:solidFill>
                <a:effectLst/>
                <a:latin typeface="Consolas" panose="020B0609020204030204" pitchFamily="49" charset="0"/>
              </a:rPr>
              <a:t>let</a:t>
            </a:r>
            <a:r>
              <a:rPr lang="en-GB" sz="3200" b="0" dirty="0">
                <a:solidFill>
                  <a:srgbClr val="000000"/>
                </a:solidFill>
                <a:effectLst/>
                <a:latin typeface="Consolas" panose="020B0609020204030204" pitchFamily="49" charset="0"/>
              </a:rPr>
              <a:t> paint = (read input2)</a:t>
            </a:r>
          </a:p>
          <a:p>
            <a:pPr algn="l"/>
            <a:r>
              <a:rPr lang="en-GB" sz="3200" b="0" dirty="0">
                <a:solidFill>
                  <a:srgbClr val="000000"/>
                </a:solidFill>
                <a:effectLst/>
                <a:latin typeface="Consolas" panose="020B0609020204030204" pitchFamily="49" charset="0"/>
              </a:rPr>
              <a:t>    </a:t>
            </a:r>
            <a:r>
              <a:rPr lang="en-GB" sz="3200" b="0" dirty="0">
                <a:solidFill>
                  <a:srgbClr val="0000FF"/>
                </a:solidFill>
                <a:effectLst/>
                <a:latin typeface="Consolas" panose="020B0609020204030204" pitchFamily="49" charset="0"/>
              </a:rPr>
              <a:t>let</a:t>
            </a:r>
            <a:r>
              <a:rPr lang="en-GB" sz="3200" b="0" dirty="0">
                <a:solidFill>
                  <a:srgbClr val="000000"/>
                </a:solidFill>
                <a:effectLst/>
                <a:latin typeface="Consolas" panose="020B0609020204030204" pitchFamily="49" charset="0"/>
              </a:rPr>
              <a:t> area =  (rad*rad*pi)</a:t>
            </a:r>
          </a:p>
          <a:p>
            <a:pPr algn="l"/>
            <a:r>
              <a:rPr lang="en-GB" sz="3200" b="0" dirty="0">
                <a:solidFill>
                  <a:srgbClr val="000000"/>
                </a:solidFill>
                <a:effectLst/>
                <a:latin typeface="Consolas" panose="020B0609020204030204" pitchFamily="49" charset="0"/>
              </a:rPr>
              <a:t>    </a:t>
            </a:r>
            <a:r>
              <a:rPr lang="en-GB" sz="3200" b="0" dirty="0">
                <a:solidFill>
                  <a:srgbClr val="0000FF"/>
                </a:solidFill>
                <a:effectLst/>
                <a:latin typeface="Consolas" panose="020B0609020204030204" pitchFamily="49" charset="0"/>
              </a:rPr>
              <a:t>if</a:t>
            </a:r>
            <a:r>
              <a:rPr lang="en-GB" sz="3200" b="0" dirty="0">
                <a:solidFill>
                  <a:srgbClr val="000000"/>
                </a:solidFill>
                <a:effectLst/>
                <a:latin typeface="Consolas" panose="020B0609020204030204" pitchFamily="49" charset="0"/>
              </a:rPr>
              <a:t> area &lt;= paint </a:t>
            </a:r>
            <a:r>
              <a:rPr lang="en-GB" sz="3200" b="0" dirty="0">
                <a:solidFill>
                  <a:srgbClr val="0000FF"/>
                </a:solidFill>
                <a:effectLst/>
                <a:latin typeface="Consolas" panose="020B0609020204030204" pitchFamily="49" charset="0"/>
              </a:rPr>
              <a:t>then</a:t>
            </a:r>
            <a:r>
              <a:rPr lang="en-GB" sz="3200" b="0" dirty="0">
                <a:solidFill>
                  <a:srgbClr val="000000"/>
                </a:solidFill>
                <a:effectLst/>
                <a:latin typeface="Consolas" panose="020B0609020204030204" pitchFamily="49" charset="0"/>
              </a:rPr>
              <a:t> </a:t>
            </a:r>
            <a:r>
              <a:rPr lang="en-GB" sz="3200" b="0" dirty="0" err="1">
                <a:solidFill>
                  <a:srgbClr val="000000"/>
                </a:solidFill>
                <a:effectLst/>
                <a:latin typeface="Consolas" panose="020B0609020204030204" pitchFamily="49" charset="0"/>
              </a:rPr>
              <a:t>putStrLn</a:t>
            </a:r>
            <a:r>
              <a:rPr lang="en-GB" sz="3200" b="0" dirty="0">
                <a:solidFill>
                  <a:srgbClr val="000000"/>
                </a:solidFill>
                <a:effectLst/>
                <a:latin typeface="Consolas" panose="020B0609020204030204" pitchFamily="49" charset="0"/>
              </a:rPr>
              <a:t> </a:t>
            </a:r>
            <a:r>
              <a:rPr lang="en-GB" sz="3200" b="0" dirty="0">
                <a:solidFill>
                  <a:srgbClr val="A31515"/>
                </a:solidFill>
                <a:effectLst/>
                <a:latin typeface="Consolas" panose="020B0609020204030204" pitchFamily="49" charset="0"/>
              </a:rPr>
              <a:t>"The circle CAN be painted!"</a:t>
            </a:r>
            <a:endParaRPr lang="en-GB" sz="3200" b="0" dirty="0">
              <a:solidFill>
                <a:srgbClr val="000000"/>
              </a:solidFill>
              <a:effectLst/>
              <a:latin typeface="Consolas" panose="020B0609020204030204" pitchFamily="49" charset="0"/>
            </a:endParaRPr>
          </a:p>
          <a:p>
            <a:pPr algn="l"/>
            <a:r>
              <a:rPr lang="en-GB" sz="3200" b="0" dirty="0">
                <a:solidFill>
                  <a:srgbClr val="000000"/>
                </a:solidFill>
                <a:effectLst/>
                <a:latin typeface="Consolas" panose="020B0609020204030204" pitchFamily="49" charset="0"/>
              </a:rPr>
              <a:t>                     </a:t>
            </a:r>
            <a:r>
              <a:rPr lang="en-GB" sz="3200" b="0" dirty="0">
                <a:solidFill>
                  <a:srgbClr val="0000FF"/>
                </a:solidFill>
                <a:effectLst/>
                <a:latin typeface="Consolas" panose="020B0609020204030204" pitchFamily="49" charset="0"/>
              </a:rPr>
              <a:t>else</a:t>
            </a:r>
            <a:r>
              <a:rPr lang="en-GB" sz="3200" b="0" dirty="0">
                <a:solidFill>
                  <a:srgbClr val="000000"/>
                </a:solidFill>
                <a:effectLst/>
                <a:latin typeface="Consolas" panose="020B0609020204030204" pitchFamily="49" charset="0"/>
              </a:rPr>
              <a:t> </a:t>
            </a:r>
            <a:r>
              <a:rPr lang="en-GB" sz="3200" b="0" dirty="0" err="1">
                <a:solidFill>
                  <a:srgbClr val="000000"/>
                </a:solidFill>
                <a:effectLst/>
                <a:latin typeface="Consolas" panose="020B0609020204030204" pitchFamily="49" charset="0"/>
              </a:rPr>
              <a:t>putStrLn</a:t>
            </a:r>
            <a:r>
              <a:rPr lang="en-GB" sz="3200" b="0" dirty="0">
                <a:solidFill>
                  <a:srgbClr val="000000"/>
                </a:solidFill>
                <a:effectLst/>
                <a:latin typeface="Consolas" panose="020B0609020204030204" pitchFamily="49" charset="0"/>
              </a:rPr>
              <a:t> </a:t>
            </a:r>
            <a:r>
              <a:rPr lang="en-GB" sz="3200" b="0" dirty="0">
                <a:solidFill>
                  <a:srgbClr val="A31515"/>
                </a:solidFill>
                <a:effectLst/>
                <a:latin typeface="Consolas" panose="020B0609020204030204" pitchFamily="49" charset="0"/>
              </a:rPr>
              <a:t>"The circle CAN NOT be painted!"</a:t>
            </a:r>
            <a:endParaRPr lang="en-GB" sz="3200" b="0" dirty="0">
              <a:solidFill>
                <a:srgbClr val="000000"/>
              </a:solidFill>
              <a:effectLst/>
              <a:latin typeface="Consolas" panose="020B0609020204030204" pitchFamily="49" charset="0"/>
            </a:endParaRPr>
          </a:p>
        </p:txBody>
      </p:sp>
      <p:sp>
        <p:nvSpPr>
          <p:cNvPr id="9" name="Textfeld 8">
            <a:extLst>
              <a:ext uri="{FF2B5EF4-FFF2-40B4-BE49-F238E27FC236}">
                <a16:creationId xmlns:a16="http://schemas.microsoft.com/office/drawing/2014/main" id="{574AF415-E508-A7CA-7AD8-FAA7D7BE7F7D}"/>
              </a:ext>
            </a:extLst>
          </p:cNvPr>
          <p:cNvSpPr txBox="1"/>
          <p:nvPr/>
        </p:nvSpPr>
        <p:spPr>
          <a:xfrm>
            <a:off x="16982105" y="859418"/>
            <a:ext cx="2761861"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de-DE" sz="4000" b="0" i="0" u="none" strike="noStrike" cap="none" spc="0" normalizeH="0" baseline="0" dirty="0">
                <a:ln>
                  <a:noFill/>
                </a:ln>
                <a:solidFill>
                  <a:srgbClr val="000000"/>
                </a:solidFill>
                <a:effectLst/>
                <a:uFillTx/>
                <a:latin typeface="+mn-lt"/>
                <a:ea typeface="+mn-ea"/>
                <a:cs typeface="+mn-cs"/>
                <a:sym typeface="Helvetica Neue"/>
              </a:rPr>
              <a:t>Haskell</a:t>
            </a:r>
            <a:endParaRPr kumimoji="0" lang="en-GB" sz="4000" b="0" i="0" u="none" strike="noStrike" cap="none" spc="0" normalizeH="0" baseline="0" dirty="0">
              <a:ln>
                <a:noFill/>
              </a:ln>
              <a:solidFill>
                <a:srgbClr val="000000"/>
              </a:solidFill>
              <a:effectLst/>
              <a:uFillTx/>
              <a:latin typeface="+mn-lt"/>
              <a:ea typeface="+mn-ea"/>
              <a:cs typeface="+mn-cs"/>
              <a:sym typeface="Helvetica Neue"/>
            </a:endParaRPr>
          </a:p>
        </p:txBody>
      </p:sp>
      <p:sp>
        <p:nvSpPr>
          <p:cNvPr id="10" name="Textfeld 9">
            <a:extLst>
              <a:ext uri="{FF2B5EF4-FFF2-40B4-BE49-F238E27FC236}">
                <a16:creationId xmlns:a16="http://schemas.microsoft.com/office/drawing/2014/main" id="{2E5188E0-FD0F-1B22-A096-B46F8180CE2F}"/>
              </a:ext>
            </a:extLst>
          </p:cNvPr>
          <p:cNvSpPr txBox="1"/>
          <p:nvPr/>
        </p:nvSpPr>
        <p:spPr>
          <a:xfrm>
            <a:off x="16982105" y="7278504"/>
            <a:ext cx="3638548"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de-DE" sz="4000" b="0" i="0" u="none" strike="noStrike" cap="none" spc="0" normalizeH="0" baseline="0" dirty="0">
                <a:ln>
                  <a:noFill/>
                </a:ln>
                <a:solidFill>
                  <a:srgbClr val="000000"/>
                </a:solidFill>
                <a:effectLst/>
                <a:uFillTx/>
                <a:latin typeface="+mn-lt"/>
                <a:ea typeface="+mn-ea"/>
                <a:cs typeface="+mn-cs"/>
                <a:sym typeface="Helvetica Neue"/>
              </a:rPr>
              <a:t>Lisp</a:t>
            </a:r>
            <a:endParaRPr kumimoji="0" lang="en-GB" sz="4000" b="0" i="0" u="none" strike="noStrike" cap="none" spc="0" normalizeH="0" baseline="0" dirty="0">
              <a:ln>
                <a:noFill/>
              </a:ln>
              <a:solidFill>
                <a:srgbClr val="000000"/>
              </a:solidFill>
              <a:effectLst/>
              <a:uFillTx/>
              <a:latin typeface="+mn-lt"/>
              <a:ea typeface="+mn-ea"/>
              <a:cs typeface="+mn-cs"/>
              <a:sym typeface="Helvetica Neue"/>
            </a:endParaRPr>
          </a:p>
        </p:txBody>
      </p:sp>
      <p:sp>
        <p:nvSpPr>
          <p:cNvPr id="2" name="Rechteck: abgerundete Ecken 1">
            <a:extLst>
              <a:ext uri="{FF2B5EF4-FFF2-40B4-BE49-F238E27FC236}">
                <a16:creationId xmlns:a16="http://schemas.microsoft.com/office/drawing/2014/main" id="{72E076FD-7683-BC31-CD96-B0954F98477E}"/>
              </a:ext>
            </a:extLst>
          </p:cNvPr>
          <p:cNvSpPr/>
          <p:nvPr/>
        </p:nvSpPr>
        <p:spPr>
          <a:xfrm>
            <a:off x="2094408" y="752843"/>
            <a:ext cx="17531240" cy="5755492"/>
          </a:xfrm>
          <a:prstGeom prst="roundRect">
            <a:avLst>
              <a:gd name="adj" fmla="val 10929"/>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 name="Rechteck: abgerundete Ecken 2">
            <a:extLst>
              <a:ext uri="{FF2B5EF4-FFF2-40B4-BE49-F238E27FC236}">
                <a16:creationId xmlns:a16="http://schemas.microsoft.com/office/drawing/2014/main" id="{9F3408CB-76DC-258A-57E0-7F60CED28DD1}"/>
              </a:ext>
            </a:extLst>
          </p:cNvPr>
          <p:cNvSpPr/>
          <p:nvPr/>
        </p:nvSpPr>
        <p:spPr>
          <a:xfrm>
            <a:off x="2094408" y="7207665"/>
            <a:ext cx="17649558" cy="5202049"/>
          </a:xfrm>
          <a:prstGeom prst="roundRect">
            <a:avLst>
              <a:gd name="adj" fmla="val 10929"/>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777810827"/>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Advantages &amp; Disadvantages"/>
          <p:cNvSpPr txBox="1">
            <a:spLocks noGrp="1"/>
          </p:cNvSpPr>
          <p:nvPr>
            <p:ph type="title"/>
          </p:nvPr>
        </p:nvSpPr>
        <p:spPr>
          <a:prstGeom prst="rect">
            <a:avLst/>
          </a:prstGeom>
        </p:spPr>
        <p:txBody>
          <a:bodyPr/>
          <a:lstStyle/>
          <a:p>
            <a:r>
              <a:rPr lang="de-DE" dirty="0" err="1"/>
              <a:t>Conclusion</a:t>
            </a:r>
            <a:endParaRPr dirty="0"/>
          </a:p>
        </p:txBody>
      </p:sp>
      <p:sp>
        <p:nvSpPr>
          <p:cNvPr id="2" name="Foliennummernplatzhalter 1">
            <a:extLst>
              <a:ext uri="{FF2B5EF4-FFF2-40B4-BE49-F238E27FC236}">
                <a16:creationId xmlns:a16="http://schemas.microsoft.com/office/drawing/2014/main" id="{7B3C5006-DAE4-F7EF-DD88-E15634A04303}"/>
              </a:ext>
            </a:extLst>
          </p:cNvPr>
          <p:cNvSpPr>
            <a:spLocks noGrp="1"/>
          </p:cNvSpPr>
          <p:nvPr>
            <p:ph type="sldNum" sz="quarter" idx="2"/>
          </p:nvPr>
        </p:nvSpPr>
        <p:spPr/>
        <p:txBody>
          <a:bodyPr/>
          <a:lstStyle/>
          <a:p>
            <a:fld id="{86CB4B4D-7CA3-9044-876B-883B54F8677D}" type="slidenum">
              <a:rPr lang="en-GB" smtClean="0"/>
              <a:t>83</a:t>
            </a:fld>
            <a:endParaRPr lang="en-GB"/>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Advantages"/>
          <p:cNvSpPr txBox="1">
            <a:spLocks noGrp="1"/>
          </p:cNvSpPr>
          <p:nvPr>
            <p:ph type="title"/>
          </p:nvPr>
        </p:nvSpPr>
        <p:spPr>
          <a:prstGeom prst="rect">
            <a:avLst/>
          </a:prstGeom>
        </p:spPr>
        <p:txBody>
          <a:bodyPr/>
          <a:lstStyle/>
          <a:p>
            <a:r>
              <a:rPr lang="de-DE" dirty="0" err="1"/>
              <a:t>Conclusion</a:t>
            </a:r>
            <a:endParaRPr dirty="0"/>
          </a:p>
        </p:txBody>
      </p:sp>
      <p:sp>
        <p:nvSpPr>
          <p:cNvPr id="221" name="ALGOL 60"/>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Lisp</a:t>
            </a:r>
            <a:endParaRPr dirty="0"/>
          </a:p>
        </p:txBody>
      </p:sp>
      <p:sp>
        <p:nvSpPr>
          <p:cNvPr id="222" name="Okkkkk"/>
          <p:cNvSpPr txBox="1">
            <a:spLocks noGrp="1"/>
          </p:cNvSpPr>
          <p:nvPr>
            <p:ph type="body" idx="1"/>
          </p:nvPr>
        </p:nvSpPr>
        <p:spPr>
          <a:prstGeom prst="rect">
            <a:avLst/>
          </a:prstGeom>
        </p:spPr>
        <p:txBody>
          <a:bodyPr/>
          <a:lstStyle/>
          <a:p>
            <a:r>
              <a:rPr lang="de-DE" dirty="0"/>
              <a:t>S-</a:t>
            </a:r>
            <a:r>
              <a:rPr lang="de-DE" dirty="0" err="1"/>
              <a:t>expressions</a:t>
            </a:r>
            <a:r>
              <a:rPr lang="de-DE" dirty="0"/>
              <a:t> </a:t>
            </a:r>
            <a:r>
              <a:rPr lang="de-DE" dirty="0" err="1"/>
              <a:t>work</a:t>
            </a:r>
            <a:r>
              <a:rPr lang="de-DE" dirty="0"/>
              <a:t> </a:t>
            </a:r>
            <a:r>
              <a:rPr lang="de-DE" dirty="0" err="1"/>
              <a:t>well</a:t>
            </a:r>
            <a:r>
              <a:rPr lang="de-DE" dirty="0"/>
              <a:t> with AI</a:t>
            </a:r>
          </a:p>
          <a:p>
            <a:r>
              <a:rPr lang="de-DE" dirty="0" err="1"/>
              <a:t>Macros</a:t>
            </a:r>
            <a:r>
              <a:rPr lang="de-DE" dirty="0"/>
              <a:t> and </a:t>
            </a:r>
            <a:r>
              <a:rPr lang="de-DE" dirty="0" err="1"/>
              <a:t>other</a:t>
            </a:r>
            <a:r>
              <a:rPr lang="de-DE" dirty="0"/>
              <a:t> </a:t>
            </a:r>
            <a:r>
              <a:rPr lang="de-DE" dirty="0" err="1"/>
              <a:t>features</a:t>
            </a:r>
            <a:r>
              <a:rPr lang="de-DE" dirty="0"/>
              <a:t> </a:t>
            </a:r>
            <a:r>
              <a:rPr lang="de-DE" dirty="0" err="1"/>
              <a:t>make</a:t>
            </a:r>
            <a:r>
              <a:rPr lang="de-DE" dirty="0"/>
              <a:t> </a:t>
            </a:r>
            <a:r>
              <a:rPr lang="de-DE" dirty="0" err="1"/>
              <a:t>it</a:t>
            </a:r>
            <a:r>
              <a:rPr lang="de-DE" dirty="0"/>
              <a:t> a </a:t>
            </a:r>
            <a:r>
              <a:rPr lang="en-US" dirty="0"/>
              <a:t>“programmable programming language”</a:t>
            </a:r>
          </a:p>
          <a:p>
            <a:pPr lvl="1"/>
            <a:r>
              <a:rPr lang="en-US" dirty="0"/>
              <a:t>Many dialects</a:t>
            </a:r>
          </a:p>
          <a:p>
            <a:r>
              <a:rPr lang="en-US" dirty="0"/>
              <a:t>Original Lisp general-purpose</a:t>
            </a:r>
          </a:p>
          <a:p>
            <a:r>
              <a:rPr lang="en-US" dirty="0"/>
              <a:t>Dialects often domain-specific</a:t>
            </a:r>
          </a:p>
          <a:p>
            <a:pPr lvl="1"/>
            <a:r>
              <a:rPr lang="en-US" dirty="0"/>
              <a:t>AI, CAD, CAM, GUI etc.</a:t>
            </a:r>
            <a:endParaRPr dirty="0"/>
          </a:p>
        </p:txBody>
      </p:sp>
      <p:sp>
        <p:nvSpPr>
          <p:cNvPr id="2" name="Foliennummernplatzhalter 1">
            <a:extLst>
              <a:ext uri="{FF2B5EF4-FFF2-40B4-BE49-F238E27FC236}">
                <a16:creationId xmlns:a16="http://schemas.microsoft.com/office/drawing/2014/main" id="{41FB22AC-84DD-BF60-C03D-57E4705BA611}"/>
              </a:ext>
            </a:extLst>
          </p:cNvPr>
          <p:cNvSpPr>
            <a:spLocks noGrp="1"/>
          </p:cNvSpPr>
          <p:nvPr>
            <p:ph type="sldNum" sz="quarter" idx="2"/>
          </p:nvPr>
        </p:nvSpPr>
        <p:spPr/>
        <p:txBody>
          <a:bodyPr/>
          <a:lstStyle/>
          <a:p>
            <a:fld id="{86CB4B4D-7CA3-9044-876B-883B54F8677D}" type="slidenum">
              <a:rPr lang="en-GB" smtClean="0"/>
              <a:t>84</a:t>
            </a:fld>
            <a:endParaRPr lang="en-GB"/>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763ADF-29B3-2925-5A2D-BBAFF5943E0E}"/>
              </a:ext>
            </a:extLst>
          </p:cNvPr>
          <p:cNvSpPr>
            <a:spLocks noGrp="1"/>
          </p:cNvSpPr>
          <p:nvPr>
            <p:ph type="title"/>
          </p:nvPr>
        </p:nvSpPr>
        <p:spPr/>
        <p:txBody>
          <a:bodyPr/>
          <a:lstStyle/>
          <a:p>
            <a:r>
              <a:rPr lang="de-DE" dirty="0" err="1"/>
              <a:t>Innovations</a:t>
            </a:r>
            <a:endParaRPr lang="de-DE" dirty="0"/>
          </a:p>
        </p:txBody>
      </p:sp>
      <p:sp>
        <p:nvSpPr>
          <p:cNvPr id="3" name="Textplatzhalter 2">
            <a:extLst>
              <a:ext uri="{FF2B5EF4-FFF2-40B4-BE49-F238E27FC236}">
                <a16:creationId xmlns:a16="http://schemas.microsoft.com/office/drawing/2014/main" id="{7E30A62A-F0DB-EAE2-8E2E-7B0819B69A8D}"/>
              </a:ext>
            </a:extLst>
          </p:cNvPr>
          <p:cNvSpPr>
            <a:spLocks noGrp="1"/>
          </p:cNvSpPr>
          <p:nvPr>
            <p:ph type="body" sz="quarter" idx="21"/>
          </p:nvPr>
        </p:nvSpPr>
        <p:spPr/>
        <p:txBody>
          <a:bodyPr/>
          <a:lstStyle/>
          <a:p>
            <a:r>
              <a:rPr lang="de-DE" dirty="0"/>
              <a:t>Fortran </a:t>
            </a:r>
            <a:r>
              <a:rPr lang="de-DE" dirty="0" err="1"/>
              <a:t>featured</a:t>
            </a:r>
            <a:r>
              <a:rPr lang="de-DE" dirty="0"/>
              <a:t> </a:t>
            </a:r>
            <a:r>
              <a:rPr lang="de-DE" dirty="0" err="1"/>
              <a:t>many</a:t>
            </a:r>
            <a:r>
              <a:rPr lang="de-DE" dirty="0"/>
              <a:t> </a:t>
            </a:r>
            <a:r>
              <a:rPr lang="de-DE" dirty="0" err="1"/>
              <a:t>paradigms</a:t>
            </a:r>
            <a:r>
              <a:rPr lang="de-DE" dirty="0"/>
              <a:t>, </a:t>
            </a:r>
            <a:r>
              <a:rPr lang="de-DE" dirty="0" err="1"/>
              <a:t>which</a:t>
            </a:r>
            <a:r>
              <a:rPr lang="de-DE" dirty="0"/>
              <a:t> </a:t>
            </a:r>
            <a:r>
              <a:rPr lang="de-DE" dirty="0" err="1"/>
              <a:t>are</a:t>
            </a:r>
            <a:r>
              <a:rPr lang="de-DE" dirty="0"/>
              <a:t> still </a:t>
            </a:r>
            <a:r>
              <a:rPr lang="de-DE" dirty="0" err="1"/>
              <a:t>found</a:t>
            </a:r>
            <a:r>
              <a:rPr lang="de-DE" dirty="0"/>
              <a:t> </a:t>
            </a:r>
            <a:r>
              <a:rPr lang="de-DE" dirty="0" err="1"/>
              <a:t>today</a:t>
            </a:r>
            <a:endParaRPr lang="de-DE" dirty="0"/>
          </a:p>
        </p:txBody>
      </p:sp>
      <p:sp>
        <p:nvSpPr>
          <p:cNvPr id="4" name="Textplatzhalter 3">
            <a:extLst>
              <a:ext uri="{FF2B5EF4-FFF2-40B4-BE49-F238E27FC236}">
                <a16:creationId xmlns:a16="http://schemas.microsoft.com/office/drawing/2014/main" id="{C70F3C06-081E-A849-5750-03538D9139CB}"/>
              </a:ext>
            </a:extLst>
          </p:cNvPr>
          <p:cNvSpPr>
            <a:spLocks noGrp="1"/>
          </p:cNvSpPr>
          <p:nvPr>
            <p:ph type="body" idx="1"/>
          </p:nvPr>
        </p:nvSpPr>
        <p:spPr/>
        <p:txBody>
          <a:bodyPr/>
          <a:lstStyle/>
          <a:p>
            <a:r>
              <a:rPr lang="de-DE" dirty="0"/>
              <a:t>Variables and Constants with different </a:t>
            </a:r>
            <a:r>
              <a:rPr lang="de-DE" dirty="0" err="1"/>
              <a:t>data</a:t>
            </a:r>
            <a:r>
              <a:rPr lang="de-DE" dirty="0"/>
              <a:t> </a:t>
            </a:r>
            <a:r>
              <a:rPr lang="de-DE" dirty="0" err="1"/>
              <a:t>types</a:t>
            </a:r>
            <a:endParaRPr lang="de-DE" dirty="0"/>
          </a:p>
          <a:p>
            <a:r>
              <a:rPr lang="de-DE" dirty="0"/>
              <a:t>Control </a:t>
            </a:r>
            <a:r>
              <a:rPr lang="de-DE" dirty="0" err="1"/>
              <a:t>structures</a:t>
            </a:r>
            <a:endParaRPr lang="de-DE" dirty="0"/>
          </a:p>
          <a:p>
            <a:r>
              <a:rPr lang="de-DE" dirty="0" err="1"/>
              <a:t>Subroutines</a:t>
            </a:r>
            <a:endParaRPr lang="de-DE" dirty="0"/>
          </a:p>
          <a:p>
            <a:r>
              <a:rPr lang="de-DE" dirty="0"/>
              <a:t>Operators</a:t>
            </a:r>
          </a:p>
          <a:p>
            <a:r>
              <a:rPr lang="de-DE" dirty="0"/>
              <a:t>(</a:t>
            </a:r>
            <a:r>
              <a:rPr lang="de-DE" dirty="0" err="1"/>
              <a:t>Object</a:t>
            </a:r>
            <a:r>
              <a:rPr lang="de-DE" dirty="0"/>
              <a:t> </a:t>
            </a:r>
            <a:r>
              <a:rPr lang="de-DE" dirty="0" err="1"/>
              <a:t>oriented</a:t>
            </a:r>
            <a:r>
              <a:rPr lang="de-DE" dirty="0"/>
              <a:t> </a:t>
            </a:r>
            <a:r>
              <a:rPr lang="de-DE" dirty="0" err="1"/>
              <a:t>programming</a:t>
            </a:r>
            <a:r>
              <a:rPr lang="de-DE" dirty="0"/>
              <a:t>)</a:t>
            </a:r>
          </a:p>
        </p:txBody>
      </p:sp>
      <p:sp>
        <p:nvSpPr>
          <p:cNvPr id="5" name="Foliennummernplatzhalter 4">
            <a:extLst>
              <a:ext uri="{FF2B5EF4-FFF2-40B4-BE49-F238E27FC236}">
                <a16:creationId xmlns:a16="http://schemas.microsoft.com/office/drawing/2014/main" id="{359FA2C4-7BC8-7EC5-01F8-0E8009049DA6}"/>
              </a:ext>
            </a:extLst>
          </p:cNvPr>
          <p:cNvSpPr>
            <a:spLocks noGrp="1"/>
          </p:cNvSpPr>
          <p:nvPr>
            <p:ph type="sldNum" sz="quarter" idx="2"/>
          </p:nvPr>
        </p:nvSpPr>
        <p:spPr/>
        <p:txBody>
          <a:bodyPr/>
          <a:lstStyle/>
          <a:p>
            <a:fld id="{86CB4B4D-7CA3-9044-876B-883B54F8677D}" type="slidenum">
              <a:rPr lang="en-GB" smtClean="0"/>
              <a:t>9</a:t>
            </a:fld>
            <a:endParaRPr lang="en-GB"/>
          </a:p>
        </p:txBody>
      </p:sp>
    </p:spTree>
    <p:extLst>
      <p:ext uri="{BB962C8B-B14F-4D97-AF65-F5344CB8AC3E}">
        <p14:creationId xmlns:p14="http://schemas.microsoft.com/office/powerpoint/2010/main" val="51742466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1_BasicWhite">
  <a:themeElements>
    <a:clrScheme name="21_BasicWhite">
      <a:dk1>
        <a:srgbClr val="FFFFFF"/>
      </a:dk1>
      <a:lt1>
        <a:srgbClr val="0076BA"/>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600" b="1" i="1" u="none" strike="noStrike" cap="none" spc="0" normalizeH="0" baseline="0">
            <a:ln>
              <a:noFill/>
            </a:ln>
            <a:solidFill>
              <a:schemeClr val="accent1">
                <a:lumOff val="-13575"/>
              </a:schemeClr>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4023</Words>
  <Application>Microsoft Office PowerPoint</Application>
  <PresentationFormat>Benutzerdefiniert</PresentationFormat>
  <Paragraphs>1014</Paragraphs>
  <Slides>84</Slides>
  <Notes>13</Notes>
  <HiddenSlides>0</HiddenSlides>
  <MMClips>0</MMClips>
  <ScaleCrop>false</ScaleCrop>
  <HeadingPairs>
    <vt:vector size="6" baseType="variant">
      <vt:variant>
        <vt:lpstr>Verwendete Schriftarten</vt:lpstr>
      </vt:variant>
      <vt:variant>
        <vt:i4>4</vt:i4>
      </vt:variant>
      <vt:variant>
        <vt:lpstr>Design</vt:lpstr>
      </vt:variant>
      <vt:variant>
        <vt:i4>3</vt:i4>
      </vt:variant>
      <vt:variant>
        <vt:lpstr>Folientitel</vt:lpstr>
      </vt:variant>
      <vt:variant>
        <vt:i4>84</vt:i4>
      </vt:variant>
    </vt:vector>
  </HeadingPairs>
  <TitlesOfParts>
    <vt:vector size="91" baseType="lpstr">
      <vt:lpstr>Arial</vt:lpstr>
      <vt:lpstr>Consolas</vt:lpstr>
      <vt:lpstr>Helvetica Neue</vt:lpstr>
      <vt:lpstr>Helvetica Neue Medium</vt:lpstr>
      <vt:lpstr>21_BasicWhite</vt:lpstr>
      <vt:lpstr>21_BasicWhite</vt:lpstr>
      <vt:lpstr>21_BasicWhite</vt:lpstr>
      <vt:lpstr>Historic Programming Languages</vt:lpstr>
      <vt:lpstr>Konzept für ein Anfang folgt</vt:lpstr>
      <vt:lpstr>PowerPoint-Präsentation</vt:lpstr>
      <vt:lpstr>FORTRAN</vt:lpstr>
      <vt:lpstr>FORTRAN (FORmula TRANslation)</vt:lpstr>
      <vt:lpstr>FORTRAN</vt:lpstr>
      <vt:lpstr>FORTRAN</vt:lpstr>
      <vt:lpstr>Invention</vt:lpstr>
      <vt:lpstr>Innovations</vt:lpstr>
      <vt:lpstr>Applications</vt:lpstr>
      <vt:lpstr>FORTRAN 90</vt:lpstr>
      <vt:lpstr>Syntax</vt:lpstr>
      <vt:lpstr>Fortran 90</vt:lpstr>
      <vt:lpstr>Fortran 90</vt:lpstr>
      <vt:lpstr>Fortran 90</vt:lpstr>
      <vt:lpstr>Fortran 90</vt:lpstr>
      <vt:lpstr>Fortran 90</vt:lpstr>
      <vt:lpstr>Fortran 90</vt:lpstr>
      <vt:lpstr>Fortran 90</vt:lpstr>
      <vt:lpstr>Fortran 90</vt:lpstr>
      <vt:lpstr>Fortran 90</vt:lpstr>
      <vt:lpstr>Fortran 90</vt:lpstr>
      <vt:lpstr>Fortran 90</vt:lpstr>
      <vt:lpstr>Fortran 90</vt:lpstr>
      <vt:lpstr>Fortran 90</vt:lpstr>
      <vt:lpstr>Fortran 90</vt:lpstr>
      <vt:lpstr>Fortran 90</vt:lpstr>
      <vt:lpstr>Fortran 90</vt:lpstr>
      <vt:lpstr>ALGOL</vt:lpstr>
      <vt:lpstr>Was noch work in progress ist</vt:lpstr>
      <vt:lpstr>ALGOL</vt:lpstr>
      <vt:lpstr>ALGOL 60</vt:lpstr>
      <vt:lpstr>ALGOL 60</vt:lpstr>
      <vt:lpstr>ALGOL 60</vt:lpstr>
      <vt:lpstr>ALGOL 60</vt:lpstr>
      <vt:lpstr>Syntax</vt:lpstr>
      <vt:lpstr>Code blocks</vt:lpstr>
      <vt:lpstr>Lexical Scoping</vt:lpstr>
      <vt:lpstr>Arrays</vt:lpstr>
      <vt:lpstr>Control structures</vt:lpstr>
      <vt:lpstr>Running example</vt:lpstr>
      <vt:lpstr>Example</vt:lpstr>
      <vt:lpstr>What did ALGOL do 60 good?</vt:lpstr>
      <vt:lpstr>Goods</vt:lpstr>
      <vt:lpstr>Bads</vt:lpstr>
      <vt:lpstr>Conclusion</vt:lpstr>
      <vt:lpstr>Conclusion</vt:lpstr>
      <vt:lpstr>Lisp (List Processing)</vt:lpstr>
      <vt:lpstr>TODOS and whats missing in the Lisp section</vt:lpstr>
      <vt:lpstr>Lisp</vt:lpstr>
      <vt:lpstr>Innovations</vt:lpstr>
      <vt:lpstr>Lisp</vt:lpstr>
      <vt:lpstr>Application</vt:lpstr>
      <vt:lpstr>Application</vt:lpstr>
      <vt:lpstr>Syntax</vt:lpstr>
      <vt:lpstr>Lisp</vt:lpstr>
      <vt:lpstr>S-expressions</vt:lpstr>
      <vt:lpstr>S-expressions</vt:lpstr>
      <vt:lpstr>S-expressions</vt:lpstr>
      <vt:lpstr>S-expressions</vt:lpstr>
      <vt:lpstr>Lists</vt:lpstr>
      <vt:lpstr>Lists</vt:lpstr>
      <vt:lpstr>Lists</vt:lpstr>
      <vt:lpstr>Lists</vt:lpstr>
      <vt:lpstr>Lists</vt:lpstr>
      <vt:lpstr>Variables</vt:lpstr>
      <vt:lpstr>Variables</vt:lpstr>
      <vt:lpstr>Code Example</vt:lpstr>
      <vt:lpstr>Code Example</vt:lpstr>
      <vt:lpstr>Functions</vt:lpstr>
      <vt:lpstr>Functions</vt:lpstr>
      <vt:lpstr>Code Example</vt:lpstr>
      <vt:lpstr>Code Example</vt:lpstr>
      <vt:lpstr>Functions</vt:lpstr>
      <vt:lpstr>Control structures</vt:lpstr>
      <vt:lpstr>Control structures</vt:lpstr>
      <vt:lpstr>Code Example</vt:lpstr>
      <vt:lpstr>Control structures</vt:lpstr>
      <vt:lpstr>Control structures</vt:lpstr>
      <vt:lpstr>Code Example</vt:lpstr>
      <vt:lpstr>Code Example</vt:lpstr>
      <vt:lpstr>PowerPoint-Präsentation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Niyazi Alacapunar</cp:lastModifiedBy>
  <cp:revision>88</cp:revision>
  <dcterms:modified xsi:type="dcterms:W3CDTF">2023-05-11T21:02:06Z</dcterms:modified>
</cp:coreProperties>
</file>