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935C-8441-4933-AC35-17F71EA11D1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C961-0103-4808-8C1E-6D2412C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659E59-ED4C-4721-B24D-31544ACCA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7" t="4682" b="11195"/>
          <a:stretch/>
        </p:blipFill>
        <p:spPr>
          <a:xfrm>
            <a:off x="904568" y="929771"/>
            <a:ext cx="7787148" cy="5726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B7943F-7F46-484D-B341-AABCCF0924FF}"/>
              </a:ext>
            </a:extLst>
          </p:cNvPr>
          <p:cNvSpPr txBox="1"/>
          <p:nvPr/>
        </p:nvSpPr>
        <p:spPr>
          <a:xfrm>
            <a:off x="2445452" y="201561"/>
            <a:ext cx="40740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2016  Crop: ?</a:t>
            </a:r>
          </a:p>
        </p:txBody>
      </p:sp>
    </p:spTree>
    <p:extLst>
      <p:ext uri="{BB962C8B-B14F-4D97-AF65-F5344CB8AC3E}">
        <p14:creationId xmlns:p14="http://schemas.microsoft.com/office/powerpoint/2010/main" val="112396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25C2710-33E8-4675-AC5D-94C8D2393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4564" b="10377"/>
          <a:stretch/>
        </p:blipFill>
        <p:spPr>
          <a:xfrm>
            <a:off x="970358" y="737419"/>
            <a:ext cx="7977469" cy="5988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09AC86-15EA-44A5-A10B-39799FF1C854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2017  Crop: winter wheat</a:t>
            </a:r>
          </a:p>
        </p:txBody>
      </p:sp>
    </p:spTree>
    <p:extLst>
      <p:ext uri="{BB962C8B-B14F-4D97-AF65-F5344CB8AC3E}">
        <p14:creationId xmlns:p14="http://schemas.microsoft.com/office/powerpoint/2010/main" val="24341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CB86E24-089F-432E-9CBC-14CA3244A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8" t="4957" b="10395"/>
          <a:stretch/>
        </p:blipFill>
        <p:spPr>
          <a:xfrm>
            <a:off x="877709" y="747250"/>
            <a:ext cx="7941825" cy="5904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302297-53EB-4E19-AC9A-B1A738DFF472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2017  Crop: winter wheat</a:t>
            </a:r>
          </a:p>
        </p:txBody>
      </p:sp>
    </p:spTree>
    <p:extLst>
      <p:ext uri="{BB962C8B-B14F-4D97-AF65-F5344CB8AC3E}">
        <p14:creationId xmlns:p14="http://schemas.microsoft.com/office/powerpoint/2010/main" val="204167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AB26AA-1700-4000-808B-9A459ECC91D2}"/>
              </a:ext>
            </a:extLst>
          </p:cNvPr>
          <p:cNvSpPr txBox="1"/>
          <p:nvPr/>
        </p:nvSpPr>
        <p:spPr>
          <a:xfrm>
            <a:off x="1184936" y="212796"/>
            <a:ext cx="676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 with data rows with fertilizer rates above 500 kg/ha removed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805" r="13901" b="2305"/>
          <a:stretch/>
        </p:blipFill>
        <p:spPr>
          <a:xfrm>
            <a:off x="939844" y="979054"/>
            <a:ext cx="6597029" cy="5986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F4A6A8-ECD2-49F3-BE2C-7600E809A04F}"/>
              </a:ext>
            </a:extLst>
          </p:cNvPr>
          <p:cNvSpPr txBox="1"/>
          <p:nvPr/>
        </p:nvSpPr>
        <p:spPr>
          <a:xfrm>
            <a:off x="1453382" y="688258"/>
            <a:ext cx="642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fit  through </a:t>
            </a:r>
            <a:r>
              <a:rPr lang="en-US" dirty="0" smtClean="0"/>
              <a:t>data with just </a:t>
            </a:r>
            <a:r>
              <a:rPr lang="en-US" dirty="0" err="1" smtClean="0"/>
              <a:t>fert_rate</a:t>
            </a:r>
            <a:r>
              <a:rPr lang="en-US" dirty="0" smtClean="0"/>
              <a:t> as predictor = significant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094623" y="11637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2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6C9152-6FC5-412B-A5DF-FC792FEA97A1}"/>
              </a:ext>
            </a:extLst>
          </p:cNvPr>
          <p:cNvSpPr txBox="1"/>
          <p:nvPr/>
        </p:nvSpPr>
        <p:spPr>
          <a:xfrm>
            <a:off x="1539547" y="692551"/>
            <a:ext cx="691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rows with fertilizer rates above 500 kg/ha removed and </a:t>
            </a:r>
            <a:r>
              <a:rPr lang="en-US" dirty="0" smtClean="0"/>
              <a:t>~16,000 </a:t>
            </a:r>
            <a:r>
              <a:rPr lang="en-US" dirty="0"/>
              <a:t>random rows with fertilizer rates between 140 and 280 </a:t>
            </a:r>
            <a:r>
              <a:rPr lang="en-US" dirty="0" smtClean="0"/>
              <a:t>kg/ha removed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BC4AD4-0FD7-46A6-AA5E-F98AD9D32294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2018  Crop: winter wheat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81F6D7-6572-4492-A82A-EA4E84E0D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0" r="3927"/>
          <a:stretch/>
        </p:blipFill>
        <p:spPr>
          <a:xfrm>
            <a:off x="1101213" y="1448407"/>
            <a:ext cx="7039897" cy="5448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F4A6A8-ECD2-49F3-BE2C-7600E809A04F}"/>
              </a:ext>
            </a:extLst>
          </p:cNvPr>
          <p:cNvSpPr txBox="1"/>
          <p:nvPr/>
        </p:nvSpPr>
        <p:spPr>
          <a:xfrm>
            <a:off x="1844869" y="1345803"/>
            <a:ext cx="667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fit  through </a:t>
            </a:r>
            <a:r>
              <a:rPr lang="en-US" dirty="0" smtClean="0"/>
              <a:t>reduced data with just </a:t>
            </a:r>
            <a:r>
              <a:rPr lang="en-US" dirty="0" err="1" smtClean="0"/>
              <a:t>fert_rate</a:t>
            </a:r>
            <a:r>
              <a:rPr lang="en-US" dirty="0" smtClean="0"/>
              <a:t> as predictor = sign.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731932" y="181773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0.052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80D5756-883B-481F-BCC9-D6C40DD8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8" r="4376" b="3068"/>
          <a:stretch/>
        </p:blipFill>
        <p:spPr>
          <a:xfrm>
            <a:off x="795294" y="1406014"/>
            <a:ext cx="7188070" cy="5230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7A89BE-C433-4413-B16C-CB223BE61086}"/>
              </a:ext>
            </a:extLst>
          </p:cNvPr>
          <p:cNvSpPr txBox="1"/>
          <p:nvPr/>
        </p:nvSpPr>
        <p:spPr>
          <a:xfrm>
            <a:off x="1964459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Oeste  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2018  Crop: winter wheat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901AAB-7F51-4825-9370-81D376701BD2}"/>
              </a:ext>
            </a:extLst>
          </p:cNvPr>
          <p:cNvSpPr txBox="1"/>
          <p:nvPr/>
        </p:nvSpPr>
        <p:spPr>
          <a:xfrm>
            <a:off x="1012723" y="759683"/>
            <a:ext cx="759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linear regression with all </a:t>
            </a:r>
            <a:r>
              <a:rPr lang="en-US" dirty="0" smtClean="0"/>
              <a:t>significant predictors</a:t>
            </a:r>
            <a:r>
              <a:rPr lang="en-US" dirty="0"/>
              <a:t>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N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prevYield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ec30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ec90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794890" y="158299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0.13</a:t>
            </a:r>
          </a:p>
        </p:txBody>
      </p:sp>
    </p:spTree>
    <p:extLst>
      <p:ext uri="{BB962C8B-B14F-4D97-AF65-F5344CB8AC3E}">
        <p14:creationId xmlns:p14="http://schemas.microsoft.com/office/powerpoint/2010/main" val="4208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36D6F1-B096-4562-AC4D-3238AD0A4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1" r="4256" b="2985"/>
          <a:stretch/>
        </p:blipFill>
        <p:spPr>
          <a:xfrm>
            <a:off x="618833" y="1150374"/>
            <a:ext cx="7532109" cy="5486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2FCC05-7A78-442B-95CF-56A978709139}"/>
              </a:ext>
            </a:extLst>
          </p:cNvPr>
          <p:cNvSpPr txBox="1"/>
          <p:nvPr/>
        </p:nvSpPr>
        <p:spPr>
          <a:xfrm>
            <a:off x="1777346" y="131632"/>
            <a:ext cx="52150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Farm: </a:t>
            </a:r>
            <a:r>
              <a:rPr lang="en-US" dirty="0" err="1" smtClean="0">
                <a:solidFill>
                  <a:schemeClr val="bg1"/>
                </a:solidFill>
              </a:rPr>
              <a:t>Oeste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Field: </a:t>
            </a:r>
            <a:r>
              <a:rPr lang="en-US" dirty="0" smtClean="0">
                <a:solidFill>
                  <a:schemeClr val="bg1"/>
                </a:solidFill>
              </a:rPr>
              <a:t>25  </a:t>
            </a:r>
            <a:r>
              <a:rPr lang="en-US" dirty="0">
                <a:solidFill>
                  <a:schemeClr val="bg1"/>
                </a:solidFill>
              </a:rPr>
              <a:t>Year: 2018  Crop: winter wheat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7DAF72-4126-44B3-A5F2-383870D9CC53}"/>
              </a:ext>
            </a:extLst>
          </p:cNvPr>
          <p:cNvSpPr txBox="1"/>
          <p:nvPr/>
        </p:nvSpPr>
        <p:spPr>
          <a:xfrm>
            <a:off x="2427763" y="383133"/>
            <a:ext cx="31133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Nonlinear fit:</a:t>
            </a:r>
          </a:p>
          <a:p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ec30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ec90</a:t>
            </a:r>
          </a:p>
          <a:p>
            <a:r>
              <a:rPr lang="el-G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prev_yl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0.001  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locked in for analysis</a:t>
            </a:r>
            <a:endParaRPr lang="en-US" sz="11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401" y="131632"/>
            <a:ext cx="1963082" cy="1121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D16672-7FC6-43EB-AC0A-8649A572B8CF}"/>
              </a:ext>
            </a:extLst>
          </p:cNvPr>
          <p:cNvSpPr txBox="1"/>
          <p:nvPr/>
        </p:nvSpPr>
        <p:spPr>
          <a:xfrm>
            <a:off x="6822599" y="133504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n-US" dirty="0" smtClean="0"/>
              <a:t>0.119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5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228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Maxwell, Bruce</dc:creator>
  <cp:lastModifiedBy>Maxwell, Bruce</cp:lastModifiedBy>
  <cp:revision>12</cp:revision>
  <dcterms:created xsi:type="dcterms:W3CDTF">2018-04-06T03:12:40Z</dcterms:created>
  <dcterms:modified xsi:type="dcterms:W3CDTF">2018-04-06T15:08:13Z</dcterms:modified>
</cp:coreProperties>
</file>