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56" r:id="rId6"/>
    <p:sldId id="262" r:id="rId7"/>
    <p:sldId id="261" r:id="rId8"/>
    <p:sldId id="263" r:id="rId9"/>
    <p:sldId id="264" r:id="rId10"/>
    <p:sldId id="271" r:id="rId11"/>
    <p:sldId id="270" r:id="rId12"/>
    <p:sldId id="269" r:id="rId13"/>
    <p:sldId id="268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70E506-C083-784B-9C9E-C53F4C623C37}"/>
              </a:ext>
            </a:extLst>
          </p:cNvPr>
          <p:cNvSpPr txBox="1"/>
          <p:nvPr/>
        </p:nvSpPr>
        <p:spPr>
          <a:xfrm>
            <a:off x="2300915" y="153197"/>
            <a:ext cx="3457934" cy="30008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Field: oeste25   Year: 2017  Crop: winter wheat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68197E-A8A1-9948-83FA-5593BE99F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" y="1569169"/>
            <a:ext cx="4110637" cy="4220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AA3EF28-9716-EE45-BFB8-36613AD0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9" y="88438"/>
            <a:ext cx="3331095" cy="66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95053"/>
            <a:ext cx="6857143" cy="609523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9273" y="5965641"/>
            <a:ext cx="60785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NR.ssopt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&gt;NR.0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NR.ssopt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NR.ssopt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NR.ffopt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NR.ssopt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NR.act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Probability    1.0              1.0               1.0                 1.0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10" y="473744"/>
            <a:ext cx="685714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1" y="843199"/>
            <a:ext cx="685714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8" y="381381"/>
            <a:ext cx="685714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8" y="381381"/>
            <a:ext cx="685714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0" y="649235"/>
            <a:ext cx="6857143" cy="60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3491" y="279903"/>
            <a:ext cx="23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of 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659E59-ED4C-4721-B24D-31544ACCA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7" t="4682" b="11195"/>
          <a:stretch/>
        </p:blipFill>
        <p:spPr>
          <a:xfrm>
            <a:off x="904568" y="929771"/>
            <a:ext cx="7787148" cy="5726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B7943F-7F46-484D-B341-AABCCF0924FF}"/>
              </a:ext>
            </a:extLst>
          </p:cNvPr>
          <p:cNvSpPr txBox="1"/>
          <p:nvPr/>
        </p:nvSpPr>
        <p:spPr>
          <a:xfrm>
            <a:off x="2445452" y="201561"/>
            <a:ext cx="40740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2016  Crop: ?</a:t>
            </a:r>
          </a:p>
        </p:txBody>
      </p:sp>
    </p:spTree>
    <p:extLst>
      <p:ext uri="{BB962C8B-B14F-4D97-AF65-F5344CB8AC3E}">
        <p14:creationId xmlns:p14="http://schemas.microsoft.com/office/powerpoint/2010/main" val="112396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5C2710-33E8-4675-AC5D-94C8D2393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4564" b="10377"/>
          <a:stretch/>
        </p:blipFill>
        <p:spPr>
          <a:xfrm>
            <a:off x="970358" y="737419"/>
            <a:ext cx="7977469" cy="598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09AC86-15EA-44A5-A10B-39799FF1C854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2017  Crop: winter wheat</a:t>
            </a:r>
          </a:p>
        </p:txBody>
      </p:sp>
    </p:spTree>
    <p:extLst>
      <p:ext uri="{BB962C8B-B14F-4D97-AF65-F5344CB8AC3E}">
        <p14:creationId xmlns:p14="http://schemas.microsoft.com/office/powerpoint/2010/main" val="243412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CB86E24-089F-432E-9CBC-14CA3244A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8" t="4957" b="10395"/>
          <a:stretch/>
        </p:blipFill>
        <p:spPr>
          <a:xfrm>
            <a:off x="877709" y="747250"/>
            <a:ext cx="7941825" cy="5904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302297-53EB-4E19-AC9A-B1A738DFF472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2017  Crop: winter wheat</a:t>
            </a:r>
          </a:p>
        </p:txBody>
      </p:sp>
    </p:spTree>
    <p:extLst>
      <p:ext uri="{BB962C8B-B14F-4D97-AF65-F5344CB8AC3E}">
        <p14:creationId xmlns:p14="http://schemas.microsoft.com/office/powerpoint/2010/main" val="20416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AB26AA-1700-4000-808B-9A459ECC91D2}"/>
              </a:ext>
            </a:extLst>
          </p:cNvPr>
          <p:cNvSpPr txBox="1"/>
          <p:nvPr/>
        </p:nvSpPr>
        <p:spPr>
          <a:xfrm>
            <a:off x="1184936" y="212796"/>
            <a:ext cx="676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with data rows with fertilizer rates above 500 kg/ha removed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05" r="13901" b="2305"/>
          <a:stretch/>
        </p:blipFill>
        <p:spPr>
          <a:xfrm>
            <a:off x="939844" y="979054"/>
            <a:ext cx="6597029" cy="5986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F4A6A8-ECD2-49F3-BE2C-7600E809A04F}"/>
              </a:ext>
            </a:extLst>
          </p:cNvPr>
          <p:cNvSpPr txBox="1"/>
          <p:nvPr/>
        </p:nvSpPr>
        <p:spPr>
          <a:xfrm>
            <a:off x="1453382" y="688258"/>
            <a:ext cx="642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fit  through </a:t>
            </a:r>
            <a:r>
              <a:rPr lang="en-US" dirty="0" smtClean="0"/>
              <a:t>data with just </a:t>
            </a:r>
            <a:r>
              <a:rPr lang="en-US" dirty="0" err="1" smtClean="0"/>
              <a:t>fert_rate</a:t>
            </a:r>
            <a:r>
              <a:rPr lang="en-US" dirty="0" smtClean="0"/>
              <a:t> as predictor = significant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094623" y="11637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6C9152-6FC5-412B-A5DF-FC792FEA97A1}"/>
              </a:ext>
            </a:extLst>
          </p:cNvPr>
          <p:cNvSpPr txBox="1"/>
          <p:nvPr/>
        </p:nvSpPr>
        <p:spPr>
          <a:xfrm>
            <a:off x="1539547" y="692551"/>
            <a:ext cx="691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rows with fertilizer rates above 500 kg/ha removed and </a:t>
            </a:r>
            <a:r>
              <a:rPr lang="en-US" dirty="0" smtClean="0"/>
              <a:t>~16,000 </a:t>
            </a:r>
            <a:r>
              <a:rPr lang="en-US" dirty="0"/>
              <a:t>random rows with fertilizer rates between 140 and 280 </a:t>
            </a:r>
            <a:r>
              <a:rPr lang="en-US" dirty="0" smtClean="0"/>
              <a:t>kg/ha removed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BC4AD4-0FD7-46A6-AA5E-F98AD9D32294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81F6D7-6572-4492-A82A-EA4E84E0D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0" r="3927"/>
          <a:stretch/>
        </p:blipFill>
        <p:spPr>
          <a:xfrm>
            <a:off x="1101213" y="1448407"/>
            <a:ext cx="7039897" cy="5448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F4A6A8-ECD2-49F3-BE2C-7600E809A04F}"/>
              </a:ext>
            </a:extLst>
          </p:cNvPr>
          <p:cNvSpPr txBox="1"/>
          <p:nvPr/>
        </p:nvSpPr>
        <p:spPr>
          <a:xfrm>
            <a:off x="1844869" y="1345803"/>
            <a:ext cx="667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fit  through </a:t>
            </a:r>
            <a:r>
              <a:rPr lang="en-US" dirty="0" smtClean="0"/>
              <a:t>reduced data with just </a:t>
            </a:r>
            <a:r>
              <a:rPr lang="en-US" dirty="0" err="1" smtClean="0"/>
              <a:t>fert_rate</a:t>
            </a:r>
            <a:r>
              <a:rPr lang="en-US" dirty="0" smtClean="0"/>
              <a:t> as predictor = sign.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731932" y="181773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0.052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0D5756-883B-481F-BCC9-D6C40DD8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8" r="4376" b="3068"/>
          <a:stretch/>
        </p:blipFill>
        <p:spPr>
          <a:xfrm>
            <a:off x="795294" y="1406014"/>
            <a:ext cx="7188070" cy="5230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7A89BE-C433-4413-B16C-CB223BE61086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901AAB-7F51-4825-9370-81D376701BD2}"/>
              </a:ext>
            </a:extLst>
          </p:cNvPr>
          <p:cNvSpPr txBox="1"/>
          <p:nvPr/>
        </p:nvSpPr>
        <p:spPr>
          <a:xfrm>
            <a:off x="1012723" y="759683"/>
            <a:ext cx="759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linear regression with all </a:t>
            </a:r>
            <a:r>
              <a:rPr lang="en-US" dirty="0" smtClean="0"/>
              <a:t>significant predictors</a:t>
            </a:r>
            <a:r>
              <a:rPr lang="en-US" dirty="0"/>
              <a:t>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prevYield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ec30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ec90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794890" y="158299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0.13</a:t>
            </a:r>
          </a:p>
        </p:txBody>
      </p:sp>
    </p:spTree>
    <p:extLst>
      <p:ext uri="{BB962C8B-B14F-4D97-AF65-F5344CB8AC3E}">
        <p14:creationId xmlns:p14="http://schemas.microsoft.com/office/powerpoint/2010/main" val="4208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36D6F1-B096-4562-AC4D-3238AD0A4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1" r="4256" b="2985"/>
          <a:stretch/>
        </p:blipFill>
        <p:spPr>
          <a:xfrm>
            <a:off x="618833" y="1150374"/>
            <a:ext cx="7532109" cy="5486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2FCC05-7A78-442B-95CF-56A978709139}"/>
              </a:ext>
            </a:extLst>
          </p:cNvPr>
          <p:cNvSpPr txBox="1"/>
          <p:nvPr/>
        </p:nvSpPr>
        <p:spPr>
          <a:xfrm>
            <a:off x="1777346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</a:t>
            </a:r>
            <a:r>
              <a:rPr lang="en-US" dirty="0" err="1" smtClean="0">
                <a:solidFill>
                  <a:schemeClr val="bg1"/>
                </a:solidFill>
              </a:rPr>
              <a:t>Oeste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7DAF72-4126-44B3-A5F2-383870D9CC53}"/>
              </a:ext>
            </a:extLst>
          </p:cNvPr>
          <p:cNvSpPr txBox="1"/>
          <p:nvPr/>
        </p:nvSpPr>
        <p:spPr>
          <a:xfrm>
            <a:off x="2427763" y="383133"/>
            <a:ext cx="3113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Nonlinear fit:</a:t>
            </a:r>
          </a:p>
          <a:p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ec30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ec90</a:t>
            </a:r>
          </a:p>
          <a:p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prev_yl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 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locked in for analysis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401" y="131632"/>
            <a:ext cx="1963082" cy="112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822599" y="133504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260" r="3933"/>
          <a:stretch/>
        </p:blipFill>
        <p:spPr>
          <a:xfrm>
            <a:off x="1668544" y="1836132"/>
            <a:ext cx="5942220" cy="4934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2FCC05-7A78-442B-95CF-56A978709139}"/>
              </a:ext>
            </a:extLst>
          </p:cNvPr>
          <p:cNvSpPr txBox="1"/>
          <p:nvPr/>
        </p:nvSpPr>
        <p:spPr>
          <a:xfrm>
            <a:off x="1768109" y="66977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</a:t>
            </a:r>
            <a:r>
              <a:rPr lang="en-US" dirty="0" err="1" smtClean="0">
                <a:solidFill>
                  <a:schemeClr val="bg1"/>
                </a:solidFill>
              </a:rPr>
              <a:t>Oeste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07F2367D-AA43-4D6F-9DB4-829D9E4A9FB5}"/>
                  </a:ext>
                </a:extLst>
              </p:cNvPr>
              <p:cNvSpPr txBox="1"/>
              <p:nvPr/>
            </p:nvSpPr>
            <p:spPr>
              <a:xfrm>
                <a:off x="5618852" y="251643"/>
                <a:ext cx="4882538" cy="15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𝑌𝑖𝑒𝑙𝑑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∝+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B0</a:t>
                </a:r>
                <a:r>
                  <a:rPr lang="en-US" sz="1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+By1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PrevYld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+B4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EC30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+B5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EC90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+B6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Elev</a:t>
                </a:r>
              </a:p>
              <a:p>
                <a:r>
                  <a:rPr lang="el-G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beta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delta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gamma</a:t>
                </a:r>
              </a:p>
              <a:p>
                <a:r>
                  <a:rPr lang="el-G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diff_nn_yld</a:t>
                </a:r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7F2367D-AA43-4D6F-9DB4-829D9E4A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2" y="251643"/>
                <a:ext cx="4882538" cy="1554080"/>
              </a:xfrm>
              <a:prstGeom prst="rect">
                <a:avLst/>
              </a:prstGeom>
              <a:blipFill rotWithShape="0">
                <a:blip r:embed="rId3"/>
                <a:stretch>
                  <a:fillRect l="-12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424384" y="191007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0.126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0017" y="145159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279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 Bruce</dc:creator>
  <cp:lastModifiedBy>Maxwell, Bruce</cp:lastModifiedBy>
  <cp:revision>14</cp:revision>
  <dcterms:created xsi:type="dcterms:W3CDTF">2018-04-06T03:12:40Z</dcterms:created>
  <dcterms:modified xsi:type="dcterms:W3CDTF">2018-04-06T18:00:13Z</dcterms:modified>
</cp:coreProperties>
</file>