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25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E532-5B8A-26A8-F9E0-4BB1E9913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C12FC-95F8-EE25-2276-949BECE4F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6B22-6254-EAA7-EC68-A5D3FC55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578B-6BD7-42FE-9FEA-2F5529AF0EE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196C3-D4F6-E800-1527-251FF9D70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D51D4-374E-041F-27E2-64978EC4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3D11-33E2-45E3-8BA3-88602A0A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74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8762B-7055-4AD3-7ADC-46E206B7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8F006-B5AC-CEF6-FBB0-FF621F8EC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FD1F5-99C2-416B-FDA0-E634D37C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578B-6BD7-42FE-9FEA-2F5529AF0EE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B7F22-66E8-4B74-C879-BCF4FB9D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689F0-C688-ABA3-4B3C-F2033548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3D11-33E2-45E3-8BA3-88602A0A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1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DFDAC-BE71-623C-7E7D-B88D77833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ACAAB-D7C2-B3D8-561D-AD95D4AB2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2AC8C-A8E9-EA4E-F39D-CFB449C5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578B-6BD7-42FE-9FEA-2F5529AF0EE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9D8AA-7C89-E238-B656-E1515506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56EA9-29F0-DB0D-FF7E-44B46238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3D11-33E2-45E3-8BA3-88602A0A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4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9659-BB36-4954-8938-381F5E73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2053-047B-AABD-08AC-4E000FCC7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E4B9C-4BA9-6405-6075-FF6B76B8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578B-6BD7-42FE-9FEA-2F5529AF0EE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F6B04-522B-468C-4A1C-06A4912A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AEDA4-8A38-84B3-C076-AC876DA2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3D11-33E2-45E3-8BA3-88602A0A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4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0F2E-AF39-9A80-D07F-E71B0223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0BBBB-E656-A5D6-0BAF-3057EAF64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B2EA5-51D4-3D6C-9252-EE90C72D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578B-6BD7-42FE-9FEA-2F5529AF0EE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A3B8-2FD8-6071-A6A2-E9D9FB1A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E9B66-ABEE-2110-B2E1-90D9F098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3D11-33E2-45E3-8BA3-88602A0A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4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D540-F25F-1BE0-C356-DAF2E801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2DD4-77F4-70C1-ED5A-92A5897A3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17072-3665-3C85-3583-F6F485F4C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7E283-CD1A-D9AE-9649-37AF744C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578B-6BD7-42FE-9FEA-2F5529AF0EE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03B8A-5E97-3C99-F83A-9CE2E92F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65A92-87FD-BF4D-AF7C-6F2ACC98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3D11-33E2-45E3-8BA3-88602A0A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9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DCD7-7784-FB30-EFC1-3363795F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461FD-A52E-683A-CEF9-D5E9B7BE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9C3B5-FF84-F90C-9D1B-736BFB21B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87688-83A9-50D5-DB27-73CA78EFD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52961-1A3B-0F53-74F2-652D038AA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2E826-33E8-215B-3EBB-7096648E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578B-6BD7-42FE-9FEA-2F5529AF0EE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9FF31-35F4-E955-BDE5-32C81177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82002-F7B3-5DD6-C693-105C5B88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3D11-33E2-45E3-8BA3-88602A0A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2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3A43-9DDA-E5F2-0414-915E76DD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3AFEF-2C5B-8AA6-582E-72FAF694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578B-6BD7-42FE-9FEA-2F5529AF0EE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E7618-5EC5-CD51-F2C6-9F71AF68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EC61F-4754-70BD-07AA-DC4BE564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3D11-33E2-45E3-8BA3-88602A0A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2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D0E37D-9B48-961B-580E-C3043427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578B-6BD7-42FE-9FEA-2F5529AF0EE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64259A-D10A-8E8A-13F6-3E2C74B7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C020D-CB45-6102-9017-73B3A3BB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3D11-33E2-45E3-8BA3-88602A0A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2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BC84-BD63-715C-D080-AC34BECE9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E8C76-4A02-2AD6-30B5-D81FCA398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F8B9B-852B-345B-7B36-4398A9A27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69BD7-B094-D7CC-825F-75CAE25D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578B-6BD7-42FE-9FEA-2F5529AF0EE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7B7B3-764F-7C16-EA2D-1B28099E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CA001-3468-F3FC-FAC1-6486A4CD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3D11-33E2-45E3-8BA3-88602A0A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3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4DBA-D57F-CDC7-96D6-73EC5824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D1531-734E-268B-619D-966C9EA43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5A9FD-6CBC-A6C2-B1D5-31059F14B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F74E3-3149-9604-58F4-8CC1F1B6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F578B-6BD7-42FE-9FEA-2F5529AF0EE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1791C-86EC-6043-A8DE-AFB4A82D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34673-F8B6-85D5-3350-338A2F01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63D11-33E2-45E3-8BA3-88602A0A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0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82DFA-4B63-F90F-41D8-E97BB8D3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E9799-9101-55AE-AD1A-459E66B4A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00602-9A43-9E75-D95A-93C83884F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F578B-6BD7-42FE-9FEA-2F5529AF0EE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3E257-103E-64A7-C3F3-410B5786C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E3BFE-FBFD-1CAB-B74B-83FD73ECC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3D11-33E2-45E3-8BA3-88602A0AF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4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5941A9-468A-7F5B-0112-B724367AE6EC}"/>
              </a:ext>
            </a:extLst>
          </p:cNvPr>
          <p:cNvSpPr txBox="1"/>
          <p:nvPr/>
        </p:nvSpPr>
        <p:spPr>
          <a:xfrm>
            <a:off x="1219200" y="670560"/>
            <a:ext cx="6850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9C7FF"/>
                </a:solidFill>
                <a:latin typeface="Bahnschrift Light Condensed" panose="020B0502040204020203" pitchFamily="34" charset="0"/>
              </a:rPr>
              <a:t> H</a:t>
            </a:r>
            <a:r>
              <a:rPr lang="en-US" sz="9600" baseline="-25000" dirty="0">
                <a:solidFill>
                  <a:srgbClr val="29C7FF"/>
                </a:solidFill>
                <a:latin typeface="Bahnschrift Light Condensed" panose="020B0502040204020203" pitchFamily="34" charset="0"/>
              </a:rPr>
              <a:t>2</a:t>
            </a:r>
            <a:r>
              <a:rPr lang="en-US" sz="9600" dirty="0">
                <a:solidFill>
                  <a:srgbClr val="29C7FF"/>
                </a:solidFill>
                <a:latin typeface="Bahnschrift Light Condensed" panose="020B0502040204020203" pitchFamily="34" charset="0"/>
              </a:rPr>
              <a:t>O ⇌ H</a:t>
            </a:r>
            <a:r>
              <a:rPr lang="en-US" sz="9600" b="0" i="0" baseline="30000" dirty="0">
                <a:solidFill>
                  <a:srgbClr val="29C7FF"/>
                </a:solidFill>
                <a:effectLst/>
                <a:latin typeface="Bahnschrift Light Condensed" panose="020B0502040204020203" pitchFamily="34" charset="0"/>
              </a:rPr>
              <a:t>+</a:t>
            </a:r>
            <a:r>
              <a:rPr lang="en-US" sz="9600" b="0" i="0" dirty="0">
                <a:solidFill>
                  <a:srgbClr val="29C7FF"/>
                </a:solidFill>
                <a:effectLst/>
                <a:latin typeface="Bahnschrift Light Condensed" panose="020B0502040204020203" pitchFamily="34" charset="0"/>
              </a:rPr>
              <a:t> + OH</a:t>
            </a:r>
            <a:r>
              <a:rPr lang="en-US" sz="9600" b="0" i="0" baseline="30000" dirty="0">
                <a:solidFill>
                  <a:srgbClr val="29C7FF"/>
                </a:solidFill>
                <a:effectLst/>
                <a:latin typeface="Bahnschrift Light Condensed" panose="020B0502040204020203" pitchFamily="34" charset="0"/>
              </a:rPr>
              <a:t>-</a:t>
            </a:r>
            <a:endParaRPr lang="en-US" sz="9600" baseline="30000" dirty="0">
              <a:solidFill>
                <a:srgbClr val="29C7FF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6DE31-4573-59D2-F01E-7BCA57D1C4F7}"/>
              </a:ext>
            </a:extLst>
          </p:cNvPr>
          <p:cNvSpPr txBox="1"/>
          <p:nvPr/>
        </p:nvSpPr>
        <p:spPr>
          <a:xfrm>
            <a:off x="1452880" y="2494220"/>
            <a:ext cx="67235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29C7FF"/>
                </a:solidFill>
                <a:latin typeface="Bahnschrift Light Condensed" panose="020B0502040204020203" pitchFamily="34" charset="0"/>
              </a:rPr>
              <a:t>H</a:t>
            </a:r>
            <a:r>
              <a:rPr lang="en-US" sz="9600" b="0" i="0" baseline="30000" dirty="0">
                <a:solidFill>
                  <a:srgbClr val="29C7FF"/>
                </a:solidFill>
                <a:effectLst/>
                <a:latin typeface="Bahnschrift Light Condensed" panose="020B0502040204020203" pitchFamily="34" charset="0"/>
              </a:rPr>
              <a:t>+ </a:t>
            </a:r>
            <a:r>
              <a:rPr lang="en-US" sz="9600" b="0" i="0" dirty="0">
                <a:solidFill>
                  <a:srgbClr val="29C7FF"/>
                </a:solidFill>
                <a:effectLst/>
                <a:latin typeface="Bahnschrift Light Condensed" panose="020B0502040204020203" pitchFamily="34" charset="0"/>
              </a:rPr>
              <a:t>+</a:t>
            </a:r>
            <a:r>
              <a:rPr lang="en-US" sz="9600" b="0" i="0" baseline="30000" dirty="0">
                <a:solidFill>
                  <a:srgbClr val="29C7FF"/>
                </a:solidFill>
                <a:effectLst/>
                <a:latin typeface="Bahnschrift Light Condensed" panose="020B0502040204020203" pitchFamily="34" charset="0"/>
              </a:rPr>
              <a:t> </a:t>
            </a:r>
            <a:r>
              <a:rPr lang="en-US" sz="9600" dirty="0">
                <a:solidFill>
                  <a:srgbClr val="29C7FF"/>
                </a:solidFill>
                <a:latin typeface="Bahnschrift Light Condensed" panose="020B0502040204020203" pitchFamily="34" charset="0"/>
              </a:rPr>
              <a:t>H</a:t>
            </a:r>
            <a:r>
              <a:rPr lang="en-US" sz="9600" baseline="-25000" dirty="0">
                <a:solidFill>
                  <a:srgbClr val="29C7FF"/>
                </a:solidFill>
                <a:latin typeface="Bahnschrift Light Condensed" panose="020B0502040204020203" pitchFamily="34" charset="0"/>
              </a:rPr>
              <a:t>2</a:t>
            </a:r>
            <a:r>
              <a:rPr lang="en-US" sz="9600" dirty="0">
                <a:solidFill>
                  <a:srgbClr val="29C7FF"/>
                </a:solidFill>
                <a:latin typeface="Bahnschrift Light Condensed" panose="020B0502040204020203" pitchFamily="34" charset="0"/>
              </a:rPr>
              <a:t>O ⇌</a:t>
            </a:r>
            <a:r>
              <a:rPr lang="en-US" sz="9600" b="0" i="0" dirty="0">
                <a:solidFill>
                  <a:srgbClr val="29C7FF"/>
                </a:solidFill>
                <a:effectLst/>
                <a:latin typeface="Bahnschrift Light Condensed" panose="020B0502040204020203" pitchFamily="34" charset="0"/>
              </a:rPr>
              <a:t> H</a:t>
            </a:r>
            <a:r>
              <a:rPr lang="en-US" sz="9600" baseline="-25000" dirty="0">
                <a:solidFill>
                  <a:srgbClr val="29C7FF"/>
                </a:solidFill>
                <a:latin typeface="Bahnschrift Light Condensed" panose="020B0502040204020203" pitchFamily="34" charset="0"/>
              </a:rPr>
              <a:t>3</a:t>
            </a:r>
            <a:r>
              <a:rPr lang="en-US" sz="9600" dirty="0">
                <a:solidFill>
                  <a:srgbClr val="29C7FF"/>
                </a:solidFill>
                <a:latin typeface="Bahnschrift Light Condensed" panose="020B0502040204020203" pitchFamily="34" charset="0"/>
              </a:rPr>
              <a:t>O</a:t>
            </a:r>
            <a:r>
              <a:rPr lang="en-US" sz="9600" b="0" i="0" baseline="30000" dirty="0">
                <a:solidFill>
                  <a:srgbClr val="29C7FF"/>
                </a:solidFill>
                <a:effectLst/>
                <a:latin typeface="Bahnschrift Light Condensed" panose="020B0502040204020203" pitchFamily="34" charset="0"/>
              </a:rPr>
              <a:t>+</a:t>
            </a:r>
            <a:endParaRPr lang="en-US" sz="9600" baseline="30000" dirty="0">
              <a:solidFill>
                <a:srgbClr val="29C7FF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33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5780255-1036-34BD-F83F-D0B8174EFBA8}"/>
              </a:ext>
            </a:extLst>
          </p:cNvPr>
          <p:cNvGrpSpPr/>
          <p:nvPr/>
        </p:nvGrpSpPr>
        <p:grpSpPr>
          <a:xfrm>
            <a:off x="1930400" y="703755"/>
            <a:ext cx="8388497" cy="5268849"/>
            <a:chOff x="1930400" y="703755"/>
            <a:chExt cx="8388497" cy="526884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E95926-9F14-54E8-08B5-D9600CFA411F}"/>
                </a:ext>
              </a:extLst>
            </p:cNvPr>
            <p:cNvCxnSpPr/>
            <p:nvPr/>
          </p:nvCxnSpPr>
          <p:spPr>
            <a:xfrm>
              <a:off x="1930400" y="4317880"/>
              <a:ext cx="8331200" cy="0"/>
            </a:xfrm>
            <a:prstGeom prst="line">
              <a:avLst/>
            </a:prstGeom>
            <a:ln w="57150">
              <a:solidFill>
                <a:srgbClr val="29C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1F8507F-1804-6F92-0CCF-F32218D108ED}"/>
                </a:ext>
              </a:extLst>
            </p:cNvPr>
            <p:cNvGrpSpPr/>
            <p:nvPr/>
          </p:nvGrpSpPr>
          <p:grpSpPr>
            <a:xfrm>
              <a:off x="2035190" y="703755"/>
              <a:ext cx="8283707" cy="5268849"/>
              <a:chOff x="2035190" y="703755"/>
              <a:chExt cx="8283707" cy="526884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8044C45-6CE3-9525-E469-2B52FFCA7F61}"/>
                  </a:ext>
                </a:extLst>
              </p:cNvPr>
              <p:cNvGrpSpPr/>
              <p:nvPr/>
            </p:nvGrpSpPr>
            <p:grpSpPr>
              <a:xfrm>
                <a:off x="2035190" y="703755"/>
                <a:ext cx="8283707" cy="5268849"/>
                <a:chOff x="2035190" y="703755"/>
                <a:chExt cx="8283707" cy="5268849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21FF532-E4DE-4A20-4898-1D27ED5202F2}"/>
                    </a:ext>
                  </a:extLst>
                </p:cNvPr>
                <p:cNvSpPr txBox="1"/>
                <p:nvPr/>
              </p:nvSpPr>
              <p:spPr>
                <a:xfrm>
                  <a:off x="3015865" y="2475185"/>
                  <a:ext cx="6649129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6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</a:rPr>
                    <a:t>H</a:t>
                  </a:r>
                  <a:r>
                    <a:rPr lang="en-US" sz="9600" b="0" i="0" baseline="30000" dirty="0">
                      <a:solidFill>
                        <a:srgbClr val="29C7FF"/>
                      </a:solidFill>
                      <a:effectLst/>
                      <a:latin typeface="Bahnschrift Light Condensed" panose="020B0502040204020203" pitchFamily="34" charset="0"/>
                    </a:rPr>
                    <a:t>+ </a:t>
                  </a:r>
                  <a:r>
                    <a:rPr lang="en-US" sz="9600" b="0" i="0" dirty="0">
                      <a:solidFill>
                        <a:srgbClr val="29C7FF"/>
                      </a:solidFill>
                      <a:effectLst/>
                      <a:latin typeface="Bahnschrift Light Condensed" panose="020B0502040204020203" pitchFamily="34" charset="0"/>
                    </a:rPr>
                    <a:t>+</a:t>
                  </a:r>
                  <a:r>
                    <a:rPr lang="en-US" sz="9600" b="0" i="0" baseline="30000" dirty="0">
                      <a:solidFill>
                        <a:srgbClr val="29C7FF"/>
                      </a:solidFill>
                      <a:effectLst/>
                      <a:latin typeface="Bahnschrift Light Condensed" panose="020B0502040204020203" pitchFamily="34" charset="0"/>
                    </a:rPr>
                    <a:t> </a:t>
                  </a:r>
                  <a:r>
                    <a:rPr lang="en-US" sz="96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</a:rPr>
                    <a:t>H</a:t>
                  </a:r>
                  <a:r>
                    <a:rPr lang="en-US" sz="9600" baseline="-250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</a:rPr>
                    <a:t>2</a:t>
                  </a:r>
                  <a:r>
                    <a:rPr lang="en-US" sz="96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</a:rPr>
                    <a:t>O ⇌</a:t>
                  </a:r>
                  <a:r>
                    <a:rPr lang="en-US" sz="9600" b="0" i="0" dirty="0">
                      <a:solidFill>
                        <a:srgbClr val="29C7FF"/>
                      </a:solidFill>
                      <a:effectLst/>
                      <a:latin typeface="Bahnschrift Light Condensed" panose="020B0502040204020203" pitchFamily="34" charset="0"/>
                    </a:rPr>
                    <a:t> H</a:t>
                  </a:r>
                  <a:r>
                    <a:rPr lang="en-US" sz="9600" baseline="-250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</a:rPr>
                    <a:t>3</a:t>
                  </a:r>
                  <a:r>
                    <a:rPr lang="en-US" sz="96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</a:rPr>
                    <a:t>O</a:t>
                  </a:r>
                  <a:r>
                    <a:rPr lang="en-US" sz="9600" b="0" i="0" baseline="30000" dirty="0">
                      <a:solidFill>
                        <a:srgbClr val="29C7FF"/>
                      </a:solidFill>
                      <a:effectLst/>
                      <a:latin typeface="Bahnschrift Light Condensed" panose="020B0502040204020203" pitchFamily="34" charset="0"/>
                    </a:rPr>
                    <a:t>+</a:t>
                  </a:r>
                  <a:endParaRPr lang="en-US" sz="9600" baseline="30000" dirty="0">
                    <a:solidFill>
                      <a:srgbClr val="29C7FF"/>
                    </a:solidFill>
                    <a:latin typeface="Bahnschrift Light Condensed" panose="020B0502040204020203" pitchFamily="34" charset="0"/>
                  </a:endParaRPr>
                </a:p>
              </p:txBody>
            </p: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2205C64-5CC9-99EE-A030-2D09AA3ED0C6}"/>
                    </a:ext>
                  </a:extLst>
                </p:cNvPr>
                <p:cNvSpPr txBox="1"/>
                <p:nvPr/>
              </p:nvSpPr>
              <p:spPr>
                <a:xfrm>
                  <a:off x="2936240" y="703755"/>
                  <a:ext cx="6500037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6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</a:rPr>
                    <a:t> H</a:t>
                  </a:r>
                  <a:r>
                    <a:rPr lang="en-US" sz="9600" baseline="-250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</a:rPr>
                    <a:t>2</a:t>
                  </a:r>
                  <a:r>
                    <a:rPr lang="en-US" sz="96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</a:rPr>
                    <a:t>O ⇌ H</a:t>
                  </a:r>
                  <a:r>
                    <a:rPr lang="en-US" sz="9600" b="0" i="0" baseline="30000" dirty="0">
                      <a:solidFill>
                        <a:srgbClr val="29C7FF"/>
                      </a:solidFill>
                      <a:effectLst/>
                      <a:latin typeface="Bahnschrift Light Condensed" panose="020B0502040204020203" pitchFamily="34" charset="0"/>
                    </a:rPr>
                    <a:t>+</a:t>
                  </a:r>
                  <a:r>
                    <a:rPr lang="en-US" sz="9600" b="0" i="0" dirty="0">
                      <a:solidFill>
                        <a:srgbClr val="29C7FF"/>
                      </a:solidFill>
                      <a:effectLst/>
                      <a:latin typeface="Bahnschrift Light Condensed" panose="020B0502040204020203" pitchFamily="34" charset="0"/>
                    </a:rPr>
                    <a:t> + OH</a:t>
                  </a:r>
                  <a:r>
                    <a:rPr lang="en-US" sz="9600" b="0" i="0" baseline="30000" dirty="0">
                      <a:solidFill>
                        <a:srgbClr val="29C7FF"/>
                      </a:solidFill>
                      <a:effectLst/>
                      <a:latin typeface="Bahnschrift Light Condensed" panose="020B0502040204020203" pitchFamily="34" charset="0"/>
                    </a:rPr>
                    <a:t>-</a:t>
                  </a:r>
                  <a:endParaRPr lang="en-US" sz="9600" baseline="30000" dirty="0">
                    <a:solidFill>
                      <a:srgbClr val="29C7FF"/>
                    </a:solidFill>
                    <a:latin typeface="Bahnschrift Light Condensed" panose="020B0502040204020203" pitchFamily="34" charset="0"/>
                  </a:endParaRP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E14D8E5-98D0-C032-6D75-139A0D8F5E50}"/>
                    </a:ext>
                  </a:extLst>
                </p:cNvPr>
                <p:cNvSpPr txBox="1"/>
                <p:nvPr/>
              </p:nvSpPr>
              <p:spPr>
                <a:xfrm>
                  <a:off x="2361963" y="4402944"/>
                  <a:ext cx="7956934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6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</a:rPr>
                    <a:t>2</a:t>
                  </a:r>
                  <a:r>
                    <a:rPr lang="en-US" sz="9600" b="0" i="0" baseline="30000" dirty="0">
                      <a:solidFill>
                        <a:srgbClr val="29C7FF"/>
                      </a:solidFill>
                      <a:effectLst/>
                      <a:latin typeface="Bahnschrift Light Condensed" panose="020B0502040204020203" pitchFamily="34" charset="0"/>
                    </a:rPr>
                    <a:t> </a:t>
                  </a:r>
                  <a:r>
                    <a:rPr lang="en-US" sz="96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</a:rPr>
                    <a:t>H</a:t>
                  </a:r>
                  <a:r>
                    <a:rPr lang="en-US" sz="9600" baseline="-250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</a:rPr>
                    <a:t>2</a:t>
                  </a:r>
                  <a:r>
                    <a:rPr lang="en-US" sz="96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</a:rPr>
                    <a:t>O ⇌</a:t>
                  </a:r>
                  <a:r>
                    <a:rPr lang="en-US" sz="9600" b="0" i="0" dirty="0">
                      <a:solidFill>
                        <a:srgbClr val="29C7FF"/>
                      </a:solidFill>
                      <a:effectLst/>
                      <a:latin typeface="Bahnschrift Light Condensed" panose="020B0502040204020203" pitchFamily="34" charset="0"/>
                    </a:rPr>
                    <a:t> H</a:t>
                  </a:r>
                  <a:r>
                    <a:rPr lang="en-US" sz="9600" baseline="-250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</a:rPr>
                    <a:t>3</a:t>
                  </a:r>
                  <a:r>
                    <a:rPr lang="en-US" sz="96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</a:rPr>
                    <a:t>O</a:t>
                  </a:r>
                  <a:r>
                    <a:rPr lang="en-US" sz="9600" b="0" i="0" baseline="30000" dirty="0">
                      <a:solidFill>
                        <a:srgbClr val="29C7FF"/>
                      </a:solidFill>
                      <a:effectLst/>
                      <a:latin typeface="Bahnschrift Light Condensed" panose="020B0502040204020203" pitchFamily="34" charset="0"/>
                    </a:rPr>
                    <a:t>+ </a:t>
                  </a:r>
                  <a:r>
                    <a:rPr lang="en-US" sz="9600" b="0" i="0" dirty="0">
                      <a:solidFill>
                        <a:srgbClr val="29C7FF"/>
                      </a:solidFill>
                      <a:effectLst/>
                      <a:latin typeface="Bahnschrift Light Condensed" panose="020B0502040204020203" pitchFamily="34" charset="0"/>
                    </a:rPr>
                    <a:t>+ OH</a:t>
                  </a:r>
                  <a:r>
                    <a:rPr lang="en-US" sz="9600" b="0" i="0" baseline="30000" dirty="0">
                      <a:solidFill>
                        <a:srgbClr val="29C7FF"/>
                      </a:solidFill>
                      <a:effectLst/>
                      <a:latin typeface="Bahnschrift Light Condensed" panose="020B0502040204020203" pitchFamily="34" charset="0"/>
                    </a:rPr>
                    <a:t>-</a:t>
                  </a:r>
                  <a:endParaRPr lang="en-US" sz="9600" baseline="30000" dirty="0">
                    <a:solidFill>
                      <a:srgbClr val="29C7FF"/>
                    </a:solidFill>
                    <a:latin typeface="Bahnschrift Light Condensed" panose="020B0502040204020203" pitchFamily="34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844BD91-0B3C-33AC-F2B2-69449FD6B60B}"/>
                    </a:ext>
                  </a:extLst>
                </p:cNvPr>
                <p:cNvSpPr txBox="1"/>
                <p:nvPr/>
              </p:nvSpPr>
              <p:spPr>
                <a:xfrm>
                  <a:off x="2035190" y="1549473"/>
                  <a:ext cx="149730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600" b="0" i="0" dirty="0">
                      <a:solidFill>
                        <a:srgbClr val="29C7FF"/>
                      </a:solidFill>
                      <a:effectLst/>
                      <a:latin typeface="Bahnschrift Light Condensed" panose="020B0502040204020203" pitchFamily="34" charset="0"/>
                    </a:rPr>
                    <a:t>+</a:t>
                  </a:r>
                  <a:endParaRPr lang="en-US" sz="9600" baseline="30000" dirty="0">
                    <a:solidFill>
                      <a:srgbClr val="29C7FF"/>
                    </a:solidFill>
                    <a:latin typeface="Bahnschrift Light Condensed" panose="020B0502040204020203" pitchFamily="34" charset="0"/>
                  </a:endParaRPr>
                </a:p>
              </p:txBody>
            </p:sp>
          </p:grp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6107CFA-1635-D8D3-3E60-0CC8289E94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2782" y="1074583"/>
                <a:ext cx="1391920" cy="94978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8B5893C-81AE-EC97-D34E-C1811E3BBF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36240" y="2822030"/>
                <a:ext cx="1391920" cy="94978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2796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D472EE-3674-CF1A-C171-4F255D704E69}"/>
              </a:ext>
            </a:extLst>
          </p:cNvPr>
          <p:cNvGrpSpPr/>
          <p:nvPr/>
        </p:nvGrpSpPr>
        <p:grpSpPr>
          <a:xfrm>
            <a:off x="3322319" y="0"/>
            <a:ext cx="5371808" cy="6858000"/>
            <a:chOff x="3322319" y="0"/>
            <a:chExt cx="5371808" cy="685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1F344A-EEF8-2EFB-C75D-EFB103227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7873" y="0"/>
              <a:ext cx="5196254" cy="6858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5C542A-E797-DC6E-B641-BDC107FF71F2}"/>
                </a:ext>
              </a:extLst>
            </p:cNvPr>
            <p:cNvSpPr txBox="1"/>
            <p:nvPr/>
          </p:nvSpPr>
          <p:spPr>
            <a:xfrm>
              <a:off x="3322319" y="0"/>
              <a:ext cx="36293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800" dirty="0">
                  <a:cs typeface="B Yekan" panose="00000400000000000000" pitchFamily="2" charset="-78"/>
                </a:rPr>
                <a:t>یون هیدرونیوم یک پروتون آزاد می کند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07494C-ED03-03D8-24B5-DD1FD33475B0}"/>
                </a:ext>
              </a:extLst>
            </p:cNvPr>
            <p:cNvSpPr txBox="1"/>
            <p:nvPr/>
          </p:nvSpPr>
          <p:spPr>
            <a:xfrm>
              <a:off x="5273039" y="547195"/>
              <a:ext cx="135128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1800" dirty="0">
                  <a:cs typeface="B Yekan" panose="00000400000000000000" pitchFamily="2" charset="-78"/>
                </a:rPr>
                <a:t>جهش پروتون</a:t>
              </a:r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62A726D-0D07-5BF1-73D4-F87B1E182B17}"/>
              </a:ext>
            </a:extLst>
          </p:cNvPr>
          <p:cNvSpPr txBox="1"/>
          <p:nvPr/>
        </p:nvSpPr>
        <p:spPr>
          <a:xfrm>
            <a:off x="4734561" y="6211669"/>
            <a:ext cx="324103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a-IR" sz="1800" dirty="0">
                <a:cs typeface="B Yekan" panose="00000400000000000000" pitchFamily="2" charset="-78"/>
              </a:rPr>
              <a:t>آب یک پروتون دریافت میکند و به یون هیدرونیوم تبدیل می شود</a:t>
            </a:r>
            <a:endParaRPr lang="en-US" sz="1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6223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54FC4F-8A2B-7700-0012-19FB72705CDE}"/>
                  </a:ext>
                </a:extLst>
              </p:cNvPr>
              <p:cNvSpPr txBox="1"/>
              <p:nvPr/>
            </p:nvSpPr>
            <p:spPr>
              <a:xfrm>
                <a:off x="3741041" y="-167464"/>
                <a:ext cx="5349565" cy="1982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en-US" sz="6600" dirty="0">
                    <a:solidFill>
                      <a:srgbClr val="29C7FF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K</a:t>
                </a:r>
                <a:r>
                  <a:rPr lang="en-US" sz="6600" baseline="-25000" dirty="0">
                    <a:solidFill>
                      <a:srgbClr val="29C7FF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eq</a:t>
                </a:r>
                <a:r>
                  <a:rPr lang="en-US" sz="6600" dirty="0">
                    <a:solidFill>
                      <a:srgbClr val="29C7FF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 </a:t>
                </a:r>
                <a:r>
                  <a:rPr lang="en-US" sz="6600" b="0" i="0" dirty="0">
                    <a:solidFill>
                      <a:srgbClr val="29C7FF"/>
                    </a:solidFill>
                    <a:effectLst/>
                    <a:latin typeface="Bahnschrift Light Condensed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600" b="0" i="1" smtClean="0">
                            <a:solidFill>
                              <a:srgbClr val="29C7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6600" b="0" i="1" smtClean="0">
                                <a:solidFill>
                                  <a:srgbClr val="29C7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6600" b="0" i="0" smtClean="0">
                                <a:solidFill>
                                  <a:srgbClr val="29C7FF"/>
                                </a:solidFill>
                                <a:effectLst/>
                                <a:latin typeface="Bahnschrift Light Condensed" panose="020B0502040204020203" pitchFamily="34" charset="0"/>
                              </a:rPr>
                              <m:t>C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6600" b="0" i="0" baseline="-14000" smtClean="0">
                            <a:solidFill>
                              <a:srgbClr val="29C7FF"/>
                            </a:solidFill>
                            <a:effectLst/>
                            <a:latin typeface="Bahnschrift Light Condensed" panose="020B0502040204020203" pitchFamily="34" charset="0"/>
                          </a:rPr>
                          <m:t>eq</m:t>
                        </m:r>
                        <m:r>
                          <m:rPr>
                            <m:nor/>
                          </m:rPr>
                          <a:rPr lang="en-US" sz="6600" b="0" i="0" smtClean="0">
                            <a:solidFill>
                              <a:srgbClr val="29C7FF"/>
                            </a:solidFill>
                            <a:effectLst/>
                            <a:latin typeface="Bahnschrift Light Condensed" panose="020B0502040204020203" pitchFamily="34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6600" b="0" i="1" smtClean="0">
                                <a:solidFill>
                                  <a:srgbClr val="29C7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6600" b="0" i="0" smtClean="0">
                                <a:solidFill>
                                  <a:srgbClr val="29C7FF"/>
                                </a:solidFill>
                                <a:effectLst/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6600" b="0" i="0" baseline="-14000" smtClean="0">
                            <a:solidFill>
                              <a:srgbClr val="29C7FF"/>
                            </a:solidFill>
                            <a:effectLst/>
                            <a:latin typeface="Bahnschrift Light Condensed" panose="020B0502040204020203" pitchFamily="34" charset="0"/>
                          </a:rPr>
                          <m:t>eq</m:t>
                        </m:r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sz="6600" b="0" i="1" smtClean="0">
                                <a:solidFill>
                                  <a:srgbClr val="29C7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6600" b="0" i="0" smtClean="0">
                                <a:solidFill>
                                  <a:srgbClr val="29C7FF"/>
                                </a:solidFill>
                                <a:effectLst/>
                                <a:latin typeface="Bahnschrift Light Condensed" panose="020B0502040204020203" pitchFamily="34" charset="0"/>
                              </a:rPr>
                              <m:t>A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6600" b="0" i="0" baseline="-14000" smtClean="0">
                            <a:solidFill>
                              <a:srgbClr val="29C7FF"/>
                            </a:solidFill>
                            <a:effectLst/>
                            <a:latin typeface="Bahnschrift Light Condensed" panose="020B0502040204020203" pitchFamily="34" charset="0"/>
                          </a:rPr>
                          <m:t>eq</m:t>
                        </m:r>
                        <m:r>
                          <m:rPr>
                            <m:nor/>
                          </m:rPr>
                          <a:rPr lang="en-US" sz="6600" b="0" i="0" baseline="-14000" smtClean="0">
                            <a:solidFill>
                              <a:srgbClr val="29C7FF"/>
                            </a:solidFill>
                            <a:effectLst/>
                            <a:latin typeface="Bahnschrift Light Condensed" panose="020B0502040204020203" pitchFamily="34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6600" b="0" i="1" smtClean="0">
                                <a:solidFill>
                                  <a:srgbClr val="29C7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6600" b="0" i="0" smtClean="0">
                                <a:solidFill>
                                  <a:srgbClr val="29C7FF"/>
                                </a:solidFill>
                                <a:effectLst/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6600" b="0" i="0" baseline="-14000" smtClean="0">
                            <a:solidFill>
                              <a:srgbClr val="29C7FF"/>
                            </a:solidFill>
                            <a:effectLst/>
                            <a:latin typeface="Bahnschrift Light Condensed" panose="020B0502040204020203" pitchFamily="34" charset="0"/>
                          </a:rPr>
                          <m:t>eq</m:t>
                        </m:r>
                      </m:den>
                    </m:f>
                  </m:oMath>
                </a14:m>
                <a:endParaRPr lang="en-US" sz="6600" dirty="0">
                  <a:solidFill>
                    <a:srgbClr val="29C7FF"/>
                  </a:solidFill>
                  <a:latin typeface="Bahnschrift Light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54FC4F-8A2B-7700-0012-19FB72705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041" y="-167464"/>
                <a:ext cx="5349565" cy="1982722"/>
              </a:xfrm>
              <a:prstGeom prst="rect">
                <a:avLst/>
              </a:prstGeom>
              <a:blipFill>
                <a:blip r:embed="rId2"/>
                <a:stretch>
                  <a:fillRect l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7A6B45-20CB-E4CC-5721-578095B4344E}"/>
                  </a:ext>
                </a:extLst>
              </p:cNvPr>
              <p:cNvSpPr txBox="1"/>
              <p:nvPr/>
            </p:nvSpPr>
            <p:spPr>
              <a:xfrm>
                <a:off x="3741040" y="1767639"/>
                <a:ext cx="5349565" cy="1991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en-US" sz="6600" dirty="0">
                    <a:solidFill>
                      <a:srgbClr val="29C7FF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K</a:t>
                </a:r>
                <a:r>
                  <a:rPr lang="en-US" sz="6600" baseline="-25000" dirty="0">
                    <a:solidFill>
                      <a:srgbClr val="29C7FF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eq</a:t>
                </a:r>
                <a:r>
                  <a:rPr lang="en-US" sz="6600" dirty="0">
                    <a:solidFill>
                      <a:srgbClr val="29C7FF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 </a:t>
                </a:r>
                <a:r>
                  <a:rPr lang="en-US" sz="6600" b="0" i="0" dirty="0">
                    <a:solidFill>
                      <a:srgbClr val="29C7FF"/>
                    </a:solidFill>
                    <a:effectLst/>
                    <a:latin typeface="Bahnschrift Light Condensed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600" b="0" i="1" smtClean="0">
                            <a:solidFill>
                              <a:srgbClr val="29C7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6600" b="0" i="1" smtClean="0">
                                <a:solidFill>
                                  <a:srgbClr val="29C7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6600" b="0" i="0" smtClean="0">
                                <a:solidFill>
                                  <a:srgbClr val="29C7FF"/>
                                </a:solidFill>
                                <a:effectLst/>
                                <a:latin typeface="Bahnschrift Light Condensed" panose="020B0502040204020203" pitchFamily="34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6600" b="0" i="0" baseline="20000" smtClean="0">
                                <a:solidFill>
                                  <a:srgbClr val="29C7FF"/>
                                </a:solidFill>
                                <a:effectLst/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6600" b="0" i="1" smtClean="0">
                                <a:solidFill>
                                  <a:srgbClr val="29C7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6600" b="0" i="0" smtClean="0">
                                <a:solidFill>
                                  <a:srgbClr val="29C7FF"/>
                                </a:solidFill>
                                <a:effectLst/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OH</m:t>
                            </m:r>
                            <m:r>
                              <m:rPr>
                                <m:nor/>
                              </m:rPr>
                              <a:rPr lang="en-US" sz="6600" b="0" i="0" baseline="30000" smtClean="0">
                                <a:solidFill>
                                  <a:srgbClr val="29C7FF"/>
                                </a:solidFill>
                                <a:effectLst/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US" sz="6600" b="0" i="0" smtClean="0">
                            <a:solidFill>
                              <a:srgbClr val="29C7FF"/>
                            </a:solidFill>
                            <a:effectLst/>
                            <a:latin typeface="Bahnschrift Light Condensed" panose="020B0502040204020203" pitchFamily="3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6600" b="0" i="0" smtClean="0">
                            <a:solidFill>
                              <a:srgbClr val="29C7FF"/>
                            </a:solidFill>
                            <a:effectLst/>
                            <a:latin typeface="Bahnschrift Light Condensed" panose="020B0502040204020203" pitchFamily="34" charset="0"/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n-US" sz="6600" b="0" i="0" baseline="-25000" smtClean="0">
                            <a:solidFill>
                              <a:srgbClr val="29C7FF"/>
                            </a:solidFill>
                            <a:effectLst/>
                            <a:latin typeface="Bahnschrift Light Condensed" panose="020B0502040204020203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6600" b="0" i="0" smtClean="0">
                            <a:solidFill>
                              <a:srgbClr val="29C7FF"/>
                            </a:solidFill>
                            <a:effectLst/>
                            <a:latin typeface="Bahnschrift Light Condensed" panose="020B0502040204020203" pitchFamily="34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6600" b="0" i="0" smtClean="0">
                            <a:solidFill>
                              <a:srgbClr val="29C7FF"/>
                            </a:solidFill>
                            <a:effectLst/>
                            <a:latin typeface="Bahnschrift Light Condensed" panose="020B0502040204020203" pitchFamily="34" charset="0"/>
                          </a:rPr>
                          <m:t>] </m:t>
                        </m:r>
                      </m:den>
                    </m:f>
                  </m:oMath>
                </a14:m>
                <a:endParaRPr lang="en-US" sz="6600" dirty="0">
                  <a:solidFill>
                    <a:srgbClr val="29C7FF"/>
                  </a:solidFill>
                  <a:latin typeface="Bahnschrift Light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7A6B45-20CB-E4CC-5721-578095B43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040" y="1767639"/>
                <a:ext cx="5349565" cy="1991764"/>
              </a:xfrm>
              <a:prstGeom prst="rect">
                <a:avLst/>
              </a:prstGeom>
              <a:blipFill>
                <a:blip r:embed="rId3"/>
                <a:stretch>
                  <a:fillRect b="-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5C61DE-EDA9-F431-0132-E4F56ED7396F}"/>
                  </a:ext>
                </a:extLst>
              </p:cNvPr>
              <p:cNvSpPr txBox="1"/>
              <p:nvPr/>
            </p:nvSpPr>
            <p:spPr>
              <a:xfrm>
                <a:off x="4035680" y="3599821"/>
                <a:ext cx="5349565" cy="1991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en-US" sz="6600" dirty="0">
                    <a:solidFill>
                      <a:srgbClr val="29C7FF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K</a:t>
                </a:r>
                <a:r>
                  <a:rPr lang="en-US" sz="6600" baseline="-25000" dirty="0">
                    <a:solidFill>
                      <a:srgbClr val="29C7FF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eq</a:t>
                </a:r>
                <a:r>
                  <a:rPr lang="en-US" sz="6600" dirty="0">
                    <a:solidFill>
                      <a:srgbClr val="29C7FF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 </a:t>
                </a:r>
                <a:r>
                  <a:rPr lang="en-US" sz="6600" b="0" i="0" dirty="0">
                    <a:solidFill>
                      <a:srgbClr val="29C7FF"/>
                    </a:solidFill>
                    <a:effectLst/>
                    <a:latin typeface="Bahnschrift Light Condensed" panose="020B0502040204020203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600" b="0" i="1" smtClean="0">
                            <a:solidFill>
                              <a:srgbClr val="29C7F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6600" b="0" i="1" smtClean="0">
                                <a:solidFill>
                                  <a:srgbClr val="29C7F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6600" b="0" i="0" smtClean="0">
                                <a:solidFill>
                                  <a:srgbClr val="29C7FF"/>
                                </a:solidFill>
                                <a:effectLst/>
                                <a:latin typeface="Bahnschrift Light Condensed" panose="020B0502040204020203" pitchFamily="34" charset="0"/>
                              </a:rPr>
                              <m:t>H</m:t>
                            </m:r>
                            <m:r>
                              <a:rPr lang="en-US" sz="6600" b="0" i="0" baseline="20000" smtClean="0">
                                <a:solidFill>
                                  <a:srgbClr val="29C7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6600" b="0" i="1" smtClean="0">
                                <a:solidFill>
                                  <a:srgbClr val="29C7FF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6600" b="0" i="0" smtClean="0">
                                <a:solidFill>
                                  <a:srgbClr val="29C7FF"/>
                                </a:solidFill>
                                <a:effectLst/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OH</m:t>
                            </m:r>
                            <m:r>
                              <m:rPr>
                                <m:nor/>
                              </m:rPr>
                              <a:rPr lang="en-US" sz="6600" b="0" i="0" baseline="30000" smtClean="0">
                                <a:solidFill>
                                  <a:srgbClr val="29C7FF"/>
                                </a:solidFill>
                                <a:effectLst/>
                                <a:latin typeface="Bahnschrift Light Condensed" panose="020B0502040204020203" pitchFamily="34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US" sz="6600" b="0" i="0" smtClean="0">
                            <a:solidFill>
                              <a:srgbClr val="29C7FF"/>
                            </a:solidFill>
                            <a:effectLst/>
                            <a:latin typeface="Bahnschrift Light Condensed" panose="020B0502040204020203" pitchFamily="3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6600" b="0" i="0" smtClean="0">
                            <a:solidFill>
                              <a:srgbClr val="29C7FF"/>
                            </a:solidFill>
                            <a:effectLst/>
                            <a:latin typeface="Bahnschrift Light Condensed" panose="020B0502040204020203" pitchFamily="34" charset="0"/>
                          </a:rPr>
                          <m:t>55.5 </m:t>
                        </m:r>
                        <m:r>
                          <m:rPr>
                            <m:nor/>
                          </m:rPr>
                          <a:rPr lang="en-US" sz="6600" b="0" i="0" smtClean="0">
                            <a:solidFill>
                              <a:srgbClr val="29C7FF"/>
                            </a:solidFill>
                            <a:effectLst/>
                            <a:latin typeface="Bahnschrift Light Condensed" panose="020B0502040204020203" pitchFamily="34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6600" b="0" i="0" smtClean="0">
                            <a:solidFill>
                              <a:srgbClr val="29C7FF"/>
                            </a:solidFill>
                            <a:effectLst/>
                            <a:latin typeface="Bahnschrift Light Condensed" panose="020B0502040204020203" pitchFamily="34" charset="0"/>
                          </a:rPr>
                          <m:t>]</m:t>
                        </m:r>
                        <m:r>
                          <a:rPr lang="en-US" sz="6600" b="0" i="1" baseline="-14000" smtClean="0">
                            <a:solidFill>
                              <a:srgbClr val="29C7FF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sz="6600" dirty="0">
                  <a:solidFill>
                    <a:srgbClr val="29C7FF"/>
                  </a:solidFill>
                  <a:latin typeface="Bahnschrift Light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5C61DE-EDA9-F431-0132-E4F56ED73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80" y="3599821"/>
                <a:ext cx="5349565" cy="19917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AD0DF-DAE8-A539-C338-5BD909F78D94}"/>
              </a:ext>
            </a:extLst>
          </p:cNvPr>
          <p:cNvGrpSpPr/>
          <p:nvPr/>
        </p:nvGrpSpPr>
        <p:grpSpPr>
          <a:xfrm>
            <a:off x="8884462" y="1886600"/>
            <a:ext cx="6615076" cy="3745606"/>
            <a:chOff x="8859521" y="1964859"/>
            <a:chExt cx="6615076" cy="374560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CF52C1-CFBE-569D-FA3A-18F690671551}"/>
                </a:ext>
              </a:extLst>
            </p:cNvPr>
            <p:cNvGrpSpPr/>
            <p:nvPr/>
          </p:nvGrpSpPr>
          <p:grpSpPr>
            <a:xfrm>
              <a:off x="8859521" y="3205405"/>
              <a:ext cx="6615076" cy="2505060"/>
              <a:chOff x="8859521" y="3205405"/>
              <a:chExt cx="6615076" cy="25050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7742B79D-CFF1-D02D-0EFD-39AFE2D40E6E}"/>
                      </a:ext>
                    </a:extLst>
                  </p:cNvPr>
                  <p:cNvSpPr txBox="1"/>
                  <p:nvPr/>
                </p:nvSpPr>
                <p:spPr>
                  <a:xfrm>
                    <a:off x="8859521" y="3205405"/>
                    <a:ext cx="6615076" cy="11079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rtl="1"/>
                    <a:r>
                      <a:rPr lang="en-US" sz="6600" dirty="0">
                        <a:solidFill>
                          <a:srgbClr val="29C7FF"/>
                        </a:solidFill>
                        <a:latin typeface="Bahnschrift Light Condensed" panose="020B0502040204020203" pitchFamily="34" charset="0"/>
                        <a:cs typeface="B Yekan" panose="00000400000000000000" pitchFamily="2" charset="-78"/>
                      </a:rPr>
                      <a:t>K</a:t>
                    </a:r>
                    <a:r>
                      <a:rPr lang="en-US" sz="6600" baseline="-25000" dirty="0">
                        <a:solidFill>
                          <a:srgbClr val="29C7FF"/>
                        </a:solidFill>
                        <a:latin typeface="Bahnschrift Light Condensed" panose="020B0502040204020203" pitchFamily="34" charset="0"/>
                        <a:cs typeface="B Yekan" panose="00000400000000000000" pitchFamily="2" charset="-78"/>
                      </a:rPr>
                      <a:t>eq </a:t>
                    </a: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6600" b="0" i="0" smtClean="0">
                            <a:solidFill>
                              <a:srgbClr val="29C7FF"/>
                            </a:solidFill>
                            <a:effectLst/>
                            <a:latin typeface="Bahnschrift Light Condensed" panose="020B0502040204020203" pitchFamily="34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6600" b="0" i="0" smtClean="0">
                            <a:solidFill>
                              <a:srgbClr val="29C7FF"/>
                            </a:solidFill>
                            <a:effectLst/>
                            <a:latin typeface="Bahnschrift Light Condensed" panose="020B0502040204020203" pitchFamily="34" charset="0"/>
                          </a:rPr>
                          <m:t>55.5 </m:t>
                        </m:r>
                        <m:r>
                          <m:rPr>
                            <m:nor/>
                          </m:rPr>
                          <a:rPr lang="en-US" sz="6600" b="0" i="0" smtClean="0">
                            <a:solidFill>
                              <a:srgbClr val="29C7FF"/>
                            </a:solidFill>
                            <a:effectLst/>
                            <a:latin typeface="Bahnschrift Light Condensed" panose="020B0502040204020203" pitchFamily="34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6600" b="0" i="0" smtClean="0">
                            <a:solidFill>
                              <a:srgbClr val="29C7FF"/>
                            </a:solidFill>
                            <a:effectLst/>
                            <a:latin typeface="Bahnschrift Light Condensed" panose="020B0502040204020203" pitchFamily="34" charset="0"/>
                          </a:rPr>
                          <m:t>]</m:t>
                        </m:r>
                      </m:oMath>
                    </a14:m>
                    <a:r>
                      <a:rPr lang="en-US" sz="6600" dirty="0">
                        <a:solidFill>
                          <a:srgbClr val="29C7FF"/>
                        </a:solidFill>
                        <a:latin typeface="Bahnschrift Light Condensed" panose="020B0502040204020203" pitchFamily="34" charset="0"/>
                        <a:cs typeface="B Yekan" panose="00000400000000000000" pitchFamily="2" charset="-78"/>
                      </a:rPr>
                      <a:t> </a:t>
                    </a:r>
                    <a:r>
                      <a:rPr lang="en-US" sz="6600" b="0" i="0" dirty="0">
                        <a:solidFill>
                          <a:srgbClr val="29C7FF"/>
                        </a:solidFill>
                        <a:effectLst/>
                        <a:latin typeface="Bahnschrift Light Condensed" panose="020B0502040204020203" pitchFamily="34" charset="0"/>
                      </a:rPr>
                      <a:t>= </a:t>
                    </a:r>
                    <a:r>
                      <a:rPr lang="en-US" sz="6600" dirty="0">
                        <a:solidFill>
                          <a:srgbClr val="29C7FF"/>
                        </a:solidFill>
                        <a:latin typeface="Bahnschrift Light Condensed" panose="020B0502040204020203" pitchFamily="34" charset="0"/>
                      </a:rPr>
                      <a:t>[H</a:t>
                    </a:r>
                    <a:r>
                      <a:rPr lang="en-US" sz="6600" baseline="30000" dirty="0">
                        <a:solidFill>
                          <a:srgbClr val="29C7FF"/>
                        </a:solidFill>
                        <a:latin typeface="Bahnschrift Light Condensed" panose="020B0502040204020203" pitchFamily="34" charset="0"/>
                      </a:rPr>
                      <a:t>+</a:t>
                    </a:r>
                    <a:r>
                      <a:rPr lang="en-US" sz="6600" dirty="0">
                        <a:solidFill>
                          <a:srgbClr val="29C7FF"/>
                        </a:solidFill>
                        <a:latin typeface="Bahnschrift Light Condensed" panose="020B0502040204020203" pitchFamily="34" charset="0"/>
                      </a:rPr>
                      <a:t>] [OH</a:t>
                    </a:r>
                    <a:r>
                      <a:rPr lang="en-US" sz="6600" baseline="30000" dirty="0">
                        <a:solidFill>
                          <a:srgbClr val="29C7FF"/>
                        </a:solidFill>
                        <a:latin typeface="Bahnschrift Light Condensed" panose="020B0502040204020203" pitchFamily="34" charset="0"/>
                      </a:rPr>
                      <a:t>−</a:t>
                    </a:r>
                    <a:r>
                      <a:rPr lang="en-US" sz="6600" dirty="0">
                        <a:solidFill>
                          <a:srgbClr val="29C7FF"/>
                        </a:solidFill>
                        <a:latin typeface="Bahnschrift Light Condensed" panose="020B0502040204020203" pitchFamily="34" charset="0"/>
                      </a:rPr>
                      <a:t>]</a:t>
                    </a:r>
                    <a:r>
                      <a:rPr lang="en-US" sz="6600" b="0" i="0" dirty="0">
                        <a:solidFill>
                          <a:srgbClr val="29C7FF"/>
                        </a:solidFill>
                        <a:effectLst/>
                        <a:latin typeface="Bahnschrift Light Condensed" panose="020B0502040204020203" pitchFamily="34" charset="0"/>
                      </a:rPr>
                      <a:t> </a:t>
                    </a:r>
                    <a:endParaRPr lang="en-US" sz="66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7742B79D-CFF1-D02D-0EFD-39AFE2D40E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59521" y="3205405"/>
                    <a:ext cx="6615076" cy="110799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103" t="-20879" r="-5709" b="-395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BE2CF1-2969-74CF-1DD5-417A6ABA745E}"/>
                  </a:ext>
                </a:extLst>
              </p:cNvPr>
              <p:cNvSpPr txBox="1"/>
              <p:nvPr/>
            </p:nvSpPr>
            <p:spPr>
              <a:xfrm>
                <a:off x="9726902" y="4602469"/>
                <a:ext cx="513171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en-US" sz="6600" dirty="0">
                    <a:solidFill>
                      <a:srgbClr val="29C7FF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K</a:t>
                </a:r>
                <a:r>
                  <a:rPr lang="en-US" sz="6600" baseline="-25000" dirty="0">
                    <a:solidFill>
                      <a:srgbClr val="29C7FF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w </a:t>
                </a:r>
                <a:r>
                  <a:rPr lang="en-US" sz="6600" b="0" i="0" dirty="0">
                    <a:solidFill>
                      <a:srgbClr val="29C7FF"/>
                    </a:solidFill>
                    <a:effectLst/>
                    <a:latin typeface="Bahnschrift Light Condensed" panose="020B0502040204020203" pitchFamily="34" charset="0"/>
                  </a:rPr>
                  <a:t>= </a:t>
                </a:r>
                <a:r>
                  <a:rPr lang="en-US" sz="6600" dirty="0">
                    <a:solidFill>
                      <a:srgbClr val="29C7FF"/>
                    </a:solidFill>
                    <a:latin typeface="Bahnschrift Light Condensed" panose="020B0502040204020203" pitchFamily="34" charset="0"/>
                  </a:rPr>
                  <a:t>[H</a:t>
                </a:r>
                <a:r>
                  <a:rPr lang="en-US" sz="6600" baseline="30000" dirty="0">
                    <a:solidFill>
                      <a:srgbClr val="29C7FF"/>
                    </a:solidFill>
                    <a:latin typeface="Bahnschrift Light Condensed" panose="020B0502040204020203" pitchFamily="34" charset="0"/>
                  </a:rPr>
                  <a:t>+</a:t>
                </a:r>
                <a:r>
                  <a:rPr lang="en-US" sz="6600" dirty="0">
                    <a:solidFill>
                      <a:srgbClr val="29C7FF"/>
                    </a:solidFill>
                    <a:latin typeface="Bahnschrift Light Condensed" panose="020B0502040204020203" pitchFamily="34" charset="0"/>
                  </a:rPr>
                  <a:t>] [OH</a:t>
                </a:r>
                <a:r>
                  <a:rPr lang="en-US" sz="6600" baseline="30000" dirty="0">
                    <a:solidFill>
                      <a:srgbClr val="29C7FF"/>
                    </a:solidFill>
                    <a:latin typeface="Bahnschrift Light Condensed" panose="020B0502040204020203" pitchFamily="34" charset="0"/>
                  </a:rPr>
                  <a:t>−</a:t>
                </a:r>
                <a:r>
                  <a:rPr lang="en-US" sz="6600" dirty="0">
                    <a:solidFill>
                      <a:srgbClr val="29C7FF"/>
                    </a:solidFill>
                    <a:latin typeface="Bahnschrift Light Condensed" panose="020B0502040204020203" pitchFamily="34" charset="0"/>
                  </a:rPr>
                  <a:t>]</a:t>
                </a:r>
                <a:r>
                  <a:rPr lang="en-US" sz="6600" b="0" i="0" dirty="0">
                    <a:solidFill>
                      <a:srgbClr val="29C7FF"/>
                    </a:solidFill>
                    <a:effectLst/>
                    <a:latin typeface="Bahnschrift Light Condensed" panose="020B0502040204020203" pitchFamily="34" charset="0"/>
                  </a:rPr>
                  <a:t> </a:t>
                </a:r>
                <a:endParaRPr lang="en-US" sz="6600" dirty="0">
                  <a:solidFill>
                    <a:srgbClr val="29C7FF"/>
                  </a:solidFill>
                  <a:latin typeface="Bahnschrift Light Condensed" panose="020B0502040204020203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9B7A11-C1CA-E13E-EDF7-4283F10297B6}"/>
                </a:ext>
              </a:extLst>
            </p:cNvPr>
            <p:cNvSpPr txBox="1"/>
            <p:nvPr/>
          </p:nvSpPr>
          <p:spPr>
            <a:xfrm>
              <a:off x="9726902" y="1964859"/>
              <a:ext cx="148595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en-US" sz="6600" dirty="0">
                  <a:solidFill>
                    <a:srgbClr val="29C7FF"/>
                  </a:solidFill>
                  <a:latin typeface="Bahnschrift Light Condensed" panose="020B0502040204020203" pitchFamily="34" charset="0"/>
                  <a:cs typeface="B Yekan" panose="00000400000000000000" pitchFamily="2" charset="-78"/>
                </a:rPr>
                <a:t>K</a:t>
              </a:r>
              <a:r>
                <a:rPr lang="en-US" sz="6600" baseline="-25000" dirty="0">
                  <a:solidFill>
                    <a:srgbClr val="29C7FF"/>
                  </a:solidFill>
                  <a:latin typeface="Bahnschrift Light Condensed" panose="020B0502040204020203" pitchFamily="34" charset="0"/>
                  <a:cs typeface="B Yekan" panose="00000400000000000000" pitchFamily="2" charset="-78"/>
                </a:rPr>
                <a:t>w</a:t>
              </a:r>
              <a:endParaRPr lang="en-US" sz="6600" dirty="0">
                <a:solidFill>
                  <a:srgbClr val="29C7FF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24" name="Right Bracket 23">
              <a:extLst>
                <a:ext uri="{FF2B5EF4-FFF2-40B4-BE49-F238E27FC236}">
                  <a16:creationId xmlns:a16="http://schemas.microsoft.com/office/drawing/2014/main" id="{32DF59AD-C2FA-85FA-8780-974CE8627896}"/>
                </a:ext>
              </a:extLst>
            </p:cNvPr>
            <p:cNvSpPr/>
            <p:nvPr/>
          </p:nvSpPr>
          <p:spPr>
            <a:xfrm rot="16200000">
              <a:off x="10434823" y="1652247"/>
              <a:ext cx="189083" cy="3238087"/>
            </a:xfrm>
            <a:prstGeom prst="rightBracket">
              <a:avLst>
                <a:gd name="adj" fmla="val 0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371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D2A93B-30B0-3518-9110-89E13C429331}"/>
                  </a:ext>
                </a:extLst>
              </p:cNvPr>
              <p:cNvSpPr txBox="1"/>
              <p:nvPr/>
            </p:nvSpPr>
            <p:spPr>
              <a:xfrm>
                <a:off x="-5526267" y="4394207"/>
                <a:ext cx="6796856" cy="1760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600" dirty="0" err="1">
                    <a:solidFill>
                      <a:srgbClr val="29C7FF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pK</a:t>
                </a:r>
                <a:r>
                  <a:rPr lang="en-US" sz="6600" baseline="-25000" dirty="0" err="1">
                    <a:solidFill>
                      <a:srgbClr val="29C7FF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a</a:t>
                </a:r>
                <a:r>
                  <a:rPr lang="en-US" sz="6600" dirty="0">
                    <a:solidFill>
                      <a:srgbClr val="29C7FF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rPr>
                  <a:t> </a:t>
                </a:r>
                <a:r>
                  <a:rPr lang="en-US" sz="6600" b="0" i="0" dirty="0">
                    <a:solidFill>
                      <a:srgbClr val="29C7FF"/>
                    </a:solidFill>
                    <a:effectLst/>
                    <a:latin typeface="Bahnschrift Light Condensed" panose="020B0502040204020203" pitchFamily="34" charset="0"/>
                  </a:rPr>
                  <a:t>= -log K</a:t>
                </a:r>
                <a:r>
                  <a:rPr lang="en-US" sz="6600" b="0" i="0" baseline="-25000" dirty="0">
                    <a:solidFill>
                      <a:srgbClr val="29C7FF"/>
                    </a:solidFill>
                    <a:effectLst/>
                    <a:latin typeface="Bahnschrift Light Condensed" panose="020B0502040204020203" pitchFamily="34" charset="0"/>
                  </a:rPr>
                  <a:t>a</a:t>
                </a:r>
                <a:r>
                  <a:rPr lang="en-US" sz="6600" b="0" i="0" dirty="0">
                    <a:solidFill>
                      <a:srgbClr val="29C7FF"/>
                    </a:solidFill>
                    <a:effectLst/>
                    <a:latin typeface="Bahnschrift Light Condensed" panose="020B0502040204020203" pitchFamily="34" charset="0"/>
                  </a:rPr>
                  <a:t> </a:t>
                </a:r>
                <a:r>
                  <a:rPr lang="en-US" sz="6600" dirty="0">
                    <a:solidFill>
                      <a:srgbClr val="29C7FF"/>
                    </a:solidFill>
                    <a:latin typeface="Bahnschrift Light Condensed" panose="020B0502040204020203" pitchFamily="34" charset="0"/>
                  </a:rPr>
                  <a:t>= 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600" i="1">
                            <a:solidFill>
                              <a:srgbClr val="29C7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6600">
                            <a:solidFill>
                              <a:srgbClr val="29C7FF"/>
                            </a:solidFill>
                            <a:latin typeface="Bahnschrift Light Condensed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6600">
                            <a:solidFill>
                              <a:srgbClr val="29C7FF"/>
                            </a:solidFill>
                            <a:latin typeface="Bahnschrift Light Condensed" panose="020B0502040204020203" pitchFamily="34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6600" baseline="-25000">
                            <a:solidFill>
                              <a:srgbClr val="29C7FF"/>
                            </a:solidFill>
                            <a:latin typeface="Bahnschrift Light Condensed" panose="020B0502040204020203" pitchFamily="34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en-US" sz="6600" dirty="0">
                    <a:solidFill>
                      <a:srgbClr val="29C7FF"/>
                    </a:solidFill>
                    <a:latin typeface="Bahnschrift Light Condensed" panose="020B0502040204020203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D2A93B-30B0-3518-9110-89E13C429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26267" y="4394207"/>
                <a:ext cx="6796856" cy="1760867"/>
              </a:xfrm>
              <a:prstGeom prst="rect">
                <a:avLst/>
              </a:prstGeom>
              <a:blipFill>
                <a:blip r:embed="rId2"/>
                <a:stretch>
                  <a:fillRect r="-3498" b="-9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D9A2764-2D3F-D547-756E-BBDD96175BE4}"/>
              </a:ext>
            </a:extLst>
          </p:cNvPr>
          <p:cNvSpPr txBox="1"/>
          <p:nvPr/>
        </p:nvSpPr>
        <p:spPr>
          <a:xfrm>
            <a:off x="2110089" y="552346"/>
            <a:ext cx="70339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9C7FF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log [H</a:t>
            </a:r>
            <a:r>
              <a:rPr lang="en-US" dirty="0"/>
              <a:t> </a:t>
            </a:r>
            <a:r>
              <a:rPr lang="en-US" sz="6600" baseline="30000" dirty="0">
                <a:solidFill>
                  <a:srgbClr val="29C7FF"/>
                </a:solidFill>
              </a:rPr>
              <a:t>+</a:t>
            </a:r>
            <a:r>
              <a:rPr lang="en-US" sz="6600" dirty="0">
                <a:solidFill>
                  <a:srgbClr val="29C7FF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]  </a:t>
            </a:r>
            <a:r>
              <a:rPr lang="en-US" sz="6600" b="0" i="0" dirty="0">
                <a:solidFill>
                  <a:srgbClr val="29C7FF"/>
                </a:solidFill>
                <a:effectLst/>
                <a:latin typeface="Bahnschrift Light Condensed" panose="020B0502040204020203" pitchFamily="34" charset="0"/>
                <a:cs typeface="B Yekan" panose="00000400000000000000" pitchFamily="2" charset="-78"/>
              </a:rPr>
              <a:t>=</a:t>
            </a:r>
            <a:r>
              <a:rPr lang="fa-IR" sz="6600" b="0" i="0" dirty="0">
                <a:solidFill>
                  <a:srgbClr val="29C7FF"/>
                </a:solidFill>
                <a:effectLst/>
                <a:latin typeface="Bahnschrift Light Condensed" panose="020B0502040204020203" pitchFamily="34" charset="0"/>
                <a:cs typeface="B Yekan" panose="00000400000000000000" pitchFamily="2" charset="-78"/>
              </a:rPr>
              <a:t>  </a:t>
            </a:r>
            <a:r>
              <a:rPr lang="fa-IR" sz="6600" dirty="0">
                <a:solidFill>
                  <a:srgbClr val="29C7FF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معمولا منفی </a:t>
            </a:r>
            <a:endParaRPr lang="en-US" sz="6600" dirty="0">
              <a:solidFill>
                <a:srgbClr val="29C7FF"/>
              </a:solidFill>
              <a:latin typeface="Bahnschrift Light Condensed" panose="020B0502040204020203" pitchFamily="34" charset="0"/>
              <a:cs typeface="B Yeka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17444-B14A-5840-E7A3-CFBD1D5852E6}"/>
              </a:ext>
            </a:extLst>
          </p:cNvPr>
          <p:cNvSpPr txBox="1"/>
          <p:nvPr/>
        </p:nvSpPr>
        <p:spPr>
          <a:xfrm>
            <a:off x="-3603674" y="1660342"/>
            <a:ext cx="40014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9C7FF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pH = -log [H</a:t>
            </a:r>
            <a:r>
              <a:rPr lang="en-US" dirty="0"/>
              <a:t> </a:t>
            </a:r>
            <a:r>
              <a:rPr lang="en-US" sz="6600" baseline="30000" dirty="0">
                <a:solidFill>
                  <a:srgbClr val="29C7FF"/>
                </a:solidFill>
              </a:rPr>
              <a:t>+</a:t>
            </a:r>
            <a:r>
              <a:rPr lang="en-US" sz="6600" dirty="0">
                <a:solidFill>
                  <a:srgbClr val="29C7FF"/>
                </a:solidFill>
                <a:latin typeface="Bahnschrift Light Condensed" panose="020B0502040204020203" pitchFamily="34" charset="0"/>
                <a:cs typeface="B Yekan" panose="00000400000000000000" pitchFamily="2" charset="-78"/>
              </a:rPr>
              <a:t>]</a:t>
            </a:r>
            <a:endParaRPr lang="en-US" sz="6600" baseline="30000" dirty="0">
              <a:solidFill>
                <a:srgbClr val="29C7FF"/>
              </a:solidFill>
              <a:latin typeface="Bahnschrift Light Condensed" panose="020B0502040204020203" pitchFamily="34" charset="0"/>
              <a:cs typeface="B Yekan" panose="00000400000000000000" pitchFamily="2" charset="-7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9CC7F90-00E0-DAD9-002C-995EFC3FF521}"/>
              </a:ext>
            </a:extLst>
          </p:cNvPr>
          <p:cNvGrpSpPr/>
          <p:nvPr/>
        </p:nvGrpSpPr>
        <p:grpSpPr>
          <a:xfrm>
            <a:off x="1105786" y="1750200"/>
            <a:ext cx="8393723" cy="3828612"/>
            <a:chOff x="1105786" y="1750200"/>
            <a:chExt cx="8393723" cy="38286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32ED9E3-92DA-B8ED-CC53-0FB3CC926145}"/>
                    </a:ext>
                  </a:extLst>
                </p:cNvPr>
                <p:cNvSpPr txBox="1"/>
                <p:nvPr/>
              </p:nvSpPr>
              <p:spPr>
                <a:xfrm>
                  <a:off x="1105786" y="1750200"/>
                  <a:ext cx="8393723" cy="38286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6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  <a:cs typeface="B Yekan" panose="00000400000000000000" pitchFamily="2" charset="-78"/>
                    </a:rPr>
                    <a:t>-log [H</a:t>
                  </a:r>
                  <a:r>
                    <a:rPr lang="en-US" dirty="0"/>
                    <a:t> </a:t>
                  </a:r>
                  <a:r>
                    <a:rPr lang="en-US" sz="6600" baseline="30000" dirty="0">
                      <a:solidFill>
                        <a:srgbClr val="29C7FF"/>
                      </a:solidFill>
                    </a:rPr>
                    <a:t>+</a:t>
                  </a:r>
                  <a:r>
                    <a:rPr lang="en-US" sz="66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  <a:cs typeface="B Yekan" panose="00000400000000000000" pitchFamily="2" charset="-78"/>
                    </a:rPr>
                    <a:t>] = log [H</a:t>
                  </a:r>
                  <a:r>
                    <a:rPr lang="en-US" sz="6600" baseline="30000" dirty="0">
                      <a:solidFill>
                        <a:srgbClr val="29C7FF"/>
                      </a:solidFill>
                    </a:rPr>
                    <a:t>+</a:t>
                  </a:r>
                  <a:r>
                    <a:rPr lang="en-US" sz="66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  <a:cs typeface="B Yekan" panose="00000400000000000000" pitchFamily="2" charset="-78"/>
                    </a:rPr>
                    <a:t>]</a:t>
                  </a:r>
                  <a:r>
                    <a:rPr lang="en-US" sz="6600" baseline="300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  <a:cs typeface="B Yekan" panose="00000400000000000000" pitchFamily="2" charset="-78"/>
                    </a:rPr>
                    <a:t>-1</a:t>
                  </a:r>
                  <a:r>
                    <a:rPr lang="en-US" sz="66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  <a:cs typeface="B Yekan" panose="00000400000000000000" pitchFamily="2" charset="-78"/>
                    </a:rPr>
                    <a:t> = log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6600" b="0" i="1" smtClean="0">
                              <a:solidFill>
                                <a:srgbClr val="29C7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6600" b="0" i="0" smtClean="0">
                              <a:solidFill>
                                <a:srgbClr val="29C7FF"/>
                              </a:solidFill>
                              <a:effectLst/>
                              <a:latin typeface="Bahnschrift Light Condensed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6600" dirty="0">
                              <a:solidFill>
                                <a:srgbClr val="29C7FF"/>
                              </a:solidFill>
                              <a:latin typeface="Bahnschrift Light Condensed" panose="020B0502040204020203" pitchFamily="34" charset="0"/>
                              <a:cs typeface="B Yekan" panose="00000400000000000000" pitchFamily="2" charset="-78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sz="6600" dirty="0">
                              <a:solidFill>
                                <a:srgbClr val="29C7FF"/>
                              </a:solidFill>
                              <a:latin typeface="Bahnschrift Light Condensed" panose="020B0502040204020203" pitchFamily="34" charset="0"/>
                              <a:cs typeface="B Yekan" panose="00000400000000000000" pitchFamily="2" charset="-78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sz="6600" baseline="30000" dirty="0">
                              <a:solidFill>
                                <a:srgbClr val="29C7FF"/>
                              </a:solidFill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6600" dirty="0">
                              <a:solidFill>
                                <a:srgbClr val="29C7FF"/>
                              </a:solidFill>
                              <a:latin typeface="Bahnschrift Light Condensed" panose="020B0502040204020203" pitchFamily="34" charset="0"/>
                              <a:cs typeface="B Yekan" panose="00000400000000000000" pitchFamily="2" charset="-78"/>
                            </a:rPr>
                            <m:t>]</m:t>
                          </m:r>
                        </m:den>
                      </m:f>
                    </m:oMath>
                  </a14:m>
                  <a:endParaRPr lang="fa-IR" sz="6600" dirty="0">
                    <a:solidFill>
                      <a:srgbClr val="29C7FF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endParaRPr>
                </a:p>
                <a:p>
                  <a:pPr algn="ctr"/>
                  <a:r>
                    <a:rPr lang="en-US" sz="66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  <a:cs typeface="B Yekan" panose="00000400000000000000" pitchFamily="2" charset="-78"/>
                    </a:rPr>
                    <a:t>pH = -log [H</a:t>
                  </a:r>
                  <a:r>
                    <a:rPr lang="en-US" sz="6600" dirty="0"/>
                    <a:t> </a:t>
                  </a:r>
                  <a:r>
                    <a:rPr lang="en-US" sz="6600" baseline="30000" dirty="0">
                      <a:solidFill>
                        <a:srgbClr val="29C7FF"/>
                      </a:solidFill>
                    </a:rPr>
                    <a:t>+</a:t>
                  </a:r>
                  <a:r>
                    <a:rPr lang="en-US" sz="66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  <a:cs typeface="B Yekan" panose="00000400000000000000" pitchFamily="2" charset="-78"/>
                    </a:rPr>
                    <a:t>] =</a:t>
                  </a:r>
                  <a:r>
                    <a:rPr lang="fa-IR" sz="66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  <a:cs typeface="B Yekan" panose="00000400000000000000" pitchFamily="2" charset="-78"/>
                    </a:rPr>
                    <a:t> </a:t>
                  </a:r>
                  <a:r>
                    <a:rPr lang="en-US" sz="6600" dirty="0">
                      <a:solidFill>
                        <a:srgbClr val="29C7FF"/>
                      </a:solidFill>
                      <a:latin typeface="Bahnschrift Light Condensed" panose="020B0502040204020203" pitchFamily="34" charset="0"/>
                      <a:cs typeface="B Yekan" panose="00000400000000000000" pitchFamily="2" charset="-78"/>
                    </a:rPr>
                    <a:t>log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6600" b="0" i="1" smtClean="0">
                              <a:solidFill>
                                <a:srgbClr val="29C7F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6600" b="0" i="0" smtClean="0">
                              <a:solidFill>
                                <a:srgbClr val="29C7FF"/>
                              </a:solidFill>
                              <a:effectLst/>
                              <a:latin typeface="Bahnschrift Light Condensed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6600" dirty="0">
                              <a:solidFill>
                                <a:srgbClr val="29C7FF"/>
                              </a:solidFill>
                              <a:latin typeface="Bahnschrift Light Condensed" panose="020B0502040204020203" pitchFamily="34" charset="0"/>
                              <a:cs typeface="B Yekan" panose="00000400000000000000" pitchFamily="2" charset="-78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sz="6600" dirty="0">
                              <a:solidFill>
                                <a:srgbClr val="29C7FF"/>
                              </a:solidFill>
                              <a:latin typeface="Bahnschrift Light Condensed" panose="020B0502040204020203" pitchFamily="34" charset="0"/>
                              <a:cs typeface="B Yekan" panose="00000400000000000000" pitchFamily="2" charset="-78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sz="6600" baseline="30000" dirty="0">
                              <a:solidFill>
                                <a:srgbClr val="29C7FF"/>
                              </a:solidFill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6600" dirty="0">
                              <a:solidFill>
                                <a:srgbClr val="29C7FF"/>
                              </a:solidFill>
                              <a:latin typeface="Bahnschrift Light Condensed" panose="020B0502040204020203" pitchFamily="34" charset="0"/>
                              <a:cs typeface="B Yekan" panose="00000400000000000000" pitchFamily="2" charset="-78"/>
                            </a:rPr>
                            <m:t>]</m:t>
                          </m:r>
                        </m:den>
                      </m:f>
                    </m:oMath>
                  </a14:m>
                  <a:endParaRPr lang="en-US" sz="6600" baseline="30000" dirty="0">
                    <a:solidFill>
                      <a:srgbClr val="29C7FF"/>
                    </a:solidFill>
                    <a:latin typeface="Bahnschrift Light Condensed" panose="020B0502040204020203" pitchFamily="34" charset="0"/>
                    <a:cs typeface="B Yekan" panose="00000400000000000000" pitchFamily="2" charset="-78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32ED9E3-92DA-B8ED-CC53-0FB3CC9261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786" y="1750200"/>
                  <a:ext cx="8393723" cy="3828612"/>
                </a:xfrm>
                <a:prstGeom prst="rect">
                  <a:avLst/>
                </a:prstGeom>
                <a:blipFill>
                  <a:blip r:embed="rId3"/>
                  <a:stretch>
                    <a:fillRect l="-2687" r="-5084" b="-33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6F1994E-9244-1AEF-2542-D66D742C7244}"/>
                </a:ext>
              </a:extLst>
            </p:cNvPr>
            <p:cNvSpPr/>
            <p:nvPr/>
          </p:nvSpPr>
          <p:spPr>
            <a:xfrm rot="19094039">
              <a:off x="1457044" y="1799353"/>
              <a:ext cx="2625473" cy="2631023"/>
            </a:xfrm>
            <a:prstGeom prst="arc">
              <a:avLst>
                <a:gd name="adj1" fmla="val 14410453"/>
                <a:gd name="adj2" fmla="val 21568897"/>
              </a:avLst>
            </a:prstGeom>
            <a:ln w="28575">
              <a:solidFill>
                <a:schemeClr val="bg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472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135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 Yekan</vt:lpstr>
      <vt:lpstr>Bahnschrift Light Condensed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Ghorbani</dc:creator>
  <cp:lastModifiedBy>Ali Ghorbani</cp:lastModifiedBy>
  <cp:revision>24</cp:revision>
  <dcterms:created xsi:type="dcterms:W3CDTF">2025-02-20T08:07:25Z</dcterms:created>
  <dcterms:modified xsi:type="dcterms:W3CDTF">2025-02-21T18:42:43Z</dcterms:modified>
</cp:coreProperties>
</file>