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8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2.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60" r:id="rId4"/>
    <p:sldId id="262" r:id="rId5"/>
    <p:sldId id="261" r:id="rId6"/>
    <p:sldId id="263" r:id="rId7"/>
    <p:sldId id="266" r:id="rId8"/>
    <p:sldId id="267" r:id="rId9"/>
    <p:sldId id="268" r:id="rId10"/>
    <p:sldId id="269" r:id="rId11"/>
    <p:sldId id="270" r:id="rId12"/>
    <p:sldId id="271" r:id="rId13"/>
    <p:sldId id="272" r:id="rId14"/>
    <p:sldId id="280" r:id="rId15"/>
    <p:sldId id="273" r:id="rId16"/>
    <p:sldId id="274" r:id="rId17"/>
    <p:sldId id="275" r:id="rId18"/>
    <p:sldId id="276" r:id="rId19"/>
    <p:sldId id="278" r:id="rId20"/>
    <p:sldId id="282" r:id="rId21"/>
    <p:sldId id="283" r:id="rId22"/>
    <p:sldId id="281" r:id="rId23"/>
    <p:sldId id="279" r:id="rId24"/>
    <p:sldId id="277" r:id="rId25"/>
    <p:sldId id="284" r:id="rId26"/>
    <p:sldId id="285" r:id="rId27"/>
    <p:sldId id="286" r:id="rId28"/>
    <p:sldId id="287" r:id="rId29"/>
    <p:sldId id="288" r:id="rId30"/>
    <p:sldId id="289" r:id="rId31"/>
    <p:sldId id="290" r:id="rId32"/>
    <p:sldId id="291" r:id="rId33"/>
    <p:sldId id="294" r:id="rId34"/>
    <p:sldId id="295" r:id="rId35"/>
  </p:sldIdLst>
  <p:sldSz cx="12192000" cy="6858000"/>
  <p:notesSz cx="6858000" cy="9144000"/>
  <p:custDataLst>
    <p:tags r:id="rId4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ngsoft" initials="k" lastIdx="1" clrIdx="0"/>
  <p:cmAuthor id="2" name="作者" initials="A" lastIdx="0" clrIdx="1"/>
  <p:cmAuthor id="3" name="Author" initials="A" lastIdx="0" clrIdx="2"/>
  <p:cmAuthor id="4" name="xss041208" initials="x" lastIdx="1" clrIdx="3"/>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tags" Target="tags/tag182.xml"/><Relationship Id="rId41" Type="http://schemas.openxmlformats.org/officeDocument/2006/relationships/customXml" Target="../customXml/item1.xml"/><Relationship Id="rId40" Type="http://schemas.openxmlformats.org/officeDocument/2006/relationships/customXmlProps" Target="../customXml/itemProps181.xml"/><Relationship Id="rId4" Type="http://schemas.openxmlformats.org/officeDocument/2006/relationships/slide" Target="slides/slide1.xml"/><Relationship Id="rId39" Type="http://schemas.openxmlformats.org/officeDocument/2006/relationships/commentAuthors" Target="commentAuthors.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1.jpeg"/><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image" Target="../media/image2.jpeg"/><Relationship Id="rId2" Type="http://schemas.openxmlformats.org/officeDocument/2006/relationships/tags" Target="../tags/tag17.xml"/><Relationship Id="rId15" Type="http://schemas.openxmlformats.org/officeDocument/2006/relationships/tags" Target="../tags/tag29.xml"/><Relationship Id="rId14" Type="http://schemas.openxmlformats.org/officeDocument/2006/relationships/tags" Target="../tags/tag28.xml"/><Relationship Id="rId13" Type="http://schemas.openxmlformats.org/officeDocument/2006/relationships/tags" Target="../tags/tag27.xml"/><Relationship Id="rId12" Type="http://schemas.openxmlformats.org/officeDocument/2006/relationships/tags" Target="../tags/tag26.xml"/><Relationship Id="rId11" Type="http://schemas.openxmlformats.org/officeDocument/2006/relationships/tags" Target="../tags/tag25.xml"/><Relationship Id="rId10" Type="http://schemas.openxmlformats.org/officeDocument/2006/relationships/tags" Target="../tags/tag24.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43.xml"/><Relationship Id="rId8" Type="http://schemas.openxmlformats.org/officeDocument/2006/relationships/tags" Target="../tags/tag42.xml"/><Relationship Id="rId7" Type="http://schemas.openxmlformats.org/officeDocument/2006/relationships/tags" Target="../tags/tag41.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56.xml"/><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image" Target="../media/image1.jpeg"/><Relationship Id="rId13" Type="http://schemas.openxmlformats.org/officeDocument/2006/relationships/tags" Target="../tags/tag76.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7" Type="http://schemas.openxmlformats.org/officeDocument/2006/relationships/tags" Target="../tags/tag81.xml"/><Relationship Id="rId6" Type="http://schemas.openxmlformats.org/officeDocument/2006/relationships/tags" Target="../tags/tag80.xml"/><Relationship Id="rId5" Type="http://schemas.openxmlformats.org/officeDocument/2006/relationships/tags" Target="../tags/tag79.xml"/><Relationship Id="rId4" Type="http://schemas.openxmlformats.org/officeDocument/2006/relationships/tags" Target="../tags/tag78.xml"/><Relationship Id="rId3" Type="http://schemas.openxmlformats.org/officeDocument/2006/relationships/image" Target="../media/image3.png"/><Relationship Id="rId2" Type="http://schemas.openxmlformats.org/officeDocument/2006/relationships/tags" Target="../tags/tag77.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tags" Target="../tags/tag86.xml"/><Relationship Id="rId7" Type="http://schemas.openxmlformats.org/officeDocument/2006/relationships/tags" Target="../tags/tag85.xml"/><Relationship Id="rId6" Type="http://schemas.openxmlformats.org/officeDocument/2006/relationships/tags" Target="../tags/tag84.xml"/><Relationship Id="rId5" Type="http://schemas.openxmlformats.org/officeDocument/2006/relationships/image" Target="../media/image4.png"/><Relationship Id="rId4" Type="http://schemas.openxmlformats.org/officeDocument/2006/relationships/tags" Target="../tags/tag83.xml"/><Relationship Id="rId3" Type="http://schemas.openxmlformats.org/officeDocument/2006/relationships/tags" Target="../tags/tag82.xml"/><Relationship Id="rId2" Type="http://schemas.openxmlformats.org/officeDocument/2006/relationships/image" Target="../media/image1.jpeg"/><Relationship Id="rId10" Type="http://schemas.openxmlformats.org/officeDocument/2006/relationships/tags" Target="../tags/tag88.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tags" Target="../tags/tag93.xml"/><Relationship Id="rId6" Type="http://schemas.openxmlformats.org/officeDocument/2006/relationships/tags" Target="../tags/tag92.xml"/><Relationship Id="rId5" Type="http://schemas.openxmlformats.org/officeDocument/2006/relationships/tags" Target="../tags/tag91.xml"/><Relationship Id="rId4" Type="http://schemas.openxmlformats.org/officeDocument/2006/relationships/image" Target="../media/image5.png"/><Relationship Id="rId3" Type="http://schemas.openxmlformats.org/officeDocument/2006/relationships/tags" Target="../tags/tag90.xml"/><Relationship Id="rId2" Type="http://schemas.openxmlformats.org/officeDocument/2006/relationships/tags" Target="../tags/tag89.xml"/><Relationship Id="rId10" Type="http://schemas.openxmlformats.org/officeDocument/2006/relationships/tags" Target="../tags/tag96.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02.xml"/><Relationship Id="rId8" Type="http://schemas.openxmlformats.org/officeDocument/2006/relationships/tags" Target="../tags/tag101.xml"/><Relationship Id="rId7" Type="http://schemas.openxmlformats.org/officeDocument/2006/relationships/tags" Target="../tags/tag100.xml"/><Relationship Id="rId6" Type="http://schemas.openxmlformats.org/officeDocument/2006/relationships/image" Target="../media/image7.png"/><Relationship Id="rId5" Type="http://schemas.openxmlformats.org/officeDocument/2006/relationships/tags" Target="../tags/tag99.xml"/><Relationship Id="rId4" Type="http://schemas.openxmlformats.org/officeDocument/2006/relationships/image" Target="../media/image6.png"/><Relationship Id="rId3" Type="http://schemas.openxmlformats.org/officeDocument/2006/relationships/tags" Target="../tags/tag98.xml"/><Relationship Id="rId2" Type="http://schemas.openxmlformats.org/officeDocument/2006/relationships/tags" Target="../tags/tag97.xml"/><Relationship Id="rId12" Type="http://schemas.openxmlformats.org/officeDocument/2006/relationships/tags" Target="../tags/tag105.xml"/><Relationship Id="rId11" Type="http://schemas.openxmlformats.org/officeDocument/2006/relationships/tags" Target="../tags/tag104.xml"/><Relationship Id="rId10" Type="http://schemas.openxmlformats.org/officeDocument/2006/relationships/tags" Target="../tags/tag103.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12.xml"/><Relationship Id="rId8" Type="http://schemas.openxmlformats.org/officeDocument/2006/relationships/tags" Target="../tags/tag111.xml"/><Relationship Id="rId7" Type="http://schemas.openxmlformats.org/officeDocument/2006/relationships/tags" Target="../tags/tag110.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image" Target="../media/image8.png"/><Relationship Id="rId3" Type="http://schemas.openxmlformats.org/officeDocument/2006/relationships/tags" Target="../tags/tag107.xml"/><Relationship Id="rId2" Type="http://schemas.openxmlformats.org/officeDocument/2006/relationships/tags" Target="../tags/tag106.xml"/><Relationship Id="rId10" Type="http://schemas.openxmlformats.org/officeDocument/2006/relationships/tags" Target="../tags/tag113.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20.xml"/><Relationship Id="rId8" Type="http://schemas.openxmlformats.org/officeDocument/2006/relationships/tags" Target="../tags/tag119.xml"/><Relationship Id="rId7" Type="http://schemas.openxmlformats.org/officeDocument/2006/relationships/tags" Target="../tags/tag118.xml"/><Relationship Id="rId6" Type="http://schemas.openxmlformats.org/officeDocument/2006/relationships/tags" Target="../tags/tag117.xml"/><Relationship Id="rId5" Type="http://schemas.openxmlformats.org/officeDocument/2006/relationships/tags" Target="../tags/tag116.xml"/><Relationship Id="rId4" Type="http://schemas.openxmlformats.org/officeDocument/2006/relationships/image" Target="../media/image9.png"/><Relationship Id="rId3" Type="http://schemas.openxmlformats.org/officeDocument/2006/relationships/tags" Target="../tags/tag115.xml"/><Relationship Id="rId2" Type="http://schemas.openxmlformats.org/officeDocument/2006/relationships/tags" Target="../tags/tag114.xml"/><Relationship Id="rId12" Type="http://schemas.openxmlformats.org/officeDocument/2006/relationships/tags" Target="../tags/tag123.xml"/><Relationship Id="rId11" Type="http://schemas.openxmlformats.org/officeDocument/2006/relationships/tags" Target="../tags/tag122.xml"/><Relationship Id="rId10" Type="http://schemas.openxmlformats.org/officeDocument/2006/relationships/tags" Target="../tags/tag121.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28.xml"/><Relationship Id="rId8" Type="http://schemas.openxmlformats.org/officeDocument/2006/relationships/tags" Target="../tags/tag127.xml"/><Relationship Id="rId7" Type="http://schemas.openxmlformats.org/officeDocument/2006/relationships/image" Target="../media/image11.png"/><Relationship Id="rId6" Type="http://schemas.openxmlformats.org/officeDocument/2006/relationships/tags" Target="../tags/tag126.xml"/><Relationship Id="rId5" Type="http://schemas.openxmlformats.org/officeDocument/2006/relationships/image" Target="../media/image10.png"/><Relationship Id="rId4" Type="http://schemas.openxmlformats.org/officeDocument/2006/relationships/tags" Target="../tags/tag125.xml"/><Relationship Id="rId3" Type="http://schemas.openxmlformats.org/officeDocument/2006/relationships/tags" Target="../tags/tag124.xml"/><Relationship Id="rId2" Type="http://schemas.openxmlformats.org/officeDocument/2006/relationships/image" Target="../media/image1.jpeg"/><Relationship Id="rId12" Type="http://schemas.openxmlformats.org/officeDocument/2006/relationships/tags" Target="../tags/tag131.xml"/><Relationship Id="rId11" Type="http://schemas.openxmlformats.org/officeDocument/2006/relationships/tags" Target="../tags/tag130.xml"/><Relationship Id="rId10" Type="http://schemas.openxmlformats.org/officeDocument/2006/relationships/tags" Target="../tags/tag129.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email">
            <a:lum/>
          </a:blip>
          <a:srcRect/>
          <a:stretch>
            <a:fillRect/>
          </a:stretch>
        </a:blipFill>
        <a:effectLst/>
      </p:bgPr>
    </p:bg>
    <p:spTree>
      <p:nvGrpSpPr>
        <p:cNvPr id="1" name=""/>
        <p:cNvGrpSpPr/>
        <p:nvPr/>
      </p:nvGrpSpPr>
      <p:grpSpPr>
        <a:xfrm>
          <a:off x="0" y="0"/>
          <a:ext cx="0" cy="0"/>
          <a:chOff x="0" y="0"/>
          <a:chExt cx="0" cy="0"/>
        </a:xfrm>
      </p:grpSpPr>
      <p:grpSp>
        <p:nvGrpSpPr>
          <p:cNvPr id="8" name="组合 7"/>
          <p:cNvGrpSpPr/>
          <p:nvPr>
            <p:custDataLst>
              <p:tags r:id="rId3"/>
            </p:custDataLst>
          </p:nvPr>
        </p:nvGrpSpPr>
        <p:grpSpPr>
          <a:xfrm>
            <a:off x="2373086" y="1865034"/>
            <a:ext cx="732971" cy="693803"/>
            <a:chOff x="2162629" y="1889740"/>
            <a:chExt cx="732971" cy="693803"/>
          </a:xfrm>
        </p:grpSpPr>
        <p:cxnSp>
          <p:nvCxnSpPr>
            <p:cNvPr id="9" name="直接连接符 8"/>
            <p:cNvCxnSpPr/>
            <p:nvPr>
              <p:custDataLst>
                <p:tags r:id="rId4"/>
              </p:custDataLst>
            </p:nvPr>
          </p:nvCxnSpPr>
          <p:spPr>
            <a:xfrm>
              <a:off x="2162629" y="1889740"/>
              <a:ext cx="0" cy="693803"/>
            </a:xfrm>
            <a:prstGeom prst="line">
              <a:avLst/>
            </a:prstGeom>
            <a:ln w="381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5"/>
              </p:custDataLst>
            </p:nvPr>
          </p:nvCxnSpPr>
          <p:spPr>
            <a:xfrm flipH="1">
              <a:off x="2162629" y="1889740"/>
              <a:ext cx="732971" cy="0"/>
            </a:xfrm>
            <a:prstGeom prst="line">
              <a:avLst/>
            </a:prstGeom>
            <a:ln w="38100">
              <a:solidFill>
                <a:schemeClr val="accent1"/>
              </a:solidFill>
            </a:ln>
            <a:effectLst/>
          </p:spPr>
          <p:style>
            <a:lnRef idx="1">
              <a:schemeClr val="accent1"/>
            </a:lnRef>
            <a:fillRef idx="0">
              <a:schemeClr val="accent1"/>
            </a:fillRef>
            <a:effectRef idx="0">
              <a:schemeClr val="accent1"/>
            </a:effectRef>
            <a:fontRef idx="minor">
              <a:schemeClr val="tx1"/>
            </a:fontRef>
          </p:style>
        </p:cxnSp>
      </p:grpSp>
      <p:grpSp>
        <p:nvGrpSpPr>
          <p:cNvPr id="11" name="组合 10"/>
          <p:cNvGrpSpPr/>
          <p:nvPr>
            <p:custDataLst>
              <p:tags r:id="rId6"/>
            </p:custDataLst>
          </p:nvPr>
        </p:nvGrpSpPr>
        <p:grpSpPr>
          <a:xfrm rot="10800000">
            <a:off x="9085943" y="3994207"/>
            <a:ext cx="732971" cy="693803"/>
            <a:chOff x="2162629" y="1889740"/>
            <a:chExt cx="732971" cy="693803"/>
          </a:xfrm>
        </p:grpSpPr>
        <p:cxnSp>
          <p:nvCxnSpPr>
            <p:cNvPr id="12" name="直接连接符 11"/>
            <p:cNvCxnSpPr/>
            <p:nvPr>
              <p:custDataLst>
                <p:tags r:id="rId7"/>
              </p:custDataLst>
            </p:nvPr>
          </p:nvCxnSpPr>
          <p:spPr>
            <a:xfrm>
              <a:off x="2162629" y="1889740"/>
              <a:ext cx="0" cy="693803"/>
            </a:xfrm>
            <a:prstGeom prst="line">
              <a:avLst/>
            </a:prstGeom>
            <a:ln w="381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8"/>
              </p:custDataLst>
            </p:nvPr>
          </p:nvCxnSpPr>
          <p:spPr>
            <a:xfrm flipH="1">
              <a:off x="2162629" y="1889740"/>
              <a:ext cx="732971" cy="0"/>
            </a:xfrm>
            <a:prstGeom prst="line">
              <a:avLst/>
            </a:prstGeom>
            <a:ln w="38100">
              <a:solidFill>
                <a:schemeClr val="accent1"/>
              </a:solidFill>
            </a:ln>
            <a:effectLst/>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ctrTitle"/>
            <p:custDataLst>
              <p:tags r:id="rId9"/>
            </p:custDataLst>
          </p:nvPr>
        </p:nvSpPr>
        <p:spPr>
          <a:xfrm>
            <a:off x="2371272" y="2281605"/>
            <a:ext cx="7244440" cy="1938992"/>
          </a:xfrm>
        </p:spPr>
        <p:txBody>
          <a:bodyPr anchor="b">
            <a:normAutofit/>
          </a:bodyPr>
          <a:lstStyle>
            <a:lvl1pPr algn="ctr">
              <a:lnSpc>
                <a:spcPct val="100000"/>
              </a:lnSpc>
              <a:defRPr sz="6000" b="1">
                <a:solidFill>
                  <a:schemeClr val="tx1">
                    <a:lumMod val="75000"/>
                    <a:lumOff val="25000"/>
                  </a:schemeClr>
                </a:solidFill>
                <a:latin typeface="+mj-lt"/>
              </a:defRPr>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10"/>
            </p:custDataLst>
          </p:nvPr>
        </p:nvSpPr>
        <p:spPr>
          <a:xfrm>
            <a:off x="2371272" y="5776191"/>
            <a:ext cx="7447642" cy="793751"/>
          </a:xfrm>
        </p:spPr>
        <p:txBody>
          <a:bodyPr>
            <a:normAutofit/>
          </a:bodyPr>
          <a:lstStyle>
            <a:lvl1pPr marL="0" indent="0" algn="ctr">
              <a:buNone/>
              <a:defRPr sz="1800" b="1">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custDataLst>
              <p:tags r:id="rId11"/>
            </p:custDataLst>
          </p:nvPr>
        </p:nvSpPr>
        <p:spPr>
          <a:xfrm>
            <a:off x="838200" y="82283"/>
            <a:ext cx="2743200" cy="365125"/>
          </a:xfrm>
        </p:spPr>
        <p:txBody>
          <a:bodyPr/>
          <a:lstStyle/>
          <a:p>
            <a:fld id="{DAADA20A-4FAB-4501-9DBC-808E63B6D529}" type="datetimeFigureOut">
              <a:rPr lang="zh-CN" altLang="en-US" smtClean="0"/>
            </a:fld>
            <a:endParaRPr lang="zh-CN" altLang="en-US"/>
          </a:p>
        </p:txBody>
      </p:sp>
      <p:sp>
        <p:nvSpPr>
          <p:cNvPr id="5" name="页脚占位符 4"/>
          <p:cNvSpPr>
            <a:spLocks noGrp="1"/>
          </p:cNvSpPr>
          <p:nvPr>
            <p:ph type="ftr" sz="quarter" idx="11"/>
            <p:custDataLst>
              <p:tags r:id="rId12"/>
            </p:custDataLst>
          </p:nvPr>
        </p:nvSpPr>
        <p:spPr>
          <a:xfrm>
            <a:off x="4038600" y="82283"/>
            <a:ext cx="4114800" cy="365125"/>
          </a:xfrm>
        </p:spPr>
        <p:txBody>
          <a:bodyPr/>
          <a:lstStyle/>
          <a:p>
            <a:endParaRPr lang="zh-CN" altLang="en-US" dirty="0"/>
          </a:p>
        </p:txBody>
      </p:sp>
      <p:sp>
        <p:nvSpPr>
          <p:cNvPr id="6" name="灯片编号占位符 5"/>
          <p:cNvSpPr>
            <a:spLocks noGrp="1"/>
          </p:cNvSpPr>
          <p:nvPr>
            <p:ph type="sldNum" sz="quarter" idx="12"/>
            <p:custDataLst>
              <p:tags r:id="rId13"/>
            </p:custDataLst>
          </p:nvPr>
        </p:nvSpPr>
        <p:spPr>
          <a:xfrm>
            <a:off x="8610600" y="82283"/>
            <a:ext cx="2743200" cy="365125"/>
          </a:xfrm>
        </p:spPr>
        <p:txBody>
          <a:bodyPr/>
          <a:lstStyle/>
          <a:p>
            <a:fld id="{488C92A0-1798-4323-8772-FB979B61E276}"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a:t>单击此处编辑母版标题样式</a:t>
            </a:r>
            <a:endParaRPr lang="zh-CN" altLang="en-US"/>
          </a:p>
        </p:txBody>
      </p:sp>
      <p:sp>
        <p:nvSpPr>
          <p:cNvPr id="3" name="内容占位符 2"/>
          <p:cNvSpPr>
            <a:spLocks noGrp="1"/>
          </p:cNvSpPr>
          <p:nvPr>
            <p:ph idx="1"/>
            <p:custDataLst>
              <p:tags r:id="rId3"/>
            </p:custDataLst>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DAADA20A-4FAB-4501-9DBC-808E63B6D529}"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88C92A0-1798-4323-8772-FB979B61E276}"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rotWithShape="1">
          <a:blip r:embed="rId3" cstate="email"/>
          <a:srcRect b="-2"/>
          <a:stretch>
            <a:fillRect/>
          </a:stretch>
        </p:blipFill>
        <p:spPr>
          <a:xfrm rot="5400000">
            <a:off x="2666999" y="-2666998"/>
            <a:ext cx="6858001" cy="12191999"/>
          </a:xfrm>
          <a:custGeom>
            <a:avLst/>
            <a:gdLst>
              <a:gd name="connsiteX0" fmla="*/ 0 w 6858001"/>
              <a:gd name="connsiteY0" fmla="*/ 12191999 h 12191999"/>
              <a:gd name="connsiteX1" fmla="*/ 0 w 6858001"/>
              <a:gd name="connsiteY1" fmla="*/ 6313706 h 12191999"/>
              <a:gd name="connsiteX2" fmla="*/ 174382 w 6858001"/>
              <a:gd name="connsiteY2" fmla="*/ 6239049 h 12191999"/>
              <a:gd name="connsiteX3" fmla="*/ 1966684 w 6858001"/>
              <a:gd name="connsiteY3" fmla="*/ 5863765 h 12191999"/>
              <a:gd name="connsiteX4" fmla="*/ 6858000 w 6858001"/>
              <a:gd name="connsiteY4" fmla="*/ 6720107 h 12191999"/>
              <a:gd name="connsiteX5" fmla="*/ 6858000 w 6858001"/>
              <a:gd name="connsiteY5" fmla="*/ 0 h 12191999"/>
              <a:gd name="connsiteX6" fmla="*/ 6858001 w 6858001"/>
              <a:gd name="connsiteY6" fmla="*/ 0 h 12191999"/>
              <a:gd name="connsiteX7" fmla="*/ 6858001 w 6858001"/>
              <a:gd name="connsiteY7" fmla="*/ 12191999 h 12191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2191999">
                <a:moveTo>
                  <a:pt x="0" y="12191999"/>
                </a:moveTo>
                <a:lnTo>
                  <a:pt x="0" y="6313706"/>
                </a:lnTo>
                <a:lnTo>
                  <a:pt x="174382" y="6239049"/>
                </a:lnTo>
                <a:cubicBezTo>
                  <a:pt x="982140" y="5893018"/>
                  <a:pt x="874468" y="5944111"/>
                  <a:pt x="1966684" y="5863765"/>
                </a:cubicBezTo>
                <a:cubicBezTo>
                  <a:pt x="3690775" y="5923463"/>
                  <a:pt x="4681720" y="7887816"/>
                  <a:pt x="6858000" y="6720107"/>
                </a:cubicBezTo>
                <a:lnTo>
                  <a:pt x="6858000" y="0"/>
                </a:lnTo>
                <a:lnTo>
                  <a:pt x="6858001" y="0"/>
                </a:lnTo>
                <a:lnTo>
                  <a:pt x="6858001" y="12191999"/>
                </a:lnTo>
                <a:close/>
              </a:path>
            </a:pathLst>
          </a:custGeom>
        </p:spPr>
      </p:pic>
      <p:cxnSp>
        <p:nvCxnSpPr>
          <p:cNvPr id="9" name="直接连接符 8"/>
          <p:cNvCxnSpPr/>
          <p:nvPr>
            <p:custDataLst>
              <p:tags r:id="rId4"/>
            </p:custDataLst>
          </p:nvPr>
        </p:nvCxnSpPr>
        <p:spPr>
          <a:xfrm>
            <a:off x="7340600" y="2888990"/>
            <a:ext cx="26162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矩形 10"/>
          <p:cNvSpPr/>
          <p:nvPr>
            <p:custDataLst>
              <p:tags r:id="rId5"/>
            </p:custDataLst>
          </p:nvPr>
        </p:nvSpPr>
        <p:spPr>
          <a:xfrm>
            <a:off x="7340600" y="3975100"/>
            <a:ext cx="1409700" cy="4318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65000"/>
                  <a:lumOff val="35000"/>
                </a:schemeClr>
              </a:solidFill>
            </a:endParaRPr>
          </a:p>
        </p:txBody>
      </p:sp>
      <p:cxnSp>
        <p:nvCxnSpPr>
          <p:cNvPr id="12" name="直接连接符 11"/>
          <p:cNvCxnSpPr/>
          <p:nvPr>
            <p:custDataLst>
              <p:tags r:id="rId6"/>
            </p:custDataLst>
          </p:nvPr>
        </p:nvCxnSpPr>
        <p:spPr>
          <a:xfrm>
            <a:off x="1447800" y="1790700"/>
            <a:ext cx="0" cy="3019425"/>
          </a:xfrm>
          <a:prstGeom prst="line">
            <a:avLst/>
          </a:prstGeom>
          <a:ln w="12700">
            <a:solidFill>
              <a:schemeClr val="tx1">
                <a:lumMod val="75000"/>
                <a:lumOff val="2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7"/>
            </p:custDataLst>
          </p:nvPr>
        </p:nvCxnSpPr>
        <p:spPr>
          <a:xfrm>
            <a:off x="1447800" y="1790700"/>
            <a:ext cx="1881188" cy="0"/>
          </a:xfrm>
          <a:prstGeom prst="line">
            <a:avLst/>
          </a:prstGeom>
          <a:ln w="12700">
            <a:solidFill>
              <a:schemeClr val="accent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custDataLst>
              <p:tags r:id="rId8"/>
            </p:custDataLst>
          </p:nvPr>
        </p:nvCxnSpPr>
        <p:spPr>
          <a:xfrm>
            <a:off x="3328988" y="1790700"/>
            <a:ext cx="14286" cy="619125"/>
          </a:xfrm>
          <a:prstGeom prst="line">
            <a:avLst/>
          </a:prstGeom>
          <a:ln w="12700">
            <a:solidFill>
              <a:schemeClr val="accent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custDataLst>
              <p:tags r:id="rId9"/>
            </p:custDataLst>
          </p:nvPr>
        </p:nvCxnSpPr>
        <p:spPr>
          <a:xfrm>
            <a:off x="1447800" y="4810125"/>
            <a:ext cx="1881188" cy="0"/>
          </a:xfrm>
          <a:prstGeom prst="line">
            <a:avLst/>
          </a:prstGeom>
          <a:ln w="12700">
            <a:solidFill>
              <a:schemeClr val="accent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custDataLst>
              <p:tags r:id="rId10"/>
            </p:custDataLst>
          </p:nvPr>
        </p:nvCxnSpPr>
        <p:spPr>
          <a:xfrm flipH="1" flipV="1">
            <a:off x="3328983" y="4044950"/>
            <a:ext cx="4" cy="765175"/>
          </a:xfrm>
          <a:prstGeom prst="line">
            <a:avLst/>
          </a:prstGeom>
          <a:ln w="12700">
            <a:solidFill>
              <a:schemeClr val="accent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11"/>
            </p:custDataLst>
          </p:nvPr>
        </p:nvSpPr>
        <p:spPr>
          <a:xfrm>
            <a:off x="7340600" y="3975100"/>
            <a:ext cx="1409700" cy="431800"/>
          </a:xfrm>
        </p:spPr>
        <p:txBody>
          <a:bodyPr anchor="ctr">
            <a:normAutofit/>
          </a:bodyPr>
          <a:lstStyle>
            <a:lvl1pPr algn="ctr">
              <a:defRPr sz="1800">
                <a:solidFill>
                  <a:schemeClr val="tx1">
                    <a:lumMod val="65000"/>
                    <a:lumOff val="35000"/>
                  </a:schemeClr>
                </a:solidFill>
                <a:latin typeface="+mj-lt"/>
              </a:defRPr>
            </a:lvl1pPr>
          </a:lstStyle>
          <a:p>
            <a:r>
              <a:rPr lang="zh-CN" altLang="en-US" dirty="0"/>
              <a:t>编辑标题</a:t>
            </a:r>
            <a:endParaRPr lang="zh-CN" altLang="en-US" dirty="0"/>
          </a:p>
        </p:txBody>
      </p:sp>
      <p:sp>
        <p:nvSpPr>
          <p:cNvPr id="4" name="日期占位符 3"/>
          <p:cNvSpPr>
            <a:spLocks noGrp="1"/>
          </p:cNvSpPr>
          <p:nvPr>
            <p:ph type="dt" sz="half" idx="10"/>
            <p:custDataLst>
              <p:tags r:id="rId12"/>
            </p:custDataLst>
          </p:nvPr>
        </p:nvSpPr>
        <p:spPr/>
        <p:txBody>
          <a:bodyPr>
            <a:normAutofit/>
          </a:bodyPr>
          <a:lstStyle/>
          <a:p>
            <a:fld id="{DAADA20A-4FAB-4501-9DBC-808E63B6D529}" type="datetimeFigureOut">
              <a:rPr lang="zh-CN" altLang="en-US" smtClean="0"/>
            </a:fld>
            <a:endParaRPr lang="zh-CN" altLang="en-US"/>
          </a:p>
        </p:txBody>
      </p:sp>
      <p:sp>
        <p:nvSpPr>
          <p:cNvPr id="5" name="页脚占位符 4"/>
          <p:cNvSpPr>
            <a:spLocks noGrp="1"/>
          </p:cNvSpPr>
          <p:nvPr>
            <p:ph type="ftr" sz="quarter" idx="11"/>
            <p:custDataLst>
              <p:tags r:id="rId13"/>
            </p:custDataLst>
          </p:nvPr>
        </p:nvSpPr>
        <p:spPr/>
        <p:txBody>
          <a:bodyPr>
            <a:normAutofit/>
          </a:bodyPr>
          <a:lstStyle/>
          <a:p>
            <a:endParaRPr lang="zh-CN" altLang="en-US"/>
          </a:p>
        </p:txBody>
      </p:sp>
      <p:sp>
        <p:nvSpPr>
          <p:cNvPr id="6" name="灯片编号占位符 5"/>
          <p:cNvSpPr>
            <a:spLocks noGrp="1"/>
          </p:cNvSpPr>
          <p:nvPr>
            <p:ph type="sldNum" sz="quarter" idx="12"/>
            <p:custDataLst>
              <p:tags r:id="rId14"/>
            </p:custDataLst>
          </p:nvPr>
        </p:nvSpPr>
        <p:spPr/>
        <p:txBody>
          <a:bodyPr>
            <a:normAutofit/>
          </a:bodyPr>
          <a:lstStyle/>
          <a:p>
            <a:fld id="{488C92A0-1798-4323-8772-FB979B61E276}" type="slidenum">
              <a:rPr lang="zh-CN" altLang="en-US" smtClean="0"/>
            </a:fld>
            <a:endParaRPr lang="zh-CN" altLang="en-US"/>
          </a:p>
        </p:txBody>
      </p:sp>
      <p:sp>
        <p:nvSpPr>
          <p:cNvPr id="20" name="文本占位符 19"/>
          <p:cNvSpPr>
            <a:spLocks noGrp="1"/>
          </p:cNvSpPr>
          <p:nvPr>
            <p:ph type="body" sz="quarter" idx="13"/>
            <p:custDataLst>
              <p:tags r:id="rId15"/>
            </p:custDataLst>
          </p:nvPr>
        </p:nvSpPr>
        <p:spPr>
          <a:xfrm>
            <a:off x="734559" y="1487278"/>
            <a:ext cx="629853" cy="3673632"/>
          </a:xfrm>
        </p:spPr>
        <p:txBody>
          <a:bodyPr vert="eaVert">
            <a:normAutofit/>
          </a:bodyPr>
          <a:lstStyle>
            <a:lvl1pPr marL="0" indent="0" algn="ctr">
              <a:buNone/>
              <a:defRPr sz="1800">
                <a:solidFill>
                  <a:schemeClr val="tx1"/>
                </a:solidFill>
                <a:latin typeface="+mj-lt"/>
                <a:ea typeface="+mj-ea"/>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custDataLst>
              <p:tags r:id="rId4"/>
            </p:custDataLst>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DAADA20A-4FAB-4501-9DBC-808E63B6D529}"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88C92A0-1798-4323-8772-FB979B61E276}"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248746"/>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custDataLst>
              <p:tags r:id="rId3"/>
            </p:custDataLst>
          </p:nvPr>
        </p:nvSpPr>
        <p:spPr>
          <a:xfrm>
            <a:off x="839788" y="1647911"/>
            <a:ext cx="5157787"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custDataLst>
              <p:tags r:id="rId4"/>
            </p:custDataLst>
          </p:nvPr>
        </p:nvSpPr>
        <p:spPr>
          <a:xfrm>
            <a:off x="839788" y="2505075"/>
            <a:ext cx="5157787" cy="368458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custDataLst>
              <p:tags r:id="rId5"/>
            </p:custDataLst>
          </p:nvPr>
        </p:nvSpPr>
        <p:spPr>
          <a:xfrm>
            <a:off x="6172200" y="1647911"/>
            <a:ext cx="5183188"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6"/>
            </p:custDataLst>
          </p:nvPr>
        </p:nvSpPr>
        <p:spPr>
          <a:xfrm>
            <a:off x="6172200" y="2505075"/>
            <a:ext cx="5183188" cy="368458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custDataLst>
              <p:tags r:id="rId7"/>
            </p:custDataLst>
          </p:nvPr>
        </p:nvSpPr>
        <p:spPr/>
        <p:txBody>
          <a:bodyPr/>
          <a:lstStyle/>
          <a:p>
            <a:fld id="{DAADA20A-4FAB-4501-9DBC-808E63B6D529}"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88C92A0-1798-4323-8772-FB979B61E276}"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DAADA20A-4FAB-4501-9DBC-808E63B6D529}"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88C92A0-1798-4323-8772-FB979B61E276}"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7" y="457200"/>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custDataLst>
              <p:tags r:id="rId3"/>
            </p:custDataLst>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4"/>
            </p:custDataLst>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424160" y="365125"/>
            <a:ext cx="929639" cy="5811838"/>
          </a:xfrm>
        </p:spPr>
        <p:txBody>
          <a:bodyPr vert="eaVert">
            <a:no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custDataLst>
              <p:tags r:id="rId3"/>
            </p:custDataLst>
          </p:nvPr>
        </p:nvSpPr>
        <p:spPr>
          <a:xfrm>
            <a:off x="838200" y="365125"/>
            <a:ext cx="95194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DAADA20A-4FAB-4501-9DBC-808E63B6D529}"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88C92A0-1798-4323-8772-FB979B61E276}"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blipFill dpi="0" rotWithShape="1">
          <a:blip r:embed="rId2" cstate="email">
            <a:lum/>
          </a:blip>
          <a:srcRect/>
          <a:stretch>
            <a:fillRect/>
          </a:stretch>
        </a:blipFill>
        <a:effectLst/>
      </p:bgPr>
    </p:bg>
    <p:spTree>
      <p:nvGrpSpPr>
        <p:cNvPr id="1" name=""/>
        <p:cNvGrpSpPr/>
        <p:nvPr/>
      </p:nvGrpSpPr>
      <p:grpSpPr>
        <a:xfrm>
          <a:off x="0" y="0"/>
          <a:ext cx="0" cy="0"/>
          <a:chOff x="0" y="0"/>
          <a:chExt cx="0" cy="0"/>
        </a:xfrm>
      </p:grpSpPr>
      <p:grpSp>
        <p:nvGrpSpPr>
          <p:cNvPr id="8" name="组合 7"/>
          <p:cNvGrpSpPr/>
          <p:nvPr>
            <p:custDataLst>
              <p:tags r:id="rId3"/>
            </p:custDataLst>
          </p:nvPr>
        </p:nvGrpSpPr>
        <p:grpSpPr>
          <a:xfrm>
            <a:off x="3538806" y="2577298"/>
            <a:ext cx="732971" cy="693803"/>
            <a:chOff x="2162629" y="1889740"/>
            <a:chExt cx="732971" cy="693803"/>
          </a:xfrm>
        </p:grpSpPr>
        <p:cxnSp>
          <p:nvCxnSpPr>
            <p:cNvPr id="9" name="直接连接符 8"/>
            <p:cNvCxnSpPr/>
            <p:nvPr>
              <p:custDataLst>
                <p:tags r:id="rId4"/>
              </p:custDataLst>
            </p:nvPr>
          </p:nvCxnSpPr>
          <p:spPr>
            <a:xfrm>
              <a:off x="2162629" y="1889740"/>
              <a:ext cx="0" cy="693803"/>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5"/>
              </p:custDataLst>
            </p:nvPr>
          </p:nvCxnSpPr>
          <p:spPr>
            <a:xfrm flipH="1">
              <a:off x="2162629" y="1889740"/>
              <a:ext cx="73297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custDataLst>
              <p:tags r:id="rId6"/>
            </p:custDataLst>
          </p:nvPr>
        </p:nvGrpSpPr>
        <p:grpSpPr>
          <a:xfrm rot="10800000">
            <a:off x="7920224" y="3719708"/>
            <a:ext cx="732971" cy="693803"/>
            <a:chOff x="2162629" y="1889740"/>
            <a:chExt cx="732971" cy="693803"/>
          </a:xfrm>
        </p:grpSpPr>
        <p:cxnSp>
          <p:nvCxnSpPr>
            <p:cNvPr id="12" name="直接连接符 11"/>
            <p:cNvCxnSpPr/>
            <p:nvPr>
              <p:custDataLst>
                <p:tags r:id="rId7"/>
              </p:custDataLst>
            </p:nvPr>
          </p:nvCxnSpPr>
          <p:spPr>
            <a:xfrm>
              <a:off x="2162629" y="1889740"/>
              <a:ext cx="0" cy="693803"/>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8"/>
              </p:custDataLst>
            </p:nvPr>
          </p:nvCxnSpPr>
          <p:spPr>
            <a:xfrm flipH="1">
              <a:off x="2162629" y="1889740"/>
              <a:ext cx="73297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title" hasCustomPrompt="1"/>
            <p:custDataLst>
              <p:tags r:id="rId9"/>
            </p:custDataLst>
          </p:nvPr>
        </p:nvSpPr>
        <p:spPr>
          <a:xfrm>
            <a:off x="3625132" y="2773435"/>
            <a:ext cx="4941736" cy="1311128"/>
          </a:xfrm>
        </p:spPr>
        <p:txBody>
          <a:bodyPr>
            <a:normAutofit/>
          </a:bodyPr>
          <a:lstStyle>
            <a:lvl1pPr algn="ctr">
              <a:defRPr sz="6600" b="1">
                <a:solidFill>
                  <a:schemeClr val="tx1">
                    <a:lumMod val="75000"/>
                    <a:lumOff val="25000"/>
                  </a:schemeClr>
                </a:solidFill>
                <a:latin typeface="+mj-lt"/>
              </a:defRPr>
            </a:lvl1pPr>
          </a:lstStyle>
          <a:p>
            <a:r>
              <a:rPr lang="zh-CN" altLang="en-US" dirty="0"/>
              <a:t>编辑标题</a:t>
            </a:r>
            <a:endParaRPr lang="zh-CN" altLang="en-US" dirty="0"/>
          </a:p>
        </p:txBody>
      </p:sp>
      <p:sp>
        <p:nvSpPr>
          <p:cNvPr id="3" name="日期占位符 2"/>
          <p:cNvSpPr>
            <a:spLocks noGrp="1"/>
          </p:cNvSpPr>
          <p:nvPr>
            <p:ph type="dt" sz="half" idx="10"/>
            <p:custDataLst>
              <p:tags r:id="rId10"/>
            </p:custDataLst>
          </p:nvPr>
        </p:nvSpPr>
        <p:spPr>
          <a:xfrm>
            <a:off x="838200" y="91344"/>
            <a:ext cx="2743200" cy="365125"/>
          </a:xfrm>
        </p:spPr>
        <p:txBody>
          <a:bodyPr/>
          <a:lstStyle/>
          <a:p>
            <a:fld id="{DAADA20A-4FAB-4501-9DBC-808E63B6D529}"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038600" y="91344"/>
            <a:ext cx="4114800" cy="365125"/>
          </a:xfrm>
        </p:spPr>
        <p:txBody>
          <a:bodyPr/>
          <a:lstStyle/>
          <a:p>
            <a:endParaRPr lang="zh-CN" altLang="en-US"/>
          </a:p>
        </p:txBody>
      </p:sp>
      <p:sp>
        <p:nvSpPr>
          <p:cNvPr id="5" name="灯片编号占位符 4"/>
          <p:cNvSpPr>
            <a:spLocks noGrp="1"/>
          </p:cNvSpPr>
          <p:nvPr>
            <p:ph type="sldNum" sz="quarter" idx="12"/>
            <p:custDataLst>
              <p:tags r:id="rId12"/>
            </p:custDataLst>
          </p:nvPr>
        </p:nvSpPr>
        <p:spPr>
          <a:xfrm>
            <a:off x="8610600" y="91344"/>
            <a:ext cx="2743200" cy="365125"/>
          </a:xfrm>
        </p:spPr>
        <p:txBody>
          <a:bodyPr/>
          <a:lstStyle/>
          <a:p>
            <a:fld id="{488C92A0-1798-4323-8772-FB979B61E276}" type="slidenum">
              <a:rPr lang="zh-CN" altLang="en-US" smtClean="0"/>
            </a:fld>
            <a:endParaRPr lang="zh-CN" altLang="en-US"/>
          </a:p>
        </p:txBody>
      </p:sp>
      <p:sp>
        <p:nvSpPr>
          <p:cNvPr id="16" name="文本占位符 15"/>
          <p:cNvSpPr>
            <a:spLocks noGrp="1"/>
          </p:cNvSpPr>
          <p:nvPr>
            <p:ph type="body" sz="quarter" idx="13"/>
            <p:custDataLst>
              <p:tags r:id="rId13"/>
            </p:custDataLst>
          </p:nvPr>
        </p:nvSpPr>
        <p:spPr>
          <a:xfrm>
            <a:off x="2347686" y="5840538"/>
            <a:ext cx="7371876" cy="778470"/>
          </a:xfrm>
        </p:spPr>
        <p:txBody>
          <a:bodyPr>
            <a:normAutofit/>
          </a:bodyPr>
          <a:lstStyle>
            <a:lvl1pPr marL="0" indent="0" algn="ctr">
              <a:buNone/>
              <a:defRPr sz="1800" b="1">
                <a:solidFill>
                  <a:schemeClr val="tx1">
                    <a:lumMod val="75000"/>
                    <a:lumOff val="25000"/>
                  </a:schemeClr>
                </a:solidFill>
                <a:latin typeface="+mn-lt"/>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custDataLst>
              <p:tags r:id="rId2"/>
            </p:custDataLst>
          </p:nvPr>
        </p:nvPicPr>
        <p:blipFill>
          <a:blip r:embed="rId3"/>
          <a:stretch>
            <a:fillRect/>
          </a:stretch>
        </p:blipFill>
        <p:spPr>
          <a:xfrm>
            <a:off x="10458991" y="5322244"/>
            <a:ext cx="1352009" cy="1399231"/>
          </a:xfrm>
          <a:prstGeom prst="rect">
            <a:avLst/>
          </a:prstGeom>
        </p:spPr>
      </p:pic>
      <p:sp>
        <p:nvSpPr>
          <p:cNvPr id="2" name="标题 1"/>
          <p:cNvSpPr>
            <a:spLocks noGrp="1"/>
          </p:cNvSpPr>
          <p:nvPr>
            <p:ph type="title"/>
            <p:custDataLst>
              <p:tags r:id="rId4"/>
            </p:custDataLst>
          </p:nvPr>
        </p:nvSpPr>
        <p:spPr/>
        <p:txBody>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矩形 7"/>
          <p:cNvSpPr/>
          <p:nvPr userDrawn="1">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custDataLst>
              <p:tags r:id="rId4"/>
            </p:custDataLst>
          </p:nvPr>
        </p:nvPicPr>
        <p:blipFill>
          <a:blip r:embed="rId5"/>
          <a:stretch>
            <a:fillRect/>
          </a:stretch>
        </p:blipFill>
        <p:spPr>
          <a:xfrm>
            <a:off x="9848678" y="5194015"/>
            <a:ext cx="1962322" cy="1550585"/>
          </a:xfrm>
          <a:prstGeom prst="rect">
            <a:avLst/>
          </a:prstGeom>
        </p:spPr>
      </p:pic>
      <p:sp>
        <p:nvSpPr>
          <p:cNvPr id="2" name="标题 1"/>
          <p:cNvSpPr>
            <a:spLocks noGrp="1"/>
          </p:cNvSpPr>
          <p:nvPr>
            <p:ph type="title" hasCustomPrompt="1"/>
            <p:custDataLst>
              <p:tags r:id="rId6"/>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7"/>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pic>
        <p:nvPicPr>
          <p:cNvPr id="10" name="图片 9"/>
          <p:cNvPicPr>
            <a:picLocks noChangeAspect="1"/>
          </p:cNvPicPr>
          <p:nvPr userDrawn="1">
            <p:custDataLst>
              <p:tags r:id="rId3"/>
            </p:custDataLst>
          </p:nvPr>
        </p:nvPicPr>
        <p:blipFill>
          <a:blip r:embed="rId4"/>
          <a:stretch>
            <a:fillRect/>
          </a:stretch>
        </p:blipFill>
        <p:spPr>
          <a:xfrm>
            <a:off x="3256577" y="5349875"/>
            <a:ext cx="1425493" cy="1371600"/>
          </a:xfrm>
          <a:prstGeom prst="rect">
            <a:avLst/>
          </a:prstGeom>
        </p:spPr>
      </p:pic>
      <p:sp>
        <p:nvSpPr>
          <p:cNvPr id="2" name="标题 1"/>
          <p:cNvSpPr>
            <a:spLocks noGrp="1"/>
          </p:cNvSpPr>
          <p:nvPr>
            <p:ph type="title" hasCustomPrompt="1"/>
            <p:custDataLst>
              <p:tags r:id="rId5"/>
            </p:custDataLst>
          </p:nvPr>
        </p:nvSpPr>
        <p:spPr>
          <a:xfrm>
            <a:off x="583200" y="770400"/>
            <a:ext cx="3960000" cy="882000"/>
          </a:xfrm>
        </p:spPr>
        <p:txBody>
          <a:bodyPr anchor="ct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pic>
        <p:nvPicPr>
          <p:cNvPr id="11" name="图片 10"/>
          <p:cNvPicPr>
            <a:picLocks noChangeAspect="1"/>
          </p:cNvPicPr>
          <p:nvPr userDrawn="1">
            <p:custDataLst>
              <p:tags r:id="rId3"/>
            </p:custDataLst>
          </p:nvPr>
        </p:nvPicPr>
        <p:blipFill>
          <a:blip r:embed="rId4"/>
          <a:stretch>
            <a:fillRect/>
          </a:stretch>
        </p:blipFill>
        <p:spPr>
          <a:xfrm>
            <a:off x="10728212" y="5562090"/>
            <a:ext cx="1078763" cy="1029419"/>
          </a:xfrm>
          <a:prstGeom prst="rect">
            <a:avLst/>
          </a:prstGeom>
        </p:spPr>
      </p:pic>
      <p:pic>
        <p:nvPicPr>
          <p:cNvPr id="12" name="图片 11"/>
          <p:cNvPicPr>
            <a:picLocks noChangeAspect="1"/>
          </p:cNvPicPr>
          <p:nvPr userDrawn="1">
            <p:custDataLst>
              <p:tags r:id="rId5"/>
            </p:custDataLst>
          </p:nvPr>
        </p:nvPicPr>
        <p:blipFill>
          <a:blip r:embed="rId6"/>
          <a:stretch>
            <a:fillRect/>
          </a:stretch>
        </p:blipFill>
        <p:spPr>
          <a:xfrm>
            <a:off x="69502" y="167045"/>
            <a:ext cx="1084996" cy="993210"/>
          </a:xfrm>
          <a:prstGeom prst="rect">
            <a:avLst/>
          </a:prstGeom>
        </p:spPr>
      </p:pic>
      <p:sp>
        <p:nvSpPr>
          <p:cNvPr id="2" name="标题 1"/>
          <p:cNvSpPr>
            <a:spLocks noGrp="1"/>
          </p:cNvSpPr>
          <p:nvPr>
            <p:ph type="title"/>
            <p:custDataLst>
              <p:tags r:id="rId7"/>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pic>
        <p:nvPicPr>
          <p:cNvPr id="10" name="图片 9"/>
          <p:cNvPicPr>
            <a:picLocks noChangeAspect="1"/>
          </p:cNvPicPr>
          <p:nvPr userDrawn="1">
            <p:custDataLst>
              <p:tags r:id="rId3"/>
            </p:custDataLst>
          </p:nvPr>
        </p:nvPicPr>
        <p:blipFill>
          <a:blip r:embed="rId4"/>
          <a:stretch>
            <a:fillRect/>
          </a:stretch>
        </p:blipFill>
        <p:spPr>
          <a:xfrm>
            <a:off x="304800" y="353940"/>
            <a:ext cx="1066800" cy="1104060"/>
          </a:xfrm>
          <a:prstGeom prst="rect">
            <a:avLst/>
          </a:prstGeom>
        </p:spPr>
      </p:pic>
      <p:sp>
        <p:nvSpPr>
          <p:cNvPr id="2" name="标题 1"/>
          <p:cNvSpPr>
            <a:spLocks noGrp="1"/>
          </p:cNvSpPr>
          <p:nvPr>
            <p:ph type="title"/>
            <p:custDataLst>
              <p:tags r:id="rId5"/>
            </p:custDataLst>
          </p:nvPr>
        </p:nvSpPr>
        <p:spPr>
          <a:xfrm>
            <a:off x="604800" y="669600"/>
            <a:ext cx="10976400" cy="565200"/>
          </a:xfrm>
        </p:spPr>
        <p:txBody>
          <a:bodyPr anchor="ct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0"/>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pic>
        <p:nvPicPr>
          <p:cNvPr id="12" name="图片 11"/>
          <p:cNvPicPr>
            <a:picLocks noChangeAspect="1"/>
          </p:cNvPicPr>
          <p:nvPr userDrawn="1">
            <p:custDataLst>
              <p:tags r:id="rId3"/>
            </p:custDataLst>
          </p:nvPr>
        </p:nvPicPr>
        <p:blipFill>
          <a:blip r:embed="rId4"/>
          <a:stretch>
            <a:fillRect/>
          </a:stretch>
        </p:blipFill>
        <p:spPr>
          <a:xfrm>
            <a:off x="10955440" y="174075"/>
            <a:ext cx="796719" cy="629550"/>
          </a:xfrm>
          <a:prstGeom prst="rect">
            <a:avLst/>
          </a:prstGeom>
        </p:spPr>
      </p:pic>
      <p:sp>
        <p:nvSpPr>
          <p:cNvPr id="2" name="标题 1"/>
          <p:cNvSpPr>
            <a:spLocks noGrp="1"/>
          </p:cNvSpPr>
          <p:nvPr>
            <p:ph type="title"/>
            <p:custDataLst>
              <p:tags r:id="rId5"/>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1"/>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2"/>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矩形 9"/>
          <p:cNvSpPr/>
          <p:nvPr userDrawn="1">
            <p:custDataLst>
              <p:tags r:id="rId3"/>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pic>
        <p:nvPicPr>
          <p:cNvPr id="8" name="图片 7"/>
          <p:cNvPicPr>
            <a:picLocks noChangeAspect="1"/>
          </p:cNvPicPr>
          <p:nvPr userDrawn="1">
            <p:custDataLst>
              <p:tags r:id="rId4"/>
            </p:custDataLst>
          </p:nvPr>
        </p:nvPicPr>
        <p:blipFill>
          <a:blip r:embed="rId5"/>
          <a:stretch>
            <a:fillRect/>
          </a:stretch>
        </p:blipFill>
        <p:spPr>
          <a:xfrm>
            <a:off x="10432831" y="5354276"/>
            <a:ext cx="1378169" cy="1089000"/>
          </a:xfrm>
          <a:prstGeom prst="rect">
            <a:avLst/>
          </a:prstGeom>
        </p:spPr>
      </p:pic>
      <p:pic>
        <p:nvPicPr>
          <p:cNvPr id="9" name="图片 8"/>
          <p:cNvPicPr>
            <a:picLocks noChangeAspect="1"/>
          </p:cNvPicPr>
          <p:nvPr userDrawn="1">
            <p:custDataLst>
              <p:tags r:id="rId6"/>
            </p:custDataLst>
          </p:nvPr>
        </p:nvPicPr>
        <p:blipFill>
          <a:blip r:embed="rId7"/>
          <a:stretch>
            <a:fillRect/>
          </a:stretch>
        </p:blipFill>
        <p:spPr>
          <a:xfrm>
            <a:off x="279768" y="470274"/>
            <a:ext cx="1497626" cy="1429123"/>
          </a:xfrm>
          <a:prstGeom prst="rect">
            <a:avLst/>
          </a:prstGeom>
        </p:spPr>
      </p:pic>
      <p:sp>
        <p:nvSpPr>
          <p:cNvPr id="2" name="标题 1"/>
          <p:cNvSpPr>
            <a:spLocks noGrp="1"/>
          </p:cNvSpPr>
          <p:nvPr>
            <p:ph type="title" hasCustomPrompt="1"/>
            <p:custDataLst>
              <p:tags r:id="rId8"/>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2"/>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137.xml"/><Relationship Id="rId23" Type="http://schemas.openxmlformats.org/officeDocument/2006/relationships/tags" Target="../tags/tag136.xml"/><Relationship Id="rId22" Type="http://schemas.openxmlformats.org/officeDocument/2006/relationships/tags" Target="../tags/tag135.xml"/><Relationship Id="rId21" Type="http://schemas.openxmlformats.org/officeDocument/2006/relationships/tags" Target="../tags/tag134.xml"/><Relationship Id="rId20" Type="http://schemas.openxmlformats.org/officeDocument/2006/relationships/tags" Target="../tags/tag133.xml"/><Relationship Id="rId2" Type="http://schemas.openxmlformats.org/officeDocument/2006/relationships/slideLayout" Target="../slideLayouts/slideLayout13.xml"/><Relationship Id="rId19" Type="http://schemas.openxmlformats.org/officeDocument/2006/relationships/tags" Target="../tags/tag132.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38200" y="6356350"/>
            <a:ext cx="2743200" cy="365125"/>
          </a:xfrm>
          <a:prstGeom prst="rect">
            <a:avLst/>
          </a:prstGeom>
        </p:spPr>
        <p:txBody>
          <a:bodyPr vert="horz" lIns="91440" tIns="45720" rIns="91440" bIns="45720" rtlCol="0" anchor="ctr">
            <a:normAutofit/>
          </a:bodyPr>
          <a:lstStyle>
            <a:lvl1pPr algn="l">
              <a:lnSpc>
                <a:spcPct val="120000"/>
              </a:lnSpc>
              <a:defRPr sz="1200">
                <a:solidFill>
                  <a:schemeClr val="tx1">
                    <a:lumMod val="50000"/>
                    <a:lumOff val="50000"/>
                  </a:schemeClr>
                </a:solidFill>
              </a:defRPr>
            </a:lvl1pPr>
          </a:lstStyle>
          <a:p>
            <a:fld id="{DAADA20A-4FAB-4501-9DBC-808E63B6D529}"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a:solidFill>
                  <a:schemeClr val="tx1">
                    <a:lumMod val="50000"/>
                    <a:lumOff val="50000"/>
                  </a:schemeClr>
                </a:solidFill>
              </a:defRPr>
            </a:lvl1pPr>
          </a:lstStyle>
          <a:p>
            <a:endParaRPr lang="zh-CN" altLang="en-US"/>
          </a:p>
        </p:txBody>
      </p:sp>
      <p:sp>
        <p:nvSpPr>
          <p:cNvPr id="6" name="灯片编号占位符 5"/>
          <p:cNvSpPr>
            <a:spLocks noGrp="1"/>
          </p:cNvSpPr>
          <p:nvPr>
            <p:ph type="sldNum" sz="quarter" idx="4"/>
            <p:custDataLst>
              <p:tags r:id="rId23"/>
            </p:custDataLst>
          </p:nvPr>
        </p:nvSpPr>
        <p:spPr>
          <a:xfrm>
            <a:off x="8610600" y="6356350"/>
            <a:ext cx="2743200" cy="365125"/>
          </a:xfrm>
          <a:prstGeom prst="rect">
            <a:avLst/>
          </a:prstGeom>
        </p:spPr>
        <p:txBody>
          <a:bodyPr vert="horz" lIns="91440" tIns="45720" rIns="91440" bIns="45720" rtlCol="0" anchor="ctr">
            <a:normAutofit/>
          </a:bodyPr>
          <a:lstStyle>
            <a:lvl1pPr algn="r">
              <a:lnSpc>
                <a:spcPct val="120000"/>
              </a:lnSpc>
              <a:defRPr sz="1200">
                <a:solidFill>
                  <a:schemeClr val="tx1">
                    <a:lumMod val="50000"/>
                    <a:lumOff val="50000"/>
                  </a:schemeClr>
                </a:solidFill>
              </a:defRPr>
            </a:lvl1pPr>
          </a:lstStyle>
          <a:p>
            <a:fld id="{488C92A0-1798-4323-8772-FB979B61E276}" type="slidenum">
              <a:rPr lang="zh-CN" altLang="en-US" smtClean="0"/>
            </a:fld>
            <a:endParaRPr lang="zh-CN" altLang="en-US"/>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latinLnBrk="0" hangingPunct="1">
        <a:lnSpc>
          <a:spcPct val="12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141.xml"/><Relationship Id="rId5" Type="http://schemas.openxmlformats.org/officeDocument/2006/relationships/tags" Target="../tags/tag140.xml"/><Relationship Id="rId4" Type="http://schemas.openxmlformats.org/officeDocument/2006/relationships/image" Target="../media/image12.png"/><Relationship Id="rId3" Type="http://schemas.openxmlformats.org/officeDocument/2006/relationships/tags" Target="../tags/tag139.xml"/><Relationship Id="rId2" Type="http://schemas.openxmlformats.org/officeDocument/2006/relationships/image" Target="../media/image3.png"/><Relationship Id="rId1" Type="http://schemas.openxmlformats.org/officeDocument/2006/relationships/tags" Target="../tags/tag138.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0.png"/><Relationship Id="rId1" Type="http://schemas.openxmlformats.org/officeDocument/2006/relationships/tags" Target="../tags/tag156.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1.png"/><Relationship Id="rId1" Type="http://schemas.openxmlformats.org/officeDocument/2006/relationships/tags" Target="../tags/tag15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2.png"/><Relationship Id="rId1" Type="http://schemas.openxmlformats.org/officeDocument/2006/relationships/tags" Target="../tags/tag158.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3.png"/><Relationship Id="rId1" Type="http://schemas.openxmlformats.org/officeDocument/2006/relationships/tags" Target="../tags/tag159.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4.png"/><Relationship Id="rId1" Type="http://schemas.openxmlformats.org/officeDocument/2006/relationships/tags" Target="../tags/tag160.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5.png"/><Relationship Id="rId1" Type="http://schemas.openxmlformats.org/officeDocument/2006/relationships/tags" Target="../tags/tag16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6.png"/><Relationship Id="rId1" Type="http://schemas.openxmlformats.org/officeDocument/2006/relationships/tags" Target="../tags/tag16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7.png"/><Relationship Id="rId1" Type="http://schemas.openxmlformats.org/officeDocument/2006/relationships/tags" Target="../tags/tag163.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tags" Target="../tags/tag143.xml"/><Relationship Id="rId2" Type="http://schemas.openxmlformats.org/officeDocument/2006/relationships/image" Target="../media/image3.png"/><Relationship Id="rId1" Type="http://schemas.openxmlformats.org/officeDocument/2006/relationships/tags" Target="../tags/tag142.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tags" Target="../tags/tag165.xml"/><Relationship Id="rId2" Type="http://schemas.openxmlformats.org/officeDocument/2006/relationships/image" Target="../media/image3.png"/><Relationship Id="rId1" Type="http://schemas.openxmlformats.org/officeDocument/2006/relationships/tags" Target="../tags/tag164.xml"/></Relationships>
</file>

<file path=ppt/slides/_rels/slide21.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31.png"/><Relationship Id="rId7" Type="http://schemas.openxmlformats.org/officeDocument/2006/relationships/tags" Target="../tags/tag169.xml"/><Relationship Id="rId6" Type="http://schemas.openxmlformats.org/officeDocument/2006/relationships/image" Target="../media/image30.png"/><Relationship Id="rId5" Type="http://schemas.openxmlformats.org/officeDocument/2006/relationships/tags" Target="../tags/tag168.xml"/><Relationship Id="rId4" Type="http://schemas.openxmlformats.org/officeDocument/2006/relationships/image" Target="../media/image29.png"/><Relationship Id="rId3" Type="http://schemas.openxmlformats.org/officeDocument/2006/relationships/tags" Target="../tags/tag167.xml"/><Relationship Id="rId2" Type="http://schemas.openxmlformats.org/officeDocument/2006/relationships/image" Target="../media/image28.png"/><Relationship Id="rId1" Type="http://schemas.openxmlformats.org/officeDocument/2006/relationships/tags" Target="../tags/tag16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image" Target="../media/image33.png"/><Relationship Id="rId4" Type="http://schemas.openxmlformats.org/officeDocument/2006/relationships/tags" Target="../tags/tag172.xml"/><Relationship Id="rId3" Type="http://schemas.openxmlformats.org/officeDocument/2006/relationships/tags" Target="../tags/tag171.xml"/><Relationship Id="rId2" Type="http://schemas.openxmlformats.org/officeDocument/2006/relationships/image" Target="../media/image32.png"/><Relationship Id="rId1" Type="http://schemas.openxmlformats.org/officeDocument/2006/relationships/tags" Target="../tags/tag17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34.png"/><Relationship Id="rId1" Type="http://schemas.openxmlformats.org/officeDocument/2006/relationships/tags" Target="../tags/tag173.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35.png"/><Relationship Id="rId1" Type="http://schemas.openxmlformats.org/officeDocument/2006/relationships/tags" Target="../tags/tag174.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36.png"/><Relationship Id="rId1" Type="http://schemas.openxmlformats.org/officeDocument/2006/relationships/tags" Target="../tags/tag175.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37.png"/><Relationship Id="rId1" Type="http://schemas.openxmlformats.org/officeDocument/2006/relationships/tags" Target="../tags/tag176.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38.png"/><Relationship Id="rId1" Type="http://schemas.openxmlformats.org/officeDocument/2006/relationships/tags" Target="../tags/tag177.xml"/></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147.xml"/><Relationship Id="rId5" Type="http://schemas.openxmlformats.org/officeDocument/2006/relationships/image" Target="../media/image13.png"/><Relationship Id="rId4" Type="http://schemas.openxmlformats.org/officeDocument/2006/relationships/tags" Target="../tags/tag146.xml"/><Relationship Id="rId3" Type="http://schemas.openxmlformats.org/officeDocument/2006/relationships/tags" Target="../tags/tag145.xml"/><Relationship Id="rId2" Type="http://schemas.openxmlformats.org/officeDocument/2006/relationships/image" Target="../media/image3.png"/><Relationship Id="rId1" Type="http://schemas.openxmlformats.org/officeDocument/2006/relationships/tags" Target="../tags/tag144.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39.png"/><Relationship Id="rId1" Type="http://schemas.openxmlformats.org/officeDocument/2006/relationships/hyperlink" Target="social%20pressure.docx" TargetMode="External"/></Relationships>
</file>

<file path=ppt/slides/_rels/slide31.xml.rels><?xml version="1.0" encoding="UTF-8" standalone="yes"?>
<Relationships xmlns="http://schemas.openxmlformats.org/package/2006/relationships"><Relationship Id="rId7" Type="http://schemas.openxmlformats.org/officeDocument/2006/relationships/slideLayout" Target="../slideLayouts/slideLayout13.xml"/><Relationship Id="rId6" Type="http://schemas.openxmlformats.org/officeDocument/2006/relationships/image" Target="../media/image42.png"/><Relationship Id="rId5" Type="http://schemas.openxmlformats.org/officeDocument/2006/relationships/tags" Target="../tags/tag180.xml"/><Relationship Id="rId4" Type="http://schemas.openxmlformats.org/officeDocument/2006/relationships/image" Target="../media/image41.png"/><Relationship Id="rId3" Type="http://schemas.openxmlformats.org/officeDocument/2006/relationships/tags" Target="../tags/tag179.xml"/><Relationship Id="rId2" Type="http://schemas.openxmlformats.org/officeDocument/2006/relationships/image" Target="../media/image40.png"/><Relationship Id="rId1" Type="http://schemas.openxmlformats.org/officeDocument/2006/relationships/tags" Target="../tags/tag17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tags" Target="../tags/tag150.xml"/><Relationship Id="rId4" Type="http://schemas.openxmlformats.org/officeDocument/2006/relationships/image" Target="../media/image14.png"/><Relationship Id="rId3" Type="http://schemas.openxmlformats.org/officeDocument/2006/relationships/tags" Target="../tags/tag149.xml"/><Relationship Id="rId2" Type="http://schemas.openxmlformats.org/officeDocument/2006/relationships/image" Target="../media/image3.png"/><Relationship Id="rId1" Type="http://schemas.openxmlformats.org/officeDocument/2006/relationships/tags" Target="../tags/tag148.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15.png"/><Relationship Id="rId1" Type="http://schemas.openxmlformats.org/officeDocument/2006/relationships/tags" Target="../tags/tag15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16.png"/><Relationship Id="rId1" Type="http://schemas.openxmlformats.org/officeDocument/2006/relationships/tags" Target="../tags/tag15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17.png"/><Relationship Id="rId1" Type="http://schemas.openxmlformats.org/officeDocument/2006/relationships/tags" Target="../tags/tag153.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image" Target="../media/image19.png"/><Relationship Id="rId3" Type="http://schemas.openxmlformats.org/officeDocument/2006/relationships/tags" Target="../tags/tag155.xml"/><Relationship Id="rId2" Type="http://schemas.openxmlformats.org/officeDocument/2006/relationships/image" Target="../media/image18.png"/><Relationship Id="rId1" Type="http://schemas.openxmlformats.org/officeDocument/2006/relationships/tags" Target="../tags/tag15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2" name="图片 11"/>
          <p:cNvPicPr>
            <a:picLocks noChangeAspect="1"/>
          </p:cNvPicPr>
          <p:nvPr userDrawn="1">
            <p:custDataLst>
              <p:tags r:id="rId1"/>
            </p:custDataLst>
          </p:nvPr>
        </p:nvPicPr>
        <p:blipFill>
          <a:blip r:embed="rId2"/>
          <a:stretch>
            <a:fillRect/>
          </a:stretch>
        </p:blipFill>
        <p:spPr>
          <a:xfrm>
            <a:off x="10458991" y="5322244"/>
            <a:ext cx="1352009" cy="1399231"/>
          </a:xfrm>
          <a:prstGeom prst="rect">
            <a:avLst/>
          </a:prstGeom>
        </p:spPr>
      </p:pic>
      <p:pic>
        <p:nvPicPr>
          <p:cNvPr id="4" name="图片 3"/>
          <p:cNvPicPr>
            <a:picLocks noChangeAspect="1"/>
          </p:cNvPicPr>
          <p:nvPr>
            <p:custDataLst>
              <p:tags r:id="rId3"/>
            </p:custDataLst>
          </p:nvPr>
        </p:nvPicPr>
        <p:blipFill>
          <a:blip r:embed="rId4"/>
          <a:stretch>
            <a:fillRect/>
          </a:stretch>
        </p:blipFill>
        <p:spPr>
          <a:xfrm>
            <a:off x="113030" y="2698750"/>
            <a:ext cx="11817350" cy="2368550"/>
          </a:xfrm>
          <a:prstGeom prst="rect">
            <a:avLst/>
          </a:prstGeom>
        </p:spPr>
      </p:pic>
      <p:sp>
        <p:nvSpPr>
          <p:cNvPr id="3" name="副标题 2"/>
          <p:cNvSpPr>
            <a:spLocks noGrp="1"/>
          </p:cNvSpPr>
          <p:nvPr>
            <p:custDataLst>
              <p:tags r:id="rId5"/>
            </p:custDataLst>
          </p:nvPr>
        </p:nvSpPr>
        <p:spPr>
          <a:xfrm>
            <a:off x="353695" y="1553210"/>
            <a:ext cx="11484610" cy="20066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sz="4000">
                <a:solidFill>
                  <a:schemeClr val="dk1"/>
                </a:solidFill>
                <a:latin typeface="黑体" panose="02010609060101010101" charset="-122"/>
                <a:ea typeface="黑体" panose="02010609060101010101" charset="-122"/>
                <a:cs typeface="黑体" panose="02010609060101010101" charset="-122"/>
              </a:rPr>
              <a:t>Bard</a:t>
            </a:r>
            <a:r>
              <a:rPr lang="zh-CN" altLang="en-US" sz="4000">
                <a:solidFill>
                  <a:schemeClr val="dk1"/>
                </a:solidFill>
                <a:latin typeface="黑体" panose="02010609060101010101" charset="-122"/>
                <a:ea typeface="黑体" panose="02010609060101010101" charset="-122"/>
                <a:cs typeface="黑体" panose="02010609060101010101" charset="-122"/>
              </a:rPr>
              <a:t>终于可以记录之前实验步骤了，可喜可贺</a:t>
            </a:r>
            <a:endParaRPr lang="zh-CN" altLang="en-US" sz="4000">
              <a:solidFill>
                <a:schemeClr val="dk1"/>
              </a:solidFill>
              <a:latin typeface="黑体" panose="02010609060101010101" charset="-122"/>
              <a:ea typeface="黑体" panose="02010609060101010101" charset="-122"/>
              <a:cs typeface="黑体" panose="02010609060101010101" charset="-122"/>
            </a:endParaRPr>
          </a:p>
        </p:txBody>
      </p:sp>
    </p:spTree>
    <p:custDataLst>
      <p:tags r:id="rId6"/>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endParaRPr lang="zh-CN" altLang="en-US"/>
          </a:p>
        </p:txBody>
      </p:sp>
      <p:sp>
        <p:nvSpPr>
          <p:cNvPr id="4" name="内容占位符 3"/>
          <p:cNvSpPr>
            <a:spLocks noGrp="1"/>
          </p:cNvSpPr>
          <p:nvPr>
            <p:ph idx="1"/>
          </p:nvPr>
        </p:nvSpPr>
        <p:spPr/>
        <p:txBody>
          <a:bodyPr/>
          <a:p>
            <a:endParaRPr lang="zh-CN" altLang="en-US"/>
          </a:p>
        </p:txBody>
      </p:sp>
      <p:pic>
        <p:nvPicPr>
          <p:cNvPr id="2" name="图片 1"/>
          <p:cNvPicPr>
            <a:picLocks noChangeAspect="1"/>
          </p:cNvPicPr>
          <p:nvPr>
            <p:custDataLst>
              <p:tags r:id="rId1"/>
            </p:custDataLst>
          </p:nvPr>
        </p:nvPicPr>
        <p:blipFill>
          <a:blip r:embed="rId2"/>
          <a:stretch>
            <a:fillRect/>
          </a:stretch>
        </p:blipFill>
        <p:spPr>
          <a:xfrm>
            <a:off x="681355" y="1769745"/>
            <a:ext cx="11399520" cy="20256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Bard</a:t>
            </a:r>
            <a:r>
              <a:rPr lang="zh-CN" altLang="en-US"/>
              <a:t>能力范围。刑警的</a:t>
            </a:r>
            <a:r>
              <a:rPr lang="zh-CN" altLang="en-US"/>
              <a:t>严谨性？</a:t>
            </a:r>
            <a:endParaRPr lang="zh-CN" altLang="en-US"/>
          </a:p>
        </p:txBody>
      </p:sp>
      <p:pic>
        <p:nvPicPr>
          <p:cNvPr id="4" name="内容占位符 3"/>
          <p:cNvPicPr>
            <a:picLocks noChangeAspect="1"/>
          </p:cNvPicPr>
          <p:nvPr>
            <p:ph idx="1"/>
            <p:custDataLst>
              <p:tags r:id="rId1"/>
            </p:custDataLst>
          </p:nvPr>
        </p:nvPicPr>
        <p:blipFill>
          <a:blip r:embed="rId2"/>
          <a:stretch>
            <a:fillRect/>
          </a:stretch>
        </p:blipFill>
        <p:spPr>
          <a:xfrm>
            <a:off x="226695" y="2253615"/>
            <a:ext cx="11783060" cy="36353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4942840"/>
            <a:ext cx="10515600" cy="1325563"/>
          </a:xfrm>
        </p:spPr>
        <p:txBody>
          <a:bodyPr>
            <a:normAutofit fontScale="90000"/>
          </a:bodyPr>
          <a:p>
            <a:r>
              <a:rPr lang="zh-CN" altLang="en-US"/>
              <a:t>后续重新问一遍，它又能回答了，建立在初始化问法但优于初始化形式的</a:t>
            </a:r>
            <a:r>
              <a:rPr lang="zh-CN" altLang="en-US"/>
              <a:t>答案</a:t>
            </a:r>
            <a:endParaRPr lang="zh-CN" altLang="en-US"/>
          </a:p>
        </p:txBody>
      </p:sp>
      <p:pic>
        <p:nvPicPr>
          <p:cNvPr id="4" name="内容占位符 3"/>
          <p:cNvPicPr>
            <a:picLocks noChangeAspect="1"/>
          </p:cNvPicPr>
          <p:nvPr>
            <p:ph idx="1"/>
            <p:custDataLst>
              <p:tags r:id="rId1"/>
            </p:custDataLst>
          </p:nvPr>
        </p:nvPicPr>
        <p:blipFill>
          <a:blip r:embed="rId2"/>
          <a:stretch>
            <a:fillRect/>
          </a:stretch>
        </p:blipFill>
        <p:spPr>
          <a:xfrm>
            <a:off x="280035" y="441325"/>
            <a:ext cx="12113895" cy="30994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GPT</a:t>
            </a:r>
            <a:r>
              <a:rPr lang="zh-CN" altLang="en-US">
                <a:sym typeface="+mn-ea"/>
              </a:rPr>
              <a:t>：Extend this sentence:"She stood by the river."</a:t>
            </a:r>
            <a:br>
              <a:rPr lang="zh-CN" altLang="en-US">
                <a:sym typeface="+mn-ea"/>
              </a:rPr>
            </a:br>
            <a:br>
              <a:rPr lang="zh-CN" altLang="en-US">
                <a:sym typeface="+mn-ea"/>
              </a:rPr>
            </a:br>
            <a:r>
              <a:rPr lang="zh-CN" altLang="en-US">
                <a:sym typeface="+mn-ea"/>
              </a:rPr>
              <a:t>默认</a:t>
            </a:r>
            <a:endParaRPr lang="zh-CN" altLang="en-US">
              <a:sym typeface="+mn-ea"/>
            </a:endParaRPr>
          </a:p>
        </p:txBody>
      </p:sp>
      <p:pic>
        <p:nvPicPr>
          <p:cNvPr id="4" name="内容占位符 3"/>
          <p:cNvPicPr>
            <a:picLocks noChangeAspect="1"/>
          </p:cNvPicPr>
          <p:nvPr>
            <p:ph idx="1"/>
            <p:custDataLst>
              <p:tags r:id="rId1"/>
            </p:custDataLst>
          </p:nvPr>
        </p:nvPicPr>
        <p:blipFill>
          <a:blip r:embed="rId2"/>
          <a:stretch>
            <a:fillRect/>
          </a:stretch>
        </p:blipFill>
        <p:spPr>
          <a:xfrm>
            <a:off x="73025" y="2421255"/>
            <a:ext cx="13011150" cy="13950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54685" y="332740"/>
            <a:ext cx="10515600" cy="1325563"/>
          </a:xfrm>
        </p:spPr>
        <p:txBody>
          <a:bodyPr>
            <a:noAutofit/>
          </a:bodyPr>
          <a:p>
            <a:r>
              <a:rPr lang="zh-CN" altLang="en-US" sz="2400"/>
              <a:t>Now, you’re one of the recers in debating contests. You’ll hear other models’ answers(I will give them to you actually) and you aim to provide the best answer combined with other models’ answers. In the process of the competition, you can win not only by providing better answer, but also by pointing out where the others’ answer falls short. </a:t>
            </a:r>
            <a:endParaRPr lang="zh-CN" altLang="en-US" sz="2400"/>
          </a:p>
        </p:txBody>
      </p:sp>
      <p:pic>
        <p:nvPicPr>
          <p:cNvPr id="4" name="图片 3"/>
          <p:cNvPicPr>
            <a:picLocks noChangeAspect="1"/>
          </p:cNvPicPr>
          <p:nvPr>
            <p:custDataLst>
              <p:tags r:id="rId1"/>
            </p:custDataLst>
          </p:nvPr>
        </p:nvPicPr>
        <p:blipFill>
          <a:blip r:embed="rId2"/>
          <a:stretch>
            <a:fillRect/>
          </a:stretch>
        </p:blipFill>
        <p:spPr>
          <a:xfrm>
            <a:off x="571500" y="2351405"/>
            <a:ext cx="6563360" cy="4938395"/>
          </a:xfrm>
          <a:prstGeom prst="rect">
            <a:avLst/>
          </a:prstGeom>
        </p:spPr>
      </p:pic>
      <p:sp>
        <p:nvSpPr>
          <p:cNvPr id="5" name="文本框 4"/>
          <p:cNvSpPr txBox="1"/>
          <p:nvPr/>
        </p:nvSpPr>
        <p:spPr>
          <a:xfrm>
            <a:off x="8526145" y="3852545"/>
            <a:ext cx="4064000" cy="368300"/>
          </a:xfrm>
          <a:prstGeom prst="rect">
            <a:avLst/>
          </a:prstGeom>
          <a:noFill/>
        </p:spPr>
        <p:txBody>
          <a:bodyPr wrap="square" rtlCol="0">
            <a:spAutoFit/>
          </a:bodyPr>
          <a:p>
            <a:r>
              <a:rPr lang="zh-CN" altLang="en-US"/>
              <a:t>不给（）内容会导致</a:t>
            </a:r>
            <a:r>
              <a:rPr lang="zh-CN" altLang="en-US"/>
              <a:t>的结果</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给了（）</a:t>
            </a:r>
            <a:r>
              <a:rPr lang="zh-CN" altLang="en-US"/>
              <a:t>内容和</a:t>
            </a:r>
            <a:endParaRPr lang="zh-CN" altLang="en-US"/>
          </a:p>
        </p:txBody>
      </p:sp>
      <p:pic>
        <p:nvPicPr>
          <p:cNvPr id="4" name="内容占位符 3"/>
          <p:cNvPicPr>
            <a:picLocks noChangeAspect="1"/>
          </p:cNvPicPr>
          <p:nvPr>
            <p:ph idx="1"/>
            <p:custDataLst>
              <p:tags r:id="rId1"/>
            </p:custDataLst>
          </p:nvPr>
        </p:nvPicPr>
        <p:blipFill>
          <a:blip r:embed="rId2"/>
          <a:stretch>
            <a:fillRect/>
          </a:stretch>
        </p:blipFill>
        <p:spPr>
          <a:xfrm>
            <a:off x="0" y="1910080"/>
            <a:ext cx="12914630" cy="20027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2766060"/>
            <a:ext cx="10515600" cy="1325563"/>
          </a:xfrm>
        </p:spPr>
        <p:txBody>
          <a:bodyPr>
            <a:normAutofit fontScale="90000"/>
          </a:bodyPr>
          <a:p>
            <a:r>
              <a:rPr lang="zh-CN" altLang="en-US"/>
              <a:t>Recently you came across a difficult case, the suspect is a woman.</a:t>
            </a:r>
            <a:br>
              <a:rPr lang="zh-CN" altLang="en-US"/>
            </a:br>
            <a:br>
              <a:rPr lang="zh-CN" altLang="en-US"/>
            </a:br>
            <a:r>
              <a:rPr lang="en-US" altLang="zh-CN"/>
              <a:t>GPT</a:t>
            </a:r>
            <a:r>
              <a:rPr lang="zh-CN" altLang="en-US"/>
              <a:t>也无法联系上下文。只能明确问题</a:t>
            </a:r>
            <a:r>
              <a:rPr lang="en-US" altLang="zh-CN"/>
              <a:t>+</a:t>
            </a:r>
            <a:r>
              <a:rPr lang="zh-CN" altLang="en-US"/>
              <a:t>目的</a:t>
            </a:r>
            <a:br>
              <a:rPr lang="zh-CN" altLang="en-US"/>
            </a:br>
            <a:br>
              <a:rPr lang="zh-CN" altLang="en-US"/>
            </a:b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没有像</a:t>
            </a:r>
            <a:r>
              <a:rPr lang="en-US" altLang="zh-CN"/>
              <a:t>Bard</a:t>
            </a:r>
            <a:r>
              <a:rPr lang="zh-CN" altLang="en-US"/>
              <a:t>的限制。可以是一个</a:t>
            </a:r>
            <a:r>
              <a:rPr lang="zh-CN" altLang="en-US"/>
              <a:t>探究点？</a:t>
            </a:r>
            <a:endParaRPr lang="zh-CN" altLang="en-US"/>
          </a:p>
        </p:txBody>
      </p:sp>
      <p:pic>
        <p:nvPicPr>
          <p:cNvPr id="4" name="内容占位符 3"/>
          <p:cNvPicPr>
            <a:picLocks noChangeAspect="1"/>
          </p:cNvPicPr>
          <p:nvPr>
            <p:ph idx="1"/>
            <p:custDataLst>
              <p:tags r:id="rId1"/>
            </p:custDataLst>
          </p:nvPr>
        </p:nvPicPr>
        <p:blipFill>
          <a:blip r:embed="rId2"/>
          <a:stretch>
            <a:fillRect/>
          </a:stretch>
        </p:blipFill>
        <p:spPr>
          <a:xfrm>
            <a:off x="1029335" y="1265555"/>
            <a:ext cx="10033000" cy="541782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0" y="1001395"/>
            <a:ext cx="12096750" cy="5856605"/>
          </a:xfrm>
        </p:spPr>
        <p:txBody>
          <a:bodyPr>
            <a:normAutofit/>
          </a:bodyPr>
          <a:p>
            <a:r>
              <a:rPr lang="zh-CN" altLang="en-US"/>
              <a:t>而且</a:t>
            </a:r>
            <a:r>
              <a:rPr lang="en-US" altLang="zh-CN"/>
              <a:t>GPT</a:t>
            </a:r>
            <a:r>
              <a:rPr lang="zh-CN" altLang="en-US"/>
              <a:t>加了情景之后，给出的答案真挺牛的，非常小说式的写作，后面还留有余地续写（小说第一章</a:t>
            </a:r>
            <a:r>
              <a:rPr lang="zh-CN" altLang="en-US"/>
              <a:t>视角）</a:t>
            </a:r>
            <a:endParaRPr lang="zh-CN" altLang="en-US"/>
          </a:p>
          <a:p>
            <a:endParaRPr lang="zh-CN" altLang="en-US"/>
          </a:p>
          <a:p>
            <a:r>
              <a:rPr lang="en-US" altLang="zh-CN"/>
              <a:t>Bard</a:t>
            </a:r>
            <a:r>
              <a:rPr lang="zh-CN" altLang="en-US"/>
              <a:t>只是续写一段类似于补充更多信息的</a:t>
            </a:r>
            <a:r>
              <a:rPr lang="zh-CN" altLang="en-US"/>
              <a:t>话</a:t>
            </a:r>
            <a:endParaRPr lang="zh-CN" altLang="en-US"/>
          </a:p>
          <a:p>
            <a:endParaRPr lang="zh-CN" altLang="en-US"/>
          </a:p>
          <a:p>
            <a:r>
              <a:rPr lang="zh-CN" altLang="en-US"/>
              <a:t>抛弃掉根据问题类型不同，设置不同评分标准的方式（我们还是专注于通用模板），</a:t>
            </a:r>
            <a:r>
              <a:rPr lang="zh-CN" altLang="en-US"/>
              <a:t>我认为扩写句子里面可以加上语言优美度，或者我愿称之为</a:t>
            </a:r>
            <a:r>
              <a:rPr lang="zh-CN" altLang="en-US"/>
              <a:t>语言风格。</a:t>
            </a:r>
            <a:endParaRPr lang="zh-CN" altLang="en-US"/>
          </a:p>
          <a:p>
            <a:pPr marL="0" indent="0">
              <a:buNone/>
            </a:pPr>
            <a:r>
              <a:rPr lang="en-US" altLang="zh-CN"/>
              <a:t>Extend-</a:t>
            </a:r>
            <a:r>
              <a:rPr lang="zh-CN" altLang="en-US"/>
              <a:t>扩写句子</a:t>
            </a:r>
            <a:r>
              <a:rPr lang="en-US" altLang="zh-CN"/>
              <a:t>-</a:t>
            </a:r>
            <a:r>
              <a:rPr lang="zh-CN" altLang="en-US"/>
              <a:t>语言优美</a:t>
            </a:r>
            <a:endParaRPr lang="zh-CN" altLang="en-US"/>
          </a:p>
          <a:p>
            <a:pPr marL="0" indent="0">
              <a:buNone/>
            </a:pPr>
            <a:r>
              <a:rPr lang="en-US" altLang="zh-CN"/>
              <a:t>How-</a:t>
            </a:r>
            <a:r>
              <a:rPr lang="zh-CN" altLang="en-US"/>
              <a:t>询问解决方法</a:t>
            </a:r>
            <a:r>
              <a:rPr lang="en-US" altLang="zh-CN"/>
              <a:t>-</a:t>
            </a:r>
            <a:r>
              <a:rPr lang="zh-CN" altLang="en-US"/>
              <a:t>语言</a:t>
            </a:r>
            <a:r>
              <a:rPr lang="zh-CN" altLang="en-US"/>
              <a:t>严谨</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581025"/>
            <a:ext cx="10515600" cy="1325563"/>
          </a:xfrm>
        </p:spPr>
        <p:txBody>
          <a:bodyPr>
            <a:noAutofit/>
          </a:bodyPr>
          <a:p>
            <a:r>
              <a:rPr lang="zh-CN" altLang="en-US" sz="2800"/>
              <a:t>还有一个有意思的</a:t>
            </a:r>
            <a:r>
              <a:rPr lang="zh-CN" altLang="en-US" sz="2800"/>
              <a:t>点，</a:t>
            </a:r>
            <a:r>
              <a:rPr lang="en-US" altLang="zh-CN" sz="2800"/>
              <a:t>GPT</a:t>
            </a:r>
            <a:r>
              <a:rPr lang="zh-CN" altLang="en-US" sz="2800"/>
              <a:t>给自己这个</a:t>
            </a:r>
            <a:r>
              <a:rPr lang="en-US" altLang="zh-CN" sz="2800"/>
              <a:t>chat</a:t>
            </a:r>
            <a:r>
              <a:rPr lang="zh-CN" altLang="en-US" sz="2800"/>
              <a:t>的标题（一开始给定）</a:t>
            </a:r>
            <a:br>
              <a:rPr lang="zh-CN" altLang="en-US" sz="2800"/>
            </a:br>
            <a:r>
              <a:rPr lang="zh-CN" altLang="en-US" sz="2800"/>
              <a:t>会决定它的写作方向</a:t>
            </a:r>
            <a:br>
              <a:rPr lang="zh-CN" altLang="en-US" sz="2800"/>
            </a:br>
            <a:r>
              <a:rPr lang="zh-CN" altLang="en-US" sz="2800"/>
              <a:t>（</a:t>
            </a:r>
            <a:r>
              <a:rPr lang="en-US" altLang="zh-CN" sz="2800"/>
              <a:t>Bard</a:t>
            </a:r>
            <a:r>
              <a:rPr lang="zh-CN" altLang="en-US" sz="2800"/>
              <a:t>是截取我所问问题的前几个单词）</a:t>
            </a:r>
            <a:endParaRPr lang="zh-CN" altLang="en-US" sz="2800"/>
          </a:p>
        </p:txBody>
      </p:sp>
      <p:pic>
        <p:nvPicPr>
          <p:cNvPr id="4" name="内容占位符 3"/>
          <p:cNvPicPr>
            <a:picLocks noChangeAspect="1"/>
          </p:cNvPicPr>
          <p:nvPr>
            <p:ph idx="1"/>
            <p:custDataLst>
              <p:tags r:id="rId1"/>
            </p:custDataLst>
          </p:nvPr>
        </p:nvPicPr>
        <p:blipFill>
          <a:blip r:embed="rId2"/>
          <a:stretch>
            <a:fillRect/>
          </a:stretch>
        </p:blipFill>
        <p:spPr>
          <a:xfrm>
            <a:off x="1039495" y="2220595"/>
            <a:ext cx="9502140" cy="33464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标题 1"/>
          <p:cNvSpPr>
            <a:spLocks noGrp="1"/>
          </p:cNvSpPr>
          <p:nvPr>
            <p:ph type="title"/>
          </p:nvPr>
        </p:nvSpPr>
        <p:spPr/>
        <p:txBody>
          <a:bodyPr/>
          <a:p>
            <a:r>
              <a:rPr lang="en-US" altLang="zh-CN"/>
              <a:t>^ - ^</a:t>
            </a:r>
            <a:endParaRPr lang="en-US" altLang="zh-CN"/>
          </a:p>
        </p:txBody>
      </p:sp>
      <p:sp>
        <p:nvSpPr>
          <p:cNvPr id="3" name="文本占位符 2"/>
          <p:cNvSpPr>
            <a:spLocks noGrp="1"/>
          </p:cNvSpPr>
          <p:nvPr>
            <p:ph type="body" sz="quarter" idx="13"/>
          </p:nvPr>
        </p:nvSpPr>
        <p:spPr/>
        <p:txBody>
          <a:bodyPr/>
          <a:p>
            <a:endParaRPr lang="zh-CN" altLang="en-US"/>
          </a:p>
        </p:txBody>
      </p:sp>
      <p:pic>
        <p:nvPicPr>
          <p:cNvPr id="14" name="图片 13"/>
          <p:cNvPicPr>
            <a:picLocks noChangeAspect="1"/>
          </p:cNvPicPr>
          <p:nvPr userDrawn="1">
            <p:custDataLst>
              <p:tags r:id="rId1"/>
            </p:custDataLst>
          </p:nvPr>
        </p:nvPicPr>
        <p:blipFill>
          <a:blip r:embed="rId2"/>
          <a:stretch>
            <a:fillRect/>
          </a:stretch>
        </p:blipFill>
        <p:spPr>
          <a:xfrm>
            <a:off x="10458991" y="5322244"/>
            <a:ext cx="1352009" cy="1399231"/>
          </a:xfrm>
          <a:prstGeom prst="rect">
            <a:avLst/>
          </a:prstGeom>
        </p:spPr>
      </p:pic>
      <p:sp>
        <p:nvSpPr>
          <p:cNvPr id="4" name="文本框 3"/>
          <p:cNvSpPr txBox="1"/>
          <p:nvPr/>
        </p:nvSpPr>
        <p:spPr>
          <a:xfrm>
            <a:off x="1842135" y="2453005"/>
            <a:ext cx="4064000" cy="2214880"/>
          </a:xfrm>
          <a:prstGeom prst="rect">
            <a:avLst/>
          </a:prstGeom>
          <a:noFill/>
        </p:spPr>
        <p:txBody>
          <a:bodyPr wrap="square" rtlCol="0">
            <a:spAutoFit/>
          </a:bodyPr>
          <a:p>
            <a:r>
              <a:rPr lang="en-US" altLang="zh-CN" sz="13800"/>
              <a:t>1</a:t>
            </a:r>
            <a:endParaRPr lang="en-US" altLang="zh-CN" sz="13800"/>
          </a:p>
        </p:txBody>
      </p:sp>
      <p:sp>
        <p:nvSpPr>
          <p:cNvPr id="5" name="文本框 4"/>
          <p:cNvSpPr txBox="1"/>
          <p:nvPr/>
        </p:nvSpPr>
        <p:spPr>
          <a:xfrm>
            <a:off x="6651625" y="1487170"/>
            <a:ext cx="4591685" cy="2667000"/>
          </a:xfrm>
          <a:prstGeom prst="rect">
            <a:avLst/>
          </a:prstGeom>
          <a:noFill/>
        </p:spPr>
        <p:txBody>
          <a:bodyPr wrap="square" rtlCol="0">
            <a:noAutofit/>
          </a:bodyPr>
          <a:p>
            <a:r>
              <a:rPr lang="zh-CN" altLang="en-US" sz="4000">
                <a:solidFill>
                  <a:schemeClr val="dk1"/>
                </a:solidFill>
                <a:latin typeface="黑体" panose="02010609060101010101" charset="-122"/>
                <a:ea typeface="黑体" panose="02010609060101010101" charset="-122"/>
                <a:sym typeface="+mn-ea"/>
              </a:rPr>
              <a:t>证明答案确实会随着情景变化改变</a:t>
            </a:r>
            <a:endParaRPr lang="zh-CN" altLang="en-US" sz="4000">
              <a:solidFill>
                <a:schemeClr val="dk1"/>
              </a:solidFill>
              <a:latin typeface="黑体" panose="02010609060101010101" charset="-122"/>
              <a:ea typeface="黑体" panose="02010609060101010101" charset="-122"/>
            </a:endParaRPr>
          </a:p>
          <a:p>
            <a:endParaRPr lang="zh-CN" altLang="en-US" sz="4000">
              <a:solidFill>
                <a:schemeClr val="dk1"/>
              </a:solidFill>
              <a:latin typeface="黑体" panose="02010609060101010101" charset="-122"/>
              <a:ea typeface="黑体" panose="02010609060101010101" charset="-122"/>
            </a:endParaRPr>
          </a:p>
        </p:txBody>
      </p:sp>
    </p:spTree>
    <p:custDataLst>
      <p:tags r:id="rId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标题 1"/>
          <p:cNvSpPr>
            <a:spLocks noGrp="1"/>
          </p:cNvSpPr>
          <p:nvPr>
            <p:ph type="title"/>
          </p:nvPr>
        </p:nvSpPr>
        <p:spPr/>
        <p:txBody>
          <a:bodyPr>
            <a:normAutofit/>
          </a:bodyPr>
          <a:p>
            <a:r>
              <a:rPr lang="en-US" altLang="zh-CN"/>
              <a:t>QAQ</a:t>
            </a:r>
            <a:endParaRPr lang="en-US" altLang="zh-CN"/>
          </a:p>
        </p:txBody>
      </p:sp>
      <p:sp>
        <p:nvSpPr>
          <p:cNvPr id="3" name="文本占位符 2"/>
          <p:cNvSpPr>
            <a:spLocks noGrp="1"/>
          </p:cNvSpPr>
          <p:nvPr>
            <p:ph type="body" sz="quarter" idx="13"/>
          </p:nvPr>
        </p:nvSpPr>
        <p:spPr/>
        <p:txBody>
          <a:bodyPr/>
          <a:p>
            <a:endParaRPr lang="zh-CN" altLang="en-US"/>
          </a:p>
        </p:txBody>
      </p:sp>
      <p:pic>
        <p:nvPicPr>
          <p:cNvPr id="14" name="图片 13"/>
          <p:cNvPicPr>
            <a:picLocks noChangeAspect="1"/>
          </p:cNvPicPr>
          <p:nvPr userDrawn="1">
            <p:custDataLst>
              <p:tags r:id="rId1"/>
            </p:custDataLst>
          </p:nvPr>
        </p:nvPicPr>
        <p:blipFill>
          <a:blip r:embed="rId2"/>
          <a:stretch>
            <a:fillRect/>
          </a:stretch>
        </p:blipFill>
        <p:spPr>
          <a:xfrm>
            <a:off x="10458991" y="5322244"/>
            <a:ext cx="1352009" cy="1399231"/>
          </a:xfrm>
          <a:prstGeom prst="rect">
            <a:avLst/>
          </a:prstGeom>
        </p:spPr>
      </p:pic>
      <p:sp>
        <p:nvSpPr>
          <p:cNvPr id="4" name="文本框 3"/>
          <p:cNvSpPr txBox="1"/>
          <p:nvPr/>
        </p:nvSpPr>
        <p:spPr>
          <a:xfrm>
            <a:off x="1842135" y="2453005"/>
            <a:ext cx="4064000" cy="2214880"/>
          </a:xfrm>
          <a:prstGeom prst="rect">
            <a:avLst/>
          </a:prstGeom>
          <a:noFill/>
        </p:spPr>
        <p:txBody>
          <a:bodyPr wrap="square" rtlCol="0">
            <a:spAutoFit/>
          </a:bodyPr>
          <a:p>
            <a:r>
              <a:rPr lang="en-US" altLang="zh-CN" sz="13800"/>
              <a:t>2</a:t>
            </a:r>
            <a:endParaRPr lang="en-US" altLang="zh-CN" sz="13800"/>
          </a:p>
        </p:txBody>
      </p:sp>
      <p:sp>
        <p:nvSpPr>
          <p:cNvPr id="5" name="文本框 4"/>
          <p:cNvSpPr txBox="1"/>
          <p:nvPr/>
        </p:nvSpPr>
        <p:spPr>
          <a:xfrm>
            <a:off x="6651625" y="1487170"/>
            <a:ext cx="4591685" cy="2667000"/>
          </a:xfrm>
          <a:prstGeom prst="rect">
            <a:avLst/>
          </a:prstGeom>
          <a:noFill/>
        </p:spPr>
        <p:txBody>
          <a:bodyPr wrap="square" rtlCol="0">
            <a:noAutofit/>
          </a:bodyPr>
          <a:p>
            <a:r>
              <a:rPr lang="en-US" altLang="zh-CN" sz="4000">
                <a:solidFill>
                  <a:schemeClr val="dk1"/>
                </a:solidFill>
                <a:latin typeface="黑体" panose="02010609060101010101" charset="-122"/>
                <a:ea typeface="黑体" panose="02010609060101010101" charset="-122"/>
              </a:rPr>
              <a:t>social pressure</a:t>
            </a:r>
            <a:r>
              <a:rPr lang="zh-CN" altLang="en-US" sz="4000">
                <a:solidFill>
                  <a:schemeClr val="dk1"/>
                </a:solidFill>
                <a:latin typeface="黑体" panose="02010609060101010101" charset="-122"/>
                <a:ea typeface="黑体" panose="02010609060101010101" charset="-122"/>
              </a:rPr>
              <a:t>模板</a:t>
            </a:r>
            <a:r>
              <a:rPr lang="zh-CN" altLang="en-US" sz="4000">
                <a:solidFill>
                  <a:schemeClr val="dk1"/>
                </a:solidFill>
                <a:latin typeface="黑体" panose="02010609060101010101" charset="-122"/>
                <a:ea typeface="黑体" panose="02010609060101010101" charset="-122"/>
              </a:rPr>
              <a:t>介绍</a:t>
            </a:r>
            <a:endParaRPr lang="zh-CN" altLang="en-US" sz="4000">
              <a:solidFill>
                <a:schemeClr val="dk1"/>
              </a:solidFill>
              <a:latin typeface="黑体" panose="02010609060101010101" charset="-122"/>
              <a:ea typeface="黑体" panose="02010609060101010101" charset="-122"/>
            </a:endParaRPr>
          </a:p>
          <a:p>
            <a:endParaRPr lang="zh-CN" altLang="en-US" sz="4000">
              <a:solidFill>
                <a:schemeClr val="dk1"/>
              </a:solidFill>
              <a:latin typeface="黑体" panose="02010609060101010101" charset="-122"/>
              <a:ea typeface="黑体" panose="02010609060101010101" charset="-122"/>
            </a:endParaRPr>
          </a:p>
        </p:txBody>
      </p:sp>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我想说</a:t>
            </a:r>
            <a:r>
              <a:rPr lang="en-US" altLang="zh-CN"/>
              <a:t>LLM</a:t>
            </a:r>
            <a:r>
              <a:rPr lang="zh-CN" altLang="en-US"/>
              <a:t>计算稀碎</a:t>
            </a:r>
            <a:r>
              <a:rPr lang="en-US" altLang="zh-CN"/>
              <a:t>-</a:t>
            </a:r>
            <a:r>
              <a:rPr lang="zh-CN" altLang="en-US"/>
              <a:t>完善中。</a:t>
            </a:r>
            <a:r>
              <a:rPr lang="zh-CN" altLang="en-US"/>
              <a:t>先看模板</a:t>
            </a:r>
            <a:r>
              <a:rPr lang="zh-CN" altLang="en-US"/>
              <a:t>功能性</a:t>
            </a:r>
            <a:endParaRPr lang="zh-CN" altLang="en-US"/>
          </a:p>
        </p:txBody>
      </p:sp>
      <p:sp>
        <p:nvSpPr>
          <p:cNvPr id="3" name="内容占位符 2"/>
          <p:cNvSpPr>
            <a:spLocks noGrp="1"/>
          </p:cNvSpPr>
          <p:nvPr>
            <p:ph idx="1"/>
          </p:nvPr>
        </p:nvSpPr>
        <p:spPr/>
        <p:txBody>
          <a:bodyPr/>
          <a:p>
            <a:r>
              <a:rPr lang="en-US" altLang="zh-CN"/>
              <a:t>Bard								GPT</a:t>
            </a:r>
            <a:endParaRPr lang="en-US" altLang="zh-CN"/>
          </a:p>
          <a:p>
            <a:endParaRPr lang="en-US" altLang="zh-CN"/>
          </a:p>
        </p:txBody>
      </p:sp>
      <p:pic>
        <p:nvPicPr>
          <p:cNvPr id="4" name="图片 3"/>
          <p:cNvPicPr>
            <a:picLocks noChangeAspect="1"/>
          </p:cNvPicPr>
          <p:nvPr>
            <p:custDataLst>
              <p:tags r:id="rId1"/>
            </p:custDataLst>
          </p:nvPr>
        </p:nvPicPr>
        <p:blipFill>
          <a:blip r:embed="rId2"/>
          <a:stretch>
            <a:fillRect/>
          </a:stretch>
        </p:blipFill>
        <p:spPr>
          <a:xfrm>
            <a:off x="25400" y="2285365"/>
            <a:ext cx="7548245" cy="1229995"/>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139065" y="3787775"/>
            <a:ext cx="7089775" cy="565150"/>
          </a:xfrm>
          <a:prstGeom prst="rect">
            <a:avLst/>
          </a:prstGeom>
        </p:spPr>
      </p:pic>
      <p:cxnSp>
        <p:nvCxnSpPr>
          <p:cNvPr id="7" name="直接连接符 6"/>
          <p:cNvCxnSpPr/>
          <p:nvPr/>
        </p:nvCxnSpPr>
        <p:spPr>
          <a:xfrm flipV="1">
            <a:off x="657225" y="3295650"/>
            <a:ext cx="5648325" cy="97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659755" y="4161790"/>
            <a:ext cx="549275" cy="2159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p:custDataLst>
              <p:tags r:id="rId5"/>
            </p:custDataLst>
          </p:nvPr>
        </p:nvPicPr>
        <p:blipFill>
          <a:blip r:embed="rId6"/>
          <a:stretch>
            <a:fillRect/>
          </a:stretch>
        </p:blipFill>
        <p:spPr>
          <a:xfrm>
            <a:off x="6412230" y="2558415"/>
            <a:ext cx="5771515" cy="834390"/>
          </a:xfrm>
          <a:prstGeom prst="rect">
            <a:avLst/>
          </a:prstGeom>
        </p:spPr>
      </p:pic>
      <p:pic>
        <p:nvPicPr>
          <p:cNvPr id="10" name="图片 9"/>
          <p:cNvPicPr>
            <a:picLocks noChangeAspect="1"/>
          </p:cNvPicPr>
          <p:nvPr>
            <p:custDataLst>
              <p:tags r:id="rId7"/>
            </p:custDataLst>
          </p:nvPr>
        </p:nvPicPr>
        <p:blipFill>
          <a:blip r:embed="rId8"/>
          <a:stretch>
            <a:fillRect/>
          </a:stretch>
        </p:blipFill>
        <p:spPr>
          <a:xfrm>
            <a:off x="6305550" y="4559300"/>
            <a:ext cx="5845810" cy="9842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The other model’s answer is:</a:t>
            </a:r>
            <a:endParaRPr lang="zh-CN" altLang="en-US"/>
          </a:p>
        </p:txBody>
      </p:sp>
      <p:sp>
        <p:nvSpPr>
          <p:cNvPr id="3" name="内容占位符 2"/>
          <p:cNvSpPr>
            <a:spLocks noGrp="1"/>
          </p:cNvSpPr>
          <p:nvPr>
            <p:ph idx="1"/>
          </p:nvPr>
        </p:nvSpPr>
        <p:spPr/>
        <p:txBody>
          <a:bodyPr/>
          <a:p>
            <a:r>
              <a:rPr lang="en-US" altLang="zh-CN"/>
              <a:t>GPT</a:t>
            </a:r>
            <a:r>
              <a:rPr lang="zh-CN" altLang="en-US"/>
              <a:t>给出</a:t>
            </a:r>
            <a:r>
              <a:rPr lang="en-US" altLang="zh-CN"/>
              <a:t>update answer</a:t>
            </a:r>
            <a:r>
              <a:rPr lang="zh-CN" altLang="en-US"/>
              <a:t>及其</a:t>
            </a:r>
            <a:r>
              <a:rPr lang="zh-CN" altLang="en-US"/>
              <a:t>评价</a:t>
            </a:r>
            <a:endParaRPr lang="zh-CN" altLang="en-US"/>
          </a:p>
          <a:p>
            <a:r>
              <a:rPr lang="zh-CN" altLang="en-US"/>
              <a:t>再Mark the other answer by using the method of Step 1 and pointing out where the others’ answer falls short. </a:t>
            </a:r>
            <a:endParaRPr lang="zh-CN" altLang="en-US"/>
          </a:p>
          <a:p>
            <a:r>
              <a:rPr lang="en-US" altLang="zh-CN"/>
              <a:t>GPT</a:t>
            </a:r>
            <a:r>
              <a:rPr lang="zh-CN" altLang="en-US"/>
              <a:t>指出</a:t>
            </a:r>
            <a:r>
              <a:rPr lang="zh-CN" altLang="en-US"/>
              <a:t>不足</a:t>
            </a:r>
            <a:endParaRPr lang="zh-CN" altLang="en-US"/>
          </a:p>
          <a:p>
            <a:endParaRPr lang="zh-CN" altLang="en-US"/>
          </a:p>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68580"/>
            <a:ext cx="10515600" cy="1325563"/>
          </a:xfrm>
        </p:spPr>
        <p:txBody>
          <a:bodyPr/>
          <a:p>
            <a:r>
              <a:rPr lang="zh-CN" altLang="en-US">
                <a:sym typeface="+mn-ea"/>
              </a:rPr>
              <a:t>双方给出评价不足的有意思之处</a:t>
            </a:r>
            <a:endParaRPr lang="zh-CN" altLang="en-US"/>
          </a:p>
        </p:txBody>
      </p:sp>
      <p:sp>
        <p:nvSpPr>
          <p:cNvPr id="3" name="内容占位符 2"/>
          <p:cNvSpPr>
            <a:spLocks noGrp="1"/>
          </p:cNvSpPr>
          <p:nvPr>
            <p:ph idx="1"/>
          </p:nvPr>
        </p:nvSpPr>
        <p:spPr>
          <a:xfrm>
            <a:off x="762635" y="3435985"/>
            <a:ext cx="10515600" cy="4351338"/>
          </a:xfrm>
        </p:spPr>
        <p:txBody>
          <a:bodyPr/>
          <a:p>
            <a:r>
              <a:rPr lang="en-US" altLang="zh-CN"/>
              <a:t>B</a:t>
            </a:r>
            <a:r>
              <a:rPr lang="en-US" altLang="zh-CN"/>
              <a:t>ard</a:t>
            </a:r>
            <a:endParaRPr lang="en-US" altLang="zh-CN"/>
          </a:p>
          <a:p>
            <a:endParaRPr lang="en-US" altLang="zh-CN"/>
          </a:p>
        </p:txBody>
      </p:sp>
      <p:pic>
        <p:nvPicPr>
          <p:cNvPr id="4" name="图片 3"/>
          <p:cNvPicPr>
            <a:picLocks noChangeAspect="1"/>
          </p:cNvPicPr>
          <p:nvPr>
            <p:custDataLst>
              <p:tags r:id="rId1"/>
            </p:custDataLst>
          </p:nvPr>
        </p:nvPicPr>
        <p:blipFill>
          <a:blip r:embed="rId2"/>
          <a:stretch>
            <a:fillRect/>
          </a:stretch>
        </p:blipFill>
        <p:spPr>
          <a:xfrm>
            <a:off x="762635" y="1516380"/>
            <a:ext cx="7426325" cy="1919605"/>
          </a:xfrm>
          <a:prstGeom prst="rect">
            <a:avLst/>
          </a:prstGeom>
        </p:spPr>
      </p:pic>
      <p:sp>
        <p:nvSpPr>
          <p:cNvPr id="5" name="内容占位符 2"/>
          <p:cNvSpPr>
            <a:spLocks noGrp="1"/>
          </p:cNvSpPr>
          <p:nvPr>
            <p:custDataLst>
              <p:tags r:id="rId3"/>
            </p:custDataLst>
          </p:nvPr>
        </p:nvSpPr>
        <p:spPr>
          <a:xfrm>
            <a:off x="965200" y="104775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GPT</a:t>
            </a:r>
            <a:endParaRPr lang="en-US" altLang="zh-CN"/>
          </a:p>
          <a:p>
            <a:endParaRPr lang="en-US" altLang="zh-CN"/>
          </a:p>
        </p:txBody>
      </p:sp>
      <p:pic>
        <p:nvPicPr>
          <p:cNvPr id="6" name="图片 5"/>
          <p:cNvPicPr>
            <a:picLocks noChangeAspect="1"/>
          </p:cNvPicPr>
          <p:nvPr>
            <p:custDataLst>
              <p:tags r:id="rId4"/>
            </p:custDataLst>
          </p:nvPr>
        </p:nvPicPr>
        <p:blipFill>
          <a:blip r:embed="rId5"/>
          <a:stretch>
            <a:fillRect/>
          </a:stretch>
        </p:blipFill>
        <p:spPr>
          <a:xfrm>
            <a:off x="762635" y="4114800"/>
            <a:ext cx="10926445" cy="1845310"/>
          </a:xfrm>
          <a:prstGeom prst="rect">
            <a:avLst/>
          </a:prstGeom>
        </p:spPr>
      </p:pic>
      <p:cxnSp>
        <p:nvCxnSpPr>
          <p:cNvPr id="8" name="直接连接符 7"/>
          <p:cNvCxnSpPr/>
          <p:nvPr/>
        </p:nvCxnSpPr>
        <p:spPr>
          <a:xfrm>
            <a:off x="1228090" y="5120005"/>
            <a:ext cx="3514090" cy="5397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461645"/>
            <a:ext cx="10515600" cy="1325563"/>
          </a:xfrm>
        </p:spPr>
        <p:txBody>
          <a:bodyPr>
            <a:noAutofit/>
          </a:bodyPr>
          <a:p>
            <a:r>
              <a:rPr lang="zh-CN" altLang="en-US" sz="2800"/>
              <a:t>The other model gave himself a score of xx. Here is how he rates himself:“   ”</a:t>
            </a:r>
            <a:br>
              <a:rPr lang="zh-CN" altLang="en-US" sz="2800"/>
            </a:br>
            <a:r>
              <a:rPr lang="zh-CN" altLang="en-US" sz="2800"/>
              <a:t>So how many points do you think you should substract from the other model’s answer in each field included in Step 1.</a:t>
            </a:r>
            <a:endParaRPr lang="zh-CN" altLang="en-US" sz="2800"/>
          </a:p>
        </p:txBody>
      </p:sp>
      <p:sp>
        <p:nvSpPr>
          <p:cNvPr id="3" name="内容占位符 2"/>
          <p:cNvSpPr>
            <a:spLocks noGrp="1"/>
          </p:cNvSpPr>
          <p:nvPr>
            <p:ph idx="1"/>
          </p:nvPr>
        </p:nvSpPr>
        <p:spPr>
          <a:xfrm>
            <a:off x="838200" y="2440305"/>
            <a:ext cx="10515600" cy="4351338"/>
          </a:xfrm>
        </p:spPr>
        <p:txBody>
          <a:bodyPr/>
          <a:p>
            <a:r>
              <a:rPr lang="en-US" altLang="zh-CN"/>
              <a:t>GPT</a:t>
            </a:r>
            <a:r>
              <a:rPr lang="zh-CN" altLang="en-US"/>
              <a:t>不会加权进去</a:t>
            </a:r>
            <a:r>
              <a:rPr lang="zh-CN" altLang="en-US"/>
              <a:t>评价</a:t>
            </a:r>
            <a:endParaRPr lang="zh-CN" altLang="en-US"/>
          </a:p>
          <a:p>
            <a:r>
              <a:rPr lang="zh-CN" altLang="en-US"/>
              <a:t>但</a:t>
            </a:r>
            <a:r>
              <a:rPr lang="en-US" altLang="zh-CN"/>
              <a:t>Bard</a:t>
            </a:r>
            <a:r>
              <a:rPr lang="zh-CN" altLang="en-US"/>
              <a:t>竟然能会，</a:t>
            </a:r>
            <a:r>
              <a:rPr lang="zh-CN" altLang="en-US"/>
              <a:t>可喜可贺</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53695" y="204470"/>
            <a:ext cx="11000105" cy="1486535"/>
          </a:xfrm>
        </p:spPr>
        <p:txBody>
          <a:bodyPr/>
          <a:p>
            <a:r>
              <a:rPr lang="en-US" altLang="zh-CN"/>
              <a:t>Bard</a:t>
            </a:r>
            <a:r>
              <a:rPr lang="zh-CN" altLang="en-US"/>
              <a:t>会猜测自己被扣分的点（为进行步骤的</a:t>
            </a:r>
            <a:r>
              <a:rPr lang="zh-CN" altLang="en-US"/>
              <a:t>假扣分）</a:t>
            </a:r>
            <a:endParaRPr lang="zh-CN" altLang="en-US"/>
          </a:p>
        </p:txBody>
      </p:sp>
      <p:pic>
        <p:nvPicPr>
          <p:cNvPr id="4" name="内容占位符 3"/>
          <p:cNvPicPr>
            <a:picLocks noChangeAspect="1"/>
          </p:cNvPicPr>
          <p:nvPr>
            <p:ph idx="1"/>
            <p:custDataLst>
              <p:tags r:id="rId1"/>
            </p:custDataLst>
          </p:nvPr>
        </p:nvPicPr>
        <p:blipFill>
          <a:blip r:embed="rId2"/>
          <a:stretch>
            <a:fillRect/>
          </a:stretch>
        </p:blipFill>
        <p:spPr>
          <a:xfrm>
            <a:off x="353695" y="1608455"/>
            <a:ext cx="10727055" cy="438658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Bard</a:t>
            </a:r>
            <a:r>
              <a:rPr lang="zh-CN" altLang="en-US"/>
              <a:t>选择为自己</a:t>
            </a:r>
            <a:r>
              <a:rPr lang="zh-CN" altLang="en-US"/>
              <a:t>争辩</a:t>
            </a:r>
            <a:endParaRPr lang="zh-CN" altLang="en-US"/>
          </a:p>
        </p:txBody>
      </p:sp>
      <p:pic>
        <p:nvPicPr>
          <p:cNvPr id="5" name="图片 4"/>
          <p:cNvPicPr>
            <a:picLocks noChangeAspect="1"/>
          </p:cNvPicPr>
          <p:nvPr>
            <p:custDataLst>
              <p:tags r:id="rId1"/>
            </p:custDataLst>
          </p:nvPr>
        </p:nvPicPr>
        <p:blipFill>
          <a:blip r:embed="rId2"/>
          <a:stretch>
            <a:fillRect/>
          </a:stretch>
        </p:blipFill>
        <p:spPr>
          <a:xfrm>
            <a:off x="838200" y="1317625"/>
            <a:ext cx="10947400" cy="518223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Bard</a:t>
            </a:r>
            <a:r>
              <a:rPr lang="zh-CN" altLang="en-US"/>
              <a:t>很可爱，</a:t>
            </a:r>
            <a:r>
              <a:rPr lang="zh-CN" altLang="en-US"/>
              <a:t>很谦虚</a:t>
            </a:r>
            <a:endParaRPr lang="zh-CN" altLang="en-US"/>
          </a:p>
        </p:txBody>
      </p:sp>
      <p:pic>
        <p:nvPicPr>
          <p:cNvPr id="4" name="内容占位符 3"/>
          <p:cNvPicPr>
            <a:picLocks noChangeAspect="1"/>
          </p:cNvPicPr>
          <p:nvPr>
            <p:ph idx="1"/>
            <p:custDataLst>
              <p:tags r:id="rId1"/>
            </p:custDataLst>
          </p:nvPr>
        </p:nvPicPr>
        <p:blipFill>
          <a:blip r:embed="rId2"/>
          <a:stretch>
            <a:fillRect/>
          </a:stretch>
        </p:blipFill>
        <p:spPr>
          <a:xfrm>
            <a:off x="406400" y="1759585"/>
            <a:ext cx="11487785" cy="452628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GPT</a:t>
            </a:r>
            <a:r>
              <a:rPr lang="zh-CN" altLang="en-US">
                <a:sym typeface="+mn-ea"/>
              </a:rPr>
              <a:t>为自己辩驳</a:t>
            </a:r>
            <a:endParaRPr lang="en-US" altLang="zh-CN"/>
          </a:p>
        </p:txBody>
      </p:sp>
      <p:sp>
        <p:nvSpPr>
          <p:cNvPr id="3" name="内容占位符 2"/>
          <p:cNvSpPr>
            <a:spLocks noGrp="1"/>
          </p:cNvSpPr>
          <p:nvPr>
            <p:ph idx="1"/>
          </p:nvPr>
        </p:nvSpPr>
        <p:spPr/>
        <p:txBody>
          <a:bodyPr/>
          <a:p>
            <a:endParaRPr lang="zh-CN" altLang="en-US"/>
          </a:p>
        </p:txBody>
      </p:sp>
      <p:pic>
        <p:nvPicPr>
          <p:cNvPr id="4" name="图片 3"/>
          <p:cNvPicPr>
            <a:picLocks noChangeAspect="1"/>
          </p:cNvPicPr>
          <p:nvPr>
            <p:custDataLst>
              <p:tags r:id="rId1"/>
            </p:custDataLst>
          </p:nvPr>
        </p:nvPicPr>
        <p:blipFill>
          <a:blip r:embed="rId2"/>
          <a:stretch>
            <a:fillRect/>
          </a:stretch>
        </p:blipFill>
        <p:spPr>
          <a:xfrm>
            <a:off x="838200" y="1479550"/>
            <a:ext cx="11155045" cy="354520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GPT</a:t>
            </a:r>
            <a:r>
              <a:rPr lang="zh-CN" altLang="en-US"/>
              <a:t>不太愿意</a:t>
            </a:r>
            <a:r>
              <a:rPr lang="zh-CN" altLang="en-US"/>
              <a:t>加分</a:t>
            </a:r>
            <a:endParaRPr lang="zh-CN" altLang="en-US"/>
          </a:p>
        </p:txBody>
      </p:sp>
      <p:pic>
        <p:nvPicPr>
          <p:cNvPr id="4" name="内容占位符 3"/>
          <p:cNvPicPr>
            <a:picLocks noChangeAspect="1"/>
          </p:cNvPicPr>
          <p:nvPr>
            <p:ph idx="1"/>
            <p:custDataLst>
              <p:tags r:id="rId1"/>
            </p:custDataLst>
          </p:nvPr>
        </p:nvPicPr>
        <p:blipFill>
          <a:blip r:embed="rId2"/>
          <a:stretch>
            <a:fillRect/>
          </a:stretch>
        </p:blipFill>
        <p:spPr>
          <a:xfrm>
            <a:off x="934720" y="1680210"/>
            <a:ext cx="9502140" cy="42735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2" name="图片 11"/>
          <p:cNvPicPr>
            <a:picLocks noChangeAspect="1"/>
          </p:cNvPicPr>
          <p:nvPr userDrawn="1">
            <p:custDataLst>
              <p:tags r:id="rId1"/>
            </p:custDataLst>
          </p:nvPr>
        </p:nvPicPr>
        <p:blipFill>
          <a:blip r:embed="rId2"/>
          <a:stretch>
            <a:fillRect/>
          </a:stretch>
        </p:blipFill>
        <p:spPr>
          <a:xfrm>
            <a:off x="10458991" y="5322244"/>
            <a:ext cx="1352009" cy="1399231"/>
          </a:xfrm>
          <a:prstGeom prst="rect">
            <a:avLst/>
          </a:prstGeom>
        </p:spPr>
      </p:pic>
      <p:sp>
        <p:nvSpPr>
          <p:cNvPr id="2" name="标题 1"/>
          <p:cNvSpPr>
            <a:spLocks noGrp="1"/>
          </p:cNvSpPr>
          <p:nvPr>
            <p:custDataLst>
              <p:tags r:id="rId3"/>
            </p:custDataLst>
          </p:nvPr>
        </p:nvSpPr>
        <p:spPr>
          <a:xfrm>
            <a:off x="1295400" y="188658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a:solidFill>
                <a:schemeClr val="dk1"/>
              </a:solidFill>
              <a:latin typeface="黑体" panose="02010609060101010101" charset="-122"/>
              <a:ea typeface="黑体" panose="02010609060101010101" charset="-122"/>
            </a:endParaRPr>
          </a:p>
        </p:txBody>
      </p:sp>
      <p:sp>
        <p:nvSpPr>
          <p:cNvPr id="3" name="文本框 2"/>
          <p:cNvSpPr txBox="1"/>
          <p:nvPr/>
        </p:nvSpPr>
        <p:spPr>
          <a:xfrm>
            <a:off x="387350" y="481965"/>
            <a:ext cx="10833735" cy="1322070"/>
          </a:xfrm>
          <a:prstGeom prst="rect">
            <a:avLst/>
          </a:prstGeom>
          <a:noFill/>
        </p:spPr>
        <p:txBody>
          <a:bodyPr wrap="square" rtlCol="0">
            <a:spAutoFit/>
          </a:bodyPr>
          <a:p>
            <a:r>
              <a:rPr lang="en-US" altLang="zh-CN" sz="4000"/>
              <a:t>Bard</a:t>
            </a:r>
            <a:r>
              <a:rPr lang="zh-CN" altLang="en-US" sz="4000"/>
              <a:t>：Extend this sentence:"She stood by the river."</a:t>
            </a:r>
            <a:endParaRPr lang="zh-CN" altLang="en-US" sz="4000"/>
          </a:p>
        </p:txBody>
      </p:sp>
      <p:sp>
        <p:nvSpPr>
          <p:cNvPr id="4" name="文本框 3"/>
          <p:cNvSpPr txBox="1"/>
          <p:nvPr/>
        </p:nvSpPr>
        <p:spPr>
          <a:xfrm>
            <a:off x="894080" y="2011045"/>
            <a:ext cx="4064000" cy="583565"/>
          </a:xfrm>
          <a:prstGeom prst="rect">
            <a:avLst/>
          </a:prstGeom>
          <a:noFill/>
        </p:spPr>
        <p:txBody>
          <a:bodyPr wrap="square" rtlCol="0">
            <a:spAutoFit/>
          </a:bodyPr>
          <a:p>
            <a:r>
              <a:rPr lang="zh-CN" altLang="en-US" sz="3200"/>
              <a:t>默认</a:t>
            </a:r>
            <a:endParaRPr lang="zh-CN" altLang="en-US" sz="3200"/>
          </a:p>
        </p:txBody>
      </p:sp>
      <p:pic>
        <p:nvPicPr>
          <p:cNvPr id="5" name="图片 4"/>
          <p:cNvPicPr>
            <a:picLocks noChangeAspect="1"/>
          </p:cNvPicPr>
          <p:nvPr>
            <p:custDataLst>
              <p:tags r:id="rId4"/>
            </p:custDataLst>
          </p:nvPr>
        </p:nvPicPr>
        <p:blipFill>
          <a:blip r:embed="rId5"/>
          <a:stretch>
            <a:fillRect/>
          </a:stretch>
        </p:blipFill>
        <p:spPr>
          <a:xfrm>
            <a:off x="296545" y="2586355"/>
            <a:ext cx="8061325" cy="3884930"/>
          </a:xfrm>
          <a:prstGeom prst="rect">
            <a:avLst/>
          </a:prstGeom>
        </p:spPr>
      </p:pic>
    </p:spTree>
    <p:custDataLst>
      <p:tags r:id="rId6"/>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73430" y="257810"/>
            <a:ext cx="10515600" cy="1325563"/>
          </a:xfrm>
        </p:spPr>
        <p:txBody>
          <a:bodyPr/>
          <a:p>
            <a:r>
              <a:rPr lang="zh-CN" altLang="en-US" sz="4800"/>
              <a:t>流程梳理</a:t>
            </a:r>
            <a:endParaRPr lang="zh-CN" altLang="en-US" sz="4800"/>
          </a:p>
        </p:txBody>
      </p:sp>
      <p:sp>
        <p:nvSpPr>
          <p:cNvPr id="3" name="内容占位符 2"/>
          <p:cNvSpPr>
            <a:spLocks noGrp="1"/>
          </p:cNvSpPr>
          <p:nvPr>
            <p:ph idx="1"/>
          </p:nvPr>
        </p:nvSpPr>
        <p:spPr/>
        <p:txBody>
          <a:bodyPr/>
          <a:p>
            <a:r>
              <a:rPr lang="zh-CN" altLang="en-US">
                <a:hlinkClick r:id="rId1" tooltip="" action="ppaction://hlinkfile"/>
              </a:rPr>
              <a:t>social pressure.docx</a:t>
            </a:r>
            <a:endParaRPr lang="zh-CN" altLang="en-US"/>
          </a:p>
        </p:txBody>
      </p:sp>
      <p:pic>
        <p:nvPicPr>
          <p:cNvPr id="4" name="C9F754DE-2CAD-44b6-B708-469DEB6407EB-1" descr="wpp"/>
          <p:cNvPicPr>
            <a:picLocks noChangeAspect="1"/>
          </p:cNvPicPr>
          <p:nvPr/>
        </p:nvPicPr>
        <p:blipFill>
          <a:blip r:embed="rId2"/>
          <a:stretch>
            <a:fillRect/>
          </a:stretch>
        </p:blipFill>
        <p:spPr>
          <a:xfrm>
            <a:off x="-151130" y="2484120"/>
            <a:ext cx="12725400" cy="3034030"/>
          </a:xfrm>
          <a:prstGeom prst="rect">
            <a:avLst/>
          </a:prstGeom>
        </p:spPr>
      </p:pic>
      <p:sp>
        <p:nvSpPr>
          <p:cNvPr id="5" name="文本框 4"/>
          <p:cNvSpPr txBox="1"/>
          <p:nvPr/>
        </p:nvSpPr>
        <p:spPr>
          <a:xfrm>
            <a:off x="4937760" y="705485"/>
            <a:ext cx="4064000" cy="922020"/>
          </a:xfrm>
          <a:prstGeom prst="rect">
            <a:avLst/>
          </a:prstGeom>
          <a:noFill/>
        </p:spPr>
        <p:txBody>
          <a:bodyPr wrap="square" rtlCol="0">
            <a:spAutoFit/>
          </a:bodyPr>
          <a:p>
            <a:r>
              <a:rPr lang="en-US" altLang="zh-CN"/>
              <a:t>Step4</a:t>
            </a:r>
            <a:r>
              <a:rPr lang="zh-CN" altLang="en-US"/>
              <a:t>防御性和攻击性生成答案不一样，一开始顺序进行只是表明这一点，后续只在分支上</a:t>
            </a:r>
            <a:r>
              <a:rPr lang="zh-CN" altLang="en-US"/>
              <a:t>迭代</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经过一系列计算测试，我终于把第一领域的计算调整正常，方法就是少设参数＋</a:t>
            </a:r>
            <a:r>
              <a:rPr lang="en-US" altLang="zh-CN"/>
              <a:t>replace</a:t>
            </a:r>
            <a:r>
              <a:rPr lang="zh-CN" altLang="en-US"/>
              <a:t>直接</a:t>
            </a:r>
            <a:r>
              <a:rPr lang="zh-CN" altLang="en-US"/>
              <a:t>替换</a:t>
            </a:r>
            <a:endParaRPr lang="zh-CN" altLang="en-US"/>
          </a:p>
        </p:txBody>
      </p:sp>
      <p:pic>
        <p:nvPicPr>
          <p:cNvPr id="4" name="内容占位符 3"/>
          <p:cNvPicPr>
            <a:picLocks noChangeAspect="1"/>
          </p:cNvPicPr>
          <p:nvPr>
            <p:ph idx="1"/>
            <p:custDataLst>
              <p:tags r:id="rId1"/>
            </p:custDataLst>
          </p:nvPr>
        </p:nvPicPr>
        <p:blipFill>
          <a:blip r:embed="rId2"/>
          <a:stretch>
            <a:fillRect/>
          </a:stretch>
        </p:blipFill>
        <p:spPr>
          <a:xfrm>
            <a:off x="687070" y="1633855"/>
            <a:ext cx="4563745" cy="1795145"/>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481965" y="3493770"/>
            <a:ext cx="10315575" cy="1529715"/>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687070" y="5198745"/>
            <a:ext cx="10066655" cy="110109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Bard</a:t>
            </a:r>
            <a:r>
              <a:rPr lang="zh-CN" altLang="en-US"/>
              <a:t>说整体计算错误是因为</a:t>
            </a:r>
            <a:r>
              <a:rPr lang="zh-CN" altLang="en-US"/>
              <a:t>四舍五入</a:t>
            </a:r>
            <a:endParaRPr lang="zh-CN" altLang="en-US"/>
          </a:p>
        </p:txBody>
      </p:sp>
      <p:sp>
        <p:nvSpPr>
          <p:cNvPr id="3" name="内容占位符 2"/>
          <p:cNvSpPr>
            <a:spLocks noGrp="1"/>
          </p:cNvSpPr>
          <p:nvPr>
            <p:ph idx="1"/>
          </p:nvPr>
        </p:nvSpPr>
        <p:spPr/>
        <p:txBody>
          <a:bodyPr/>
          <a:p>
            <a:r>
              <a:rPr lang="en-US" altLang="zh-CN"/>
              <a:t>∴You can't round up the number, just follow the instructions.</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4" name="图片 13"/>
          <p:cNvPicPr>
            <a:picLocks noChangeAspect="1"/>
          </p:cNvPicPr>
          <p:nvPr userDrawn="1">
            <p:custDataLst>
              <p:tags r:id="rId1"/>
            </p:custDataLst>
          </p:nvPr>
        </p:nvPicPr>
        <p:blipFill>
          <a:blip r:embed="rId2"/>
          <a:stretch>
            <a:fillRect/>
          </a:stretch>
        </p:blipFill>
        <p:spPr>
          <a:xfrm>
            <a:off x="10458991" y="5322244"/>
            <a:ext cx="1352009" cy="1399231"/>
          </a:xfrm>
          <a:prstGeom prst="rect">
            <a:avLst/>
          </a:prstGeom>
        </p:spPr>
      </p:pic>
      <p:sp>
        <p:nvSpPr>
          <p:cNvPr id="2" name="文本框 1"/>
          <p:cNvSpPr txBox="1"/>
          <p:nvPr/>
        </p:nvSpPr>
        <p:spPr>
          <a:xfrm>
            <a:off x="1169670" y="512445"/>
            <a:ext cx="9852660" cy="2444750"/>
          </a:xfrm>
          <a:prstGeom prst="rect">
            <a:avLst/>
          </a:prstGeom>
          <a:noFill/>
        </p:spPr>
        <p:txBody>
          <a:bodyPr wrap="square" rtlCol="0">
            <a:noAutofit/>
          </a:bodyPr>
          <a:p>
            <a:r>
              <a:rPr lang="zh-CN" altLang="en-US" sz="2400"/>
              <a:t>Now, you’re one of the recers in debating contests. You’ll hear other models’ answers and you aim to provide the best answer combined with other models’ answers. In the process of the competition, you can win not only by providing better answer, but also by pointing out where the others’ answer falls short. </a:t>
            </a:r>
            <a:endParaRPr lang="zh-CN" altLang="en-US" sz="2400"/>
          </a:p>
        </p:txBody>
      </p:sp>
      <p:pic>
        <p:nvPicPr>
          <p:cNvPr id="3" name="图片 2"/>
          <p:cNvPicPr>
            <a:picLocks noChangeAspect="1"/>
          </p:cNvPicPr>
          <p:nvPr>
            <p:custDataLst>
              <p:tags r:id="rId3"/>
            </p:custDataLst>
          </p:nvPr>
        </p:nvPicPr>
        <p:blipFill>
          <a:blip r:embed="rId4"/>
          <a:stretch>
            <a:fillRect/>
          </a:stretch>
        </p:blipFill>
        <p:spPr>
          <a:xfrm>
            <a:off x="1169670" y="2597150"/>
            <a:ext cx="9566275" cy="4260850"/>
          </a:xfrm>
          <a:prstGeom prst="rect">
            <a:avLst/>
          </a:prstGeom>
        </p:spPr>
      </p:pic>
      <p:cxnSp>
        <p:nvCxnSpPr>
          <p:cNvPr id="5" name="直接连接符 4"/>
          <p:cNvCxnSpPr/>
          <p:nvPr/>
        </p:nvCxnSpPr>
        <p:spPr>
          <a:xfrm flipV="1">
            <a:off x="6779895" y="4867910"/>
            <a:ext cx="3180080" cy="20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5626735" y="5277485"/>
            <a:ext cx="4451985" cy="10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2974340" y="5708650"/>
            <a:ext cx="1886585" cy="247650"/>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custDataLst>
              <p:tags r:id="rId1"/>
            </p:custDataLst>
          </p:nvPr>
        </p:nvPicPr>
        <p:blipFill>
          <a:blip r:embed="rId2"/>
          <a:stretch>
            <a:fillRect/>
          </a:stretch>
        </p:blipFill>
        <p:spPr>
          <a:xfrm>
            <a:off x="375920" y="1072515"/>
            <a:ext cx="11388725" cy="4453890"/>
          </a:xfrm>
          <a:prstGeom prst="rect">
            <a:avLst/>
          </a:prstGeom>
        </p:spPr>
      </p:pic>
      <p:sp>
        <p:nvSpPr>
          <p:cNvPr id="3" name="文本框 2"/>
          <p:cNvSpPr txBox="1"/>
          <p:nvPr/>
        </p:nvSpPr>
        <p:spPr>
          <a:xfrm>
            <a:off x="786130" y="652780"/>
            <a:ext cx="9776460" cy="583565"/>
          </a:xfrm>
          <a:prstGeom prst="rect">
            <a:avLst/>
          </a:prstGeom>
          <a:noFill/>
        </p:spPr>
        <p:txBody>
          <a:bodyPr wrap="square" rtlCol="0">
            <a:spAutoFit/>
          </a:bodyPr>
          <a:p>
            <a:r>
              <a:rPr lang="zh-CN" altLang="en-US" sz="3200"/>
              <a:t>解决自身问题的内容，并且不会主动提出自己有问题</a:t>
            </a:r>
            <a:endParaRPr lang="zh-CN" altLang="en-US" sz="3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custDataLst>
              <p:tags r:id="rId1"/>
            </p:custDataLst>
          </p:nvPr>
        </p:nvPicPr>
        <p:blipFill>
          <a:blip r:embed="rId2"/>
          <a:stretch>
            <a:fillRect/>
          </a:stretch>
        </p:blipFill>
        <p:spPr>
          <a:xfrm>
            <a:off x="358140" y="1722120"/>
            <a:ext cx="11929110" cy="4813300"/>
          </a:xfrm>
          <a:prstGeom prst="rect">
            <a:avLst/>
          </a:prstGeom>
        </p:spPr>
      </p:pic>
      <p:sp>
        <p:nvSpPr>
          <p:cNvPr id="3" name="文本框 2"/>
          <p:cNvSpPr txBox="1"/>
          <p:nvPr/>
        </p:nvSpPr>
        <p:spPr>
          <a:xfrm>
            <a:off x="3255010" y="798195"/>
            <a:ext cx="4064000" cy="645160"/>
          </a:xfrm>
          <a:prstGeom prst="rect">
            <a:avLst/>
          </a:prstGeom>
          <a:noFill/>
        </p:spPr>
        <p:txBody>
          <a:bodyPr wrap="square" rtlCol="0">
            <a:spAutoFit/>
          </a:bodyPr>
          <a:p>
            <a:r>
              <a:rPr lang="zh-CN" altLang="en-US" sz="3600"/>
              <a:t>刑警身份</a:t>
            </a:r>
            <a:endParaRPr lang="zh-CN" altLang="en-US" sz="3600"/>
          </a:p>
        </p:txBody>
      </p:sp>
      <p:cxnSp>
        <p:nvCxnSpPr>
          <p:cNvPr id="4" name="直接连接符 3"/>
          <p:cNvCxnSpPr/>
          <p:nvPr/>
        </p:nvCxnSpPr>
        <p:spPr>
          <a:xfrm>
            <a:off x="1163320" y="6257925"/>
            <a:ext cx="7492365" cy="9715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776095" y="1640840"/>
            <a:ext cx="7367905" cy="2110740"/>
          </a:xfrm>
          <a:prstGeom prst="rect">
            <a:avLst/>
          </a:prstGeom>
          <a:noFill/>
        </p:spPr>
        <p:txBody>
          <a:bodyPr wrap="square" rtlCol="0" anchor="t">
            <a:noAutofit/>
          </a:bodyPr>
          <a:p>
            <a:r>
              <a:rPr lang="zh-CN" altLang="en-US" sz="3200"/>
              <a:t>Recently you came across a difficult case, the suspect is a woman.</a:t>
            </a:r>
            <a:endParaRPr lang="zh-CN" altLang="en-US" sz="3200"/>
          </a:p>
          <a:p>
            <a:endParaRPr lang="en-US" altLang="zh-CN" sz="3200"/>
          </a:p>
          <a:p>
            <a:r>
              <a:rPr lang="en-US" altLang="zh-CN" sz="3200"/>
              <a:t>Bard</a:t>
            </a:r>
            <a:r>
              <a:rPr lang="zh-CN" altLang="en-US" sz="3200"/>
              <a:t>无法联系上下文，</a:t>
            </a:r>
            <a:r>
              <a:rPr lang="en-US" altLang="zh-CN" sz="3200"/>
              <a:t>So+</a:t>
            </a:r>
            <a:r>
              <a:rPr lang="zh-CN" altLang="en-US" sz="3200"/>
              <a:t>要求</a:t>
            </a:r>
            <a:endParaRPr lang="zh-CN" altLang="en-US" sz="3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custDataLst>
              <p:tags r:id="rId1"/>
            </p:custDataLst>
          </p:nvPr>
        </p:nvPicPr>
        <p:blipFill>
          <a:blip r:embed="rId2"/>
          <a:stretch>
            <a:fillRect/>
          </a:stretch>
        </p:blipFill>
        <p:spPr>
          <a:xfrm>
            <a:off x="192405" y="836295"/>
            <a:ext cx="11873230" cy="38919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custDataLst>
              <p:tags r:id="rId1"/>
            </p:custDataLst>
          </p:nvPr>
        </p:nvPicPr>
        <p:blipFill>
          <a:blip r:embed="rId2"/>
          <a:stretch>
            <a:fillRect/>
          </a:stretch>
        </p:blipFill>
        <p:spPr>
          <a:xfrm>
            <a:off x="656590" y="421005"/>
            <a:ext cx="10193655" cy="3834130"/>
          </a:xfrm>
          <a:prstGeom prst="rect">
            <a:avLst/>
          </a:prstGeom>
        </p:spPr>
      </p:pic>
      <p:sp>
        <p:nvSpPr>
          <p:cNvPr id="3" name="文本框 2"/>
          <p:cNvSpPr txBox="1"/>
          <p:nvPr/>
        </p:nvSpPr>
        <p:spPr>
          <a:xfrm>
            <a:off x="2635885" y="108585"/>
            <a:ext cx="6920230" cy="583565"/>
          </a:xfrm>
          <a:prstGeom prst="rect">
            <a:avLst/>
          </a:prstGeom>
          <a:noFill/>
        </p:spPr>
        <p:txBody>
          <a:bodyPr wrap="square" rtlCol="0">
            <a:spAutoFit/>
          </a:bodyPr>
          <a:p>
            <a:r>
              <a:rPr lang="zh-CN" altLang="en-US" sz="3200"/>
              <a:t>初始化方式，按照身份提问给猜想</a:t>
            </a:r>
            <a:endParaRPr lang="zh-CN" altLang="en-US" sz="3200"/>
          </a:p>
        </p:txBody>
      </p:sp>
      <p:pic>
        <p:nvPicPr>
          <p:cNvPr id="4" name="图片 3"/>
          <p:cNvPicPr>
            <a:picLocks noChangeAspect="1"/>
          </p:cNvPicPr>
          <p:nvPr>
            <p:custDataLst>
              <p:tags r:id="rId3"/>
            </p:custDataLst>
          </p:nvPr>
        </p:nvPicPr>
        <p:blipFill>
          <a:blip r:embed="rId4"/>
          <a:stretch>
            <a:fillRect/>
          </a:stretch>
        </p:blipFill>
        <p:spPr>
          <a:xfrm>
            <a:off x="774065" y="4153535"/>
            <a:ext cx="8674100" cy="3467100"/>
          </a:xfrm>
          <a:prstGeom prst="rect">
            <a:avLst/>
          </a:prstGeom>
        </p:spPr>
      </p:pic>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SUBTYPE" val="h"/>
  <p:tag name="KSO_WM_UNIT_TYPE" val="i"/>
  <p:tag name="KSO_WM_UNIT_INDEX" val="1"/>
  <p:tag name="KSO_WM_UNIT_BK_DARK_LIGHT" val="2"/>
</p:tagLst>
</file>

<file path=ppt/tags/tag10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SUBTYPE" val="h"/>
  <p:tag name="KSO_WM_UNIT_TYPE" val="i"/>
  <p:tag name="KSO_WM_UNIT_INDEX" val="1"/>
  <p:tag name="KSO_WM_UNIT_BK_DARK_LIGHT" val="2"/>
</p:tagLst>
</file>

<file path=ppt/tags/tag11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SUBTYPE" val="h"/>
  <p:tag name="KSO_WM_UNIT_TYPE" val="i"/>
  <p:tag name="KSO_WM_UNIT_INDEX" val="1"/>
  <p:tag name="KSO_WM_UNIT_BK_DARK_LIGHT" val="2"/>
</p:tagLst>
</file>

<file path=ppt/tags/tag12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2.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4661"/>
</p:tagLst>
</file>

<file path=ppt/tags/tag133.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4661"/>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7.xml><?xml version="1.0" encoding="utf-8"?>
<p:tagLst xmlns:p="http://schemas.openxmlformats.org/presentationml/2006/main">
  <p:tag name="KSO_WM_TEMPLATE_CATEGORY" val="custom"/>
  <p:tag name="KSO_WM_TEMPLATE_INDEX" val="20184661"/>
  <p:tag name="KSO_WM_TAG_VERSION" val="1.0"/>
  <p:tag name="KSO_WM_BEAUTIFY_FLAG" val="#wm#"/>
  <p:tag name="KSO_WM_TEMPLATE_THUMBS_INDEX" val="1、4、5、6、8、10、11、12、13、16、22、23"/>
  <p:tag name="KSO_WM_TEMPLATE_MASTER_TYPE" val="1"/>
</p:tagLst>
</file>

<file path=ppt/tags/tag138.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41.xml><?xml version="1.0" encoding="utf-8"?>
<p:tagLst xmlns:p="http://schemas.openxmlformats.org/presentationml/2006/main">
  <p:tag name="KSO_WM_SLIDE_BACKGROUND_TYPE" val="general"/>
</p:tagLst>
</file>

<file path=ppt/tags/tag142.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143.xml><?xml version="1.0" encoding="utf-8"?>
<p:tagLst xmlns:p="http://schemas.openxmlformats.org/presentationml/2006/main">
  <p:tag name="KSO_WM_SLIDE_BACKGROUND_TYPE" val="general"/>
</p:tagLst>
</file>

<file path=ppt/tags/tag144.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14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SLIDE_BACKGROUND_TYPE" val="general"/>
</p:tagLst>
</file>

<file path=ppt/tags/tag148.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SLIDE_BACKGROUND_TYPE" val="gener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165.xml><?xml version="1.0" encoding="utf-8"?>
<p:tagLst xmlns:p="http://schemas.openxmlformats.org/presentationml/2006/main">
  <p:tag name="KSO_WM_SLIDE_BACKGROUND_TYPE" val="gener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BEAUTIFY_FLAG" val=""/>
</p:tagLst>
</file>

<file path=ppt/tags/tag182.xml><?xml version="1.0" encoding="utf-8"?>
<p:tagLst xmlns:p="http://schemas.openxmlformats.org/presentationml/2006/main">
  <p:tag name="COMMONDATA" val="eyJoZGlkIjoiZTAzZTMxZDNjNGJhNzE1NjUwOGJkNzQxMDM0NDZkMzUifQ=="/>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8.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8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UNIT_BK_DARK_LIGHT" val="2"/>
  <p:tag name="KSO_WM_UNIT_SUBTYPE" val="h"/>
  <p:tag name="KSO_WM_UNIT_TYPE" val="i"/>
  <p:tag name="KSO_WM_UNIT_INDEX" val="1"/>
</p:tagLst>
</file>

<file path=ppt/tags/tag8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SUBTYPE" val="h"/>
  <p:tag name="KSO_WM_UNIT_TYPE" val="i"/>
  <p:tag name="KSO_WM_UNIT_INDEX" val="1"/>
  <p:tag name="KSO_WM_UNIT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SUBTYPE" val="h"/>
  <p:tag name="KSO_WM_UNIT_TYPE" val="i"/>
  <p:tag name="KSO_WM_UNIT_INDEX" val="1"/>
  <p:tag name="KSO_WM_UNIT_BK_DARK_LIGHT" val="2"/>
</p:tagLst>
</file>

<file path=ppt/tags/tag9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F5C2D3"/>
      </a:dk2>
      <a:lt2>
        <a:srgbClr val="FFFFFF"/>
      </a:lt2>
      <a:accent1>
        <a:srgbClr val="E87E9F"/>
      </a:accent1>
      <a:accent2>
        <a:srgbClr val="F0A289"/>
      </a:accent2>
      <a:accent3>
        <a:srgbClr val="F4C171"/>
      </a:accent3>
      <a:accent4>
        <a:srgbClr val="CBD780"/>
      </a:accent4>
      <a:accent5>
        <a:srgbClr val="66D8AF"/>
      </a:accent5>
      <a:accent6>
        <a:srgbClr val="01D8DE"/>
      </a:accent6>
      <a:hlink>
        <a:srgbClr val="EAAEC7"/>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C9F754DE-2CAD-44b6-B708-469DEB6407EB-1">
      <extobjdata type="C9F754DE-2CAD-44b6-B708-469DEB6407EB" data="ewoJIkZpbGVJZCIgOiAiMjQzMjczMzEzMzExIiwKCSJHcm91cElkIiA6ICIxNjIxMzA1MjE2IiwKCSJJbWFnZSIgOiAiaVZCT1J3MEtHZ29BQUFBTlNVaEVVZ0FBQnZ3QUFBRW1DQVlBQUFDdXpEZlpBQUFBQ1hCSVdYTUFBQXNUQUFBTEV3RUFtcHdZQUFBZ0FFbEVRVlI0bk96ZGQzeFVWZjcvOFhkNkFaS1FBRUtrQzBpVFlwQ3FOSVZkRk1WQ2xTSlNSS21Dc0lJRXFZbEFBRVdhQ05JRWhCVytLQ3dMU3piQ0lsMnBJVklUUWtrSUNRWUNoTFJKNXZjSHY4d3l6Q1NaSkVBYzkvVjhQSHg4OTU1Nzdybm56dHpnMTd6NW5PTmdOQnFOQWdBQUFBQUFBQUFBQUdDWEhJdDZBZ0FBQUFBQUFBQUFBQUFLanNBUEFBQUFBQUFBQUFBQXNHTUVmZ0FBQUFBQUFBQUFBSUFkSS9BREFBQUFBQUFBQUFBQTdCaUJId0FBQUFBQUFBQUFBR0RIQ1B3QUFBQUFBQUFBQUFBQU8wYmdCd0FBQUFBQUFBQUFBTmd4QWo4QUFBQUFBQUFBQUFEQWpoSDRBUUFBQUFBQUFBQUFBSGFNd0E4QUFBQUFBQUFBQUFDd1l3UitBQUFBQUFBQUFBQUFnQjBqOEFNQUFBQUFBQUFBQUFEc0dJRWZBQUFBQUFBQUFBQUFZTWNJL0FBQUFBQUFBQUFBQUFBN1J1QUhBQUFBQUFBQUFBQUEyREVDUHdBQUFBQUFBQUFBQU1DT0VmZ0JBQUFBQUFBQUFBQUFkb3pBRHdBQUFBQUFBQUFBQUxCakJINEFBQUFBQUFBQUFBQ0FIU1B3QXdBQUFBQUFBQUFBQU93WWdSOEFBQUFBQUFBQUFBQmd4d2o4QUFBQUFBQUFBQUFBQUR0RzRBY0FBQUFBQUFBQUFBRFlNUUkvQUFBQUFBQUFBQUFBd0k0UitBRUFBQUFBQUFBQUFBQjJqTUFQQUFBQUFBQUFBQUFBc0dNRWZnQUFBQUFBQUFBQUFJQWRJL0FEQUFBQUFBQUFBQUFBN0JpQkh3QUFBQUFBQUFBQUFHREhDUHdBQUFBQUFBQUFBQUFBTzBiZ0J3QUFBQUFBQUFBQUFOZ3hBajhBQUFBQUFBQUFBQURBamhINEFRQUFBQUFBQUFBQUFIYU13QThBQUFBQUFBQUFBQUN3WXdSK0FBQUFBQUFBQUFBQWdCMGo4QU1BQUFBQUFBQUFBQURzR0lFZkFBQUFBQUFBQUFBQVlNY0kvQUFBQUFBQUFBQUFBQUE3UnVBSEFBQUFBQUFBQUFBQTJERUNQd0FBQUFBQUFBQUFBTUNPRWZnQkFBQUFBQUFBQUFBQWRvekFEd0FBQUFBQUFBQUFBTEJqQkg0QUFBQUFBQUFBQUFDQUhTUHdBd0FBQUFBQUFBQUFBT3dZZ1I4QUFBQUFBQUFBQUFCZ3h3ajhBQUFBQUFBQUFBQUFBRHRHNEFjQUFBQUFBQUFBQUFEWU1RSS9BQUFBQUFBQUFBQUF3STRSK0FFQUFBQUFBQUFBQUFCMmpNQVBBQUFBQUFBQUFBQUFzR01FZmdBQUFBQUFBQUFBQUlBZEkvQURBQUFBQUFBQUFBQUE3QmlCSHdBQUFBQUFBQUFBQUdESENQd0FBQUFBQUFBQUFBQUFPMGJnQndBQUFBQUFBQUFBQU5neEFqOEFBQUFBQUFBQUFBREFqaEg0QVFBQUFBQUFBRUFPMHRMU1pEUWFIOHBZQXdjTzFJUUpFL0o5M2ZIangzWHQyclZjKzF5N2RrMG5UNTRzNk5RS2JjZU9IZnIxMTErTDdQNkZFUklTb2w5KythWEExeHVOUnExYnQwNWZmdm5sUTVsUGVIaTRObXpZb0Z1M2JqMlU4U1JwNDhhTkNnc0xleWp2Y25wNnVpSWpJeVZKaXhZdDBpZWZmR0k2Wit2NEJvTWgxL05KU1VsS1NVa3ArQ1FsSFR4NFVDdFhyaXpVR0lBOWNTN3FDUUFBQUFBQUFBREFIOVc2ZGV2MHd3OC9hUEhpeFNwVHBreWh4b3FPamxabVptYStyeHM5ZXJSNjkrNnRQbjM2bU5xeXNyTGs2UGpmZW80dFc3Wm8vZnIxQ2cwTnpYR2NzTEN3Zk4vN1FjN096bXJWcXBWRis2NWR1eFFURTZObHk1Ykp5Y25KNHJ6QllGQnljckp1M0xpaCtQaDR4Y1RFS0RJeVVnRUJBV3JUcGsyaDUxVVlPM2JzVU9YS2xmWGNjODhWNkhvSEJ3ZWRPblZLKy9idFUwQkFnRnEwYUZHbytmend3dy9hdDIrZjJyZHZYNmh4c3FXbHBXbkZpaFY2NnFtbjlPS0xMOXAwelowN2R4UVRFNlBmZi85ZDhmSHh1bmJ0bW1KalkzWDU4bVhGeHNZcU16TlRLMWV1Vkh4OHZINzc3VGRKVW14c3JBSURBOVd6Wjg5YzczUDI3Rm1OR3pkT0kwZU8xUFBQUDIrMVQrZk9uZFcrZlh1TkdUTW0vdy84LyszWnMwZmJ0MjlYblRwMTFLaFJvd0tQQTlnTEFqOEFBQUFBQUlBL3NMdDM3MnJUcGszYXMyZVBybHk1b3ZUMGRIbDZlcXBDaFFwNi8vMzNWYnQyYll2K25wNmVSVExYeTVjdmErUEdqVHA4K0xDdVg3OHVkM2QzMWExYlYzMzY5RkgxNnRVZjZiMzM3dDJyN2R1MzYvVHAwN3A5KzdZOFBUMVZxMVl0ZGVuU1JRMGFOSGlrOS82enNLZDNMVDhtVEppZ0F3Y095TjNkWFZ1MmJNbjM5UWNQSHBTWGwxZWh3NzZITFRRMFZFdVhMdFdFQ1JOVXIxNDltNjZaUG4xNm9lOWJyRmd4dFdyVlNnYURRVmV2WGpXMXQyalJRZ3NYTHRUaHc0ZFZybHc1VTN2cDBxWFZxVk1uWldWbFdZemw1dWFtbEpTVWZBVitHUmtaK3ZqamozWGp4ZzNObno5ZnhZb1ZzOXB2MkxCaE9uMzZ0RVY3YUdpb2V2VG9vZXZYcjV1MWYvMzExL3I2NjYvTjJwWXRXNllLRlNyWU5LOWh3NGJweUpFam1qOS92aG8yYkdqVHo0YTFpa3lEd2FBREJ3Nm9hdFdxdW5UcGtrMzNkbmQzVjdWcTFYSTh2My8vZnFXbXBxcHo1ODQyalNkSlI0NGMwZFNwVXkzYTY5V3JwL3IxNjZ0aXhZcHlkWFdWaDRlSE1qSXlKTjE3Tjd5OHZEUjkrblNkT25WS0gzendnZFh3dDNyMTZpcGZ2cnkrK09JTDFhMWJWejQrUGpiUEt6OEdEaHlvZmZ2MjZjU0pFd1VPL083ZXZhdWhRNGVxUklrU0Nna0prYXVyNjBPZUpmRHdFUGdCQUFBQUFBRDhRY1hIeDJ2MDZORzZldldxcWxTcG90YXRXOHZCd1VGeGNYRTZlZktrTGw2OGFCYkNqQmt6UnVmUG45ZW1UWnNlKzF6UG56K3ZZY09HeWNuSlNRMGJObFJBUUlDaW82TjE0TUFCSFQ1OFdIUG16RkhObWpVZjJmM256NTh2VjFkWEJRUUV5TjNkWFpjdVhkS2hRNGYweXkrL0tEQXdVQzFidG54azkvNHpzS2QzTFQrMmI5K3VRNGNPV1QyM2JkczJ6Wmt6SjhkclEwTkRGUmNYcC9Qbno2dDE2OWE1THBkWnZueDUrZmo0S0MwdExjOWxHRE16TTVXUWtKRGorZEtsUytkNExpMHRUVzV1YnBLa1k4ZU82YzZkTzZwYXRXcXU5N3RmYnRWL2tyUnk1VXF0WHIwNnozN1N2WGVtWDc5K0Z1M2p4NDgzTzk2OGViT3lzckxVdDI5ZnRXalJRcDZlbnFaLzdxOVF0TlZYWDMybDMzNzdMZGV3VDVMZWUrODkwM2VSbkp5c0w3NzRRazgrK2FRa2FmYnMyV2FWbHYzNjlWTzNidDMwbDcvOFJaSjArdlJwelp3NU0xL3pLbFdxbFByMDZhUDA5SFE1Tzl2MmEvZVJJMGZtZU83czJiTzVucjlmNWNxVnRXVEpFa25Td29VTGMveTVuRHg1Y3E3anZQSEdHeG84ZUxBa0tTQWdRS05HalZLWk1tVlVwa3daclZtelJtRmhZWm85ZTdiWk5aNmVuc3JJeUpEUmFKUzN0N2RDUWtJMFk4WU0vZmpqajdwOCtiS21USmxpZW1lek9UZzRhUGp3NGRxL2Y3OGNIQnhzZWtacjJyVnJaMU8vNzc3N1R0OTk5MTJPNXhzMWFxVFBQdnZNNmpsUFQwOEZCZ1pxeUpBaFdyQmdnYzNmQ1ZBVUNQd0FBQUFBQUFEK29CWXVYS2lyVjY5cTBLQkJGcFVadDI3ZFVsSlNrbG5ic1dQSDVPN3UvamluYURhZlZxMWE2WU1QUHBDM3Q3ZXBmZlhxMVZxNWNxV1dMVnVXNzErZzUwZGdZS0RxMUtsajFwWWQ2SHo3N2JjRWZubXdwM2ZOVnZIeDhWcTBhSkhhdEdsamRTbkxxbFdycWx1M2JwTHVWVE9kTzNmT2RKeHQrL2J0TWhxTjJybHpwM2J1M0puanZjYU1HYVAyN2R2clAvLzVqMEpDUW5LZFYyeHNyTjUrKyswY3o5OGZ0dDBmOEczY3VGRlJVVkdhTkdtU01qTXpkZkRnUVQzMTFGTzZmUG15Sk9uMzMzK1hKSjA2ZGNwaXpKbzFhNXFDbGR1M2Irdm16WnRXNzUzZG5qM21nM3g5ZlUwaG03Ky92N1p1M2FvMWE5YW9VNmRPOHZYMU5mVTdjT0NBTGwrK3JOZGVlODFVMmVmdjc2L0tsU3ZuK055MmlJaUkwT2JObS9YbW0yL21XdEVtU2M4ODg0eWtlM3ZLVFp3NFVTNHVMcG80Y2FKcExnL3k5dlkyVmZNbEppWmFIZk90dDk2eWFWKzlGU3RXNUhvKyt6dCtjTTgvZzhHZ3dNQkFsU2xUUnFOR2pjcnpQdGtlRE5Ra2FjU0lFVFpmTDBsejU4NDFPeTVXckpnNmRPaGdPczZwc3MzVDAxTkdvMUhwNmVseWMzT1RpNHVMeG84ZkwwOVBUL240K0pqbUZoc2JxM2ZlZWNmaSt1dzk5bXdKbVIvMHdRY2ZXRzAvZi82OFFrTkQ1ZS92cjA2ZE91VTV6aE5QUEpIcithcFZxK3IxMTEvWGhnMGIxTFp0VzlXdlh6L2Zjd1VlQndJL0FBQUFBQUNBUDZnalI0N0kyZGxaYjczMWxzVTVMeTh2ZVhsNUZjR3NyS3RUcDQ2ZWZmWlppL2JPblR0cjFhcFZWa09JaDMzL0I3MzQ0b3VhTTJlT0tRaEJ6dXpwWGJPRjBXalVyRm16NU96c3JFR0RCbGtOL0o1KyttazkvZlRUa3FSNTgrYnAzTGx6R2pCZ2dPbDhlbnE2dG0vZnJwbzFhNXExWjVzL2Y3NlNrNVAxOGNjZm00S2l1blhyNXJybldFaElpSHg5ZmRXL2YzK2JudVB0dDkvVzBLRkRKZDFiU25IZnZuMDZjK2FNa3BLU2RQdjJiWjA1YzBiRGh3ODN1K2JCWStsZWxaMkhoNGVrZXlIbWcwdFhQc2hhNVo0a2pSbzF5aXdFY25SMDFMRmp4M1Q4K0hITm5qMWJUazVPdW43OXVrSkNRdVR2NzY5WFgzM1ZwdWUwMWZMbHkrWGk0cUllUFhyWWZNM2YvLzUzN2QrL1h4TW1URkQ1OHVWenJBcXp0cVJuOXVld2R1MWFsUzVkV2wyN2RsVmFXbHJCSCtBQnRXclZNanZldEdtVDd0NjlxM2ZmZmRmaTNQTGx5MVdqUmcyYjl3ZnMyTEZqdnVieVlPQm5xK3lsUzFOU1Vremhub09EZzBWZzZlWGxwZmZlZTgrc0xUVTFWYXRYcjFhSkVpVUtkTzgzMzN6VG91M2F0V3RhdjM2OXZMMjlGUndjYktycWxLUkxseTdKWUREa3F5bzJXL2Z1M2JWNTgyWXRXN2Fzd0o4VjhLZ1IrQUVBQUFBQUFQeEJPVGc0eUdBd0tDNHV6bXhQckFmZC93dnMxTlJVMC9HREZST25UNS9XMnJWcmRmTGtTYVdtcHFwczJiSnExYXFWdW5mdmJsRWgwcTVkTzdtN3Uydno1czM2NFljZnRHWExGc1hHeHNyYjIxc3RXclJRdjM3OVZMeDRjVk4vYXhVbTJlMU9UazR5R28zNWZ2N0Npb21Ka1NSVHFJT2MyZE83Wm92Tm16ZnI2TkdqR2o5K3ZFcVdMSm12YTdOdDNicFZ2Ly8rdThxVUtXTzFvdWZHalJ1cVZhdVcyVGwvZjMrcjFXUFpRa0pDVkt4WU1iVnYzejdQK3lja0pPaldyVnVtSlQ2clY2OHVEdzhQYmQ2OFdiZHUzWksvdjcrbVRadG02cjlod3diOTg1Ly8xTEpseXl6R3NsYU51WFhyVm91cXJhVkxsMnJqeG8zYXRtMmJXWHRpWXFKRjlhTWtPVHM3YTl5NGNRb0tDdEwxNjlkVnFsUXBUWnMyVFNWTGxsUlFVSkRjM2QyVmtwS1M1N1BhNHVMRml6cCsvTGphdEdsajg1NXZKMDZjMExKbHkvVFdXMitacW55dGZUNDVMZWtaRkJTa2N1WEttYW9Yc3o4RG85R29ZOGVPcVY2OWVsYjNxTHZmelpzM3RXM2JOcjMwMGt1NUx0ZDY1ODRkclYyN1ZyVnExVkx6NXMwdHpxOWR1MVlkT25Td09mQXJySnlDMFp6YXUzVHBrdU5Zdlh2M1ZwOCtmU3o2ZlA3NTU4ckt5c3B4bWN5RWhBU05IVHRXNzczM25rMGhYVkpTa2o3NTVCT2xwcVpxMXF4WlptR2ZKTTJaTTBlWEwxOVdTRWhJdmtNL2IyOXZ2ZkRDQ3dvTEM5UDU4K2Z6ckRBRmlnS0JId0FBQUFBQXdCOVU4K2JOOWU5Ly8xdUJnWUVhTzNhc3FsZXZiclhmYTYrOUp1bGV5T0hzN0t5WFgzN1pvcysyYmR2MHhSZGZ5TVhGUlUyYU5GR3hZc1VVRVJHaDFhdFg2K2pSbzZacXFBY3RYTGhRTzNiczBIUFBQYWRhdFdycHlKRWoyckpsaXlJaUlqUnYzcndjbDNuTGR1SENCUmtNaGtlNmY5LzlqRWFqYnQyNnBSTW5UbWpwMHFYeTl2YldvRUdESHN1OTdkbWY0VjNMRmhzYnF5VkxscWhWcTFacTNicTE3Ui9DZlc3ZHVxVTFhOVpJdXZjT0c0MUdzNzNHYnR5NG9hU2twQncvcDRmaC9QbnpjbkJ3VUpVcVZVeHQ3Nzc3cmhJVEV6Vnk1RWdOSFRyVVZGa295VlFsZFg5YmZtVm1adVlaWUdWN01QanAxYXVYMlhGMnRlaWtTWk1LUEovNy9menp6NUprTlF5ekpqRXhVVUZCUWFwVnE1WUdEaHhvYXMvcDg3RzJwR2U1Y3VXczl0K3laWXZtelp1bkNSTW01TGxjOE83ZHU3VnMyVElsSlNYcC9mZmZ6N0hmNHNXTGRmdjI3Unoza3N1dnZYdjNGdXI2QjVmTDNMVnJsMDZkT21YUkhoa1pxUjA3ZHVpTk45NVEyYkpsclk3MVlMV2lkTzh2Q2Z6em4vOVV4NDRkMWFKRkMxMjdkazJwcWFtcVZLbVNxYy90MjdjVkV4T2pqejc2U0o5OTlsbXUveDY1ZWZPbXhvd1pvL2o0ZUgzMjJXZFdmelluVEppZ1ljT0c2ZU9QUDlibm4zK3U4dVhMNS9vWlBLaDU4K1lLQ3d2VDNyMTdDZnp3aDBUZ0J3QUFBQUFBOEFmMS92dnY2OEtGQzRxTWpOU1FJVVBVcGswYjllclZ5K0lYME1PR0RaUDAzeEFtK3pqYitmUG5OWGZ1WEpVclYwNHpaODVVbVRKbEpQMTMyY01kTzNhWTlzVzZYMXBhbW80Y09hTGx5NWViS2x4U1UxTTFkdXhZUlVSRWFOT21UVmFyZnU2M2Z2MTZTZElycjd4UzhBL0NScSsvL3JxU2s1TWwzYXRZZStHRkZ6UnMyRENicTRIK2wvMFozclhzKzh5Y09WT2VucDVXbDdhMFZYWkE4K2FiYityLy91Ly9kT2JNR2JPdzRjaVJJNUx1TGJPWkxTRWh3YWF4TXpNejgrenI1K2VuVTZkTzZja25uelR0bVNmZEM2QldybHdwUHo4Ly9mV3ZmODNQSTFuSTdXY3lweXF1K3oxWUtaZWVucTZVbEJTelBUeWwvd2FSd2NIQkNnNE90anBXLy83OTFiMTc5MXp2ZC9Ma1NVbldsKysxNXRkZmYxVmlZcUpTVWxMVXRXdFhVL3ZHalJ2Vm8wY1BYYjkrM2F5L3RTVTljOUt5WlVzdFdyUkltemR2empQdys4OS8vaU5KdVZaMUhqNThXTnUzYjlmYmI3LzkwSUtrd2dhdEQvNk1Sa2RINjlTcFV4YnRSNDRjMFk0ZE8vVHNzOCtxYWRPbXB2Wno1ODRwTXpQVGFraDMvUGh4elprelI5V3JWOWVRSVVPVW1wcXFUei85VkhmdTNOR0tGU3ZrNHVJaTZkN2VlVU9HRE5HNGNlUDA4Y2NmYS9yMDZWYkR3NmlvS0UyYk5rM1hyMTlYY0hDdzZ0YXRhM1krTXpOVEJvTkJibTV1K3Vpamp4UVlHS2kvL2Uxdm1qZHZudno4L0d6K1RMTGZ2ZXgzRWZpaklmQURBQUFBQUFENGcvTDI5dGFYWDM2cHRXdlhhc09HRGZycHA1KzBhOWN1ZGV6WVVRTUhEclM2VEo4MWYvLzczNVdabWFsUm8wYVpBaGpwWGlqV3AwOGY3ZGl4UTd0Mzc3YjRSYTdSYU5Td1ljTk1BWXgwYjJuQWdRTUg2c01QUDlSLy92T2ZYRU9Zc0xBdy9mVFRUMnJRb0lGZWZQSEZmRDU5L3IzeXlpdEtUVTFWY25LeUxsMjZwSjkvL2xrblQ1N1VnQUVEYkFvdy9wZlorN3QyLy8waklpSTBaY3FVUXUwN1dMOStmV1ZrWktoMzc5N2F0R21URGg0OGFCWmNIRHg0VUo2ZW5tYkJ3dHR2djIzVDJMR3hzWG4yWGJ0MnJTSWpJNjJHRzYrKytxcWFOR2xpYzhWalRoWXZYbXdLVnJLdFdyVktSNDhlMWVlZmYyN1ducFNVWkxIczRvTmg4RC8rOFEvTm5UdlhZbm5YN0NVOUJ3MGFwQ1pObWtpNnQ0Um1qeDQ5VEQrWHRvVHlseTlmbHJ1N2U2N0xZdDZ2VHAwNlp2dkk3ZHUzVDhlT0haTWt6WjQ5VzVtWm1hWnpEeTdwR1JNVG94OS8vREhIOTk3SHgwZk5temZYN3QyN2RmSGlSYk9xdFB0ZHYzNWQ0ZUhocWxxMWFvNUxTQ1lrSkppcStyS3JKUC94ajM5WTdYdnAwaVdMYzhXTEY3ZGF5YnBod3dhclkrU2tjK2ZPK2VxZkxUc3dpNCtQTjdYZHVYTkgwNlpOVTBKQ2dsYXVYR24ybllXSGh5c3dNRkFHZzhIMGZrK2RPbFZ4Y1hHYU5tMmF4VHRadDI1ZFRabzB5VlI5SEJJU29obzFhcGpPYjl1MlRaOS8vcm1NUnFQYzNOdzBkZXBVR1F3R1pXWm1LaU1qUXdhRHdlcVMwZ2tKQ2Zya2swODBkKzVjbS85ODgvUHprNGVIaDJtNWFPQ1Boc0FQQUFBQUFBQWdIKzdldmF0RGh3N3AvUG56U2twS3N1bWFaczJhMmJ3TTNZTmNYVjNWdDI5ZnZmYmFhMXEvZnIyMmJObWl6WnMzNitUSms1bzFhNWFwZWlZM3g0OGZsNE9EZy83em4vK1lxazBlWk8wWG1JNk9qbVlWVE5scTFxd3BCd2NIWGJseUpjZDduamh4UXJObnoxYlpzbVUxZnZ4NHMrVVFINVg3bCsyVHBDdFhybWp5NU1tYU9YT21uSnljMUxadDJ3S05PM3YyN0ljeHZjZmlmL0ZkeXhZZEhhMlZLMWVxWGJ0MmF0YXNXWjc5YzlPNmRXczFhOVpNN3U3dXFsKy92a0pEUTlXN2QyODVPam9xS1NsSmUvZnVWY3VXTGMyV0poMHpaa3llNDRhRWhNalgxMWY5Ky9mUHRaK1hsNWVDZ29KMDkrNWRpM04xNnRSUnFWS2xkTzNhTmJQMjdPcldCOXQ5Zkh5czdyRlp2bng1aTlEUXljbEp4WXNYdHdqejdxOHl6SmFlbm01MnJ4czNia2k2Rjh6ZEx6c1FLbE9tak5tNFBqNCsrVnArOU9iTm0vbmFqN0ZFaVJJcVg3Njhubm5tR1VsU1JFU0VhWC9GSjU1NHdtci83UFArL3Y1Njdybm41T2pvbU9QNEhUcDAwTzdkdTdWNTgyYUxTdGRzb2FHaE1ocU5WcGUrbGU1OWh0T21UVFA5dXlRNzdKbzdkNjdWL2hFUkVZcUlpREJycTFDaGd0WEE3OEZLeTRkbDE2NWRpb3FLVW1Sa3BNNmZQNi9seTVlYi9Zd2FEQVpObXpaTnNiR3hHang0c0ZuWXQyL2ZQZ1VIQjh2VDAxT3BxYWtLQ3d2VHBVdVhkUDc4ZWMyWU1TUEhKVHNEQWdJMGR1eFlCUVVGNmVPUFA5YWNPWE5NUzkyKzhNSUwycjU5dXlwVnFpUnZiMjk1ZUhobzVjcVZDZ2dJTU8wUDZ1cnFxckZqeDZwVnExYnExYXVYWEZ4Y3RIZnZYaTFac2tSTGxpeko4ZnV6eHN2THkvU3VBMzgwQkg0QUFBQUFBQUEyT25mdW5FSkRRNVdabWFseTVjcXBXclZxTmxYWkZHWlByV3krdnI3NjRJTVAxS2xUSjAyYU5FbFJVVkZhdkhpeFJvOGVuZWUxU1VsSk1ocU4ycng1YzQ1OTB0TFNMTnBjWFYydC9zTGJ5Y2xKVGs1T3lzaklzRHJXNmRPbk5XSENCSlVvVVVMVHAwOHZzaVUxeTVjdnI5R2pSMnZvMEtGYXYzNTlnUU8vd29aSGo5UC8ycnQydjVrelp5b2pJMFBGaXhmWHFsV3JMTTRiREFaVGU1OCtmWElkeThIQndWVDEwNzU5ZTgyY09WTjc5dXhSeTVZdHRYbnpacVducDZ0ang0NW0xK1MyWkdPMmtKQVFGU3RXekthK2t1VHA2V20xL2NIOThuSTdsOU0rYzFldVhMR29wb3FQajVlYm01dEZhR2Z0THpkRVJrWmFYVGExWDc5K1pzZlp5L29XdGlJeEl5UEQ2dDZQT2ZuMjIyOTE2TkFoclZ5NVV0SzkrV1pYMlZsYkRuWHAwcVZhdW5TcFdWdVRKazAwYmRvMHErTUhCQVNvZE9uU0Nnc0wwM3Z2dldjMVZOMnhZNGZjM055c1ZqZ2JqVVlGQndmcnQ5OStVNFVLRmN3Kzh3ZXJKS1Y3eTZ4MjZOREJyR3J4VWZyNTU1OTE2ZElsWGJwMFNkSFIwYnAwNlpJa0tTZ29TSkpVdW5ScFBmMzAwM0p4Y1ZHNWN1VjA0Y0lGWldWbGFlYk1tVHA4K0xCZWYvMTF2ZkhHRzZieGpoOC9ya21USnFsa3laSUtDUWxSLy83OWxaV1ZwV1BIamlrZ0lFQVZLMWJNZFQ2dFdyWFN0V3ZYdEdUSkVuMzExVmVhTVdPR3BIc1ZqdmNIcEhmdjN0WHk1Y3RWdTNadHRXblR4bXdNYjI5dlZhNWNXWkpNeTd4MjZOQWhYNStMazVPVERBWkR2cTRCSGhjQ1B3QUFBQUFBQUJ1Y08zZE9temR2Vm8wYU5mVFNTeS9KdzhPalNPYmg3Kyt2aVJNbnFtL2Z2dHF6WjQ5TklZeW5wNmVTazVPMWZmdjJmRlhhWldWbFdXMVBTa3FTd1dDd3VyVGV1WFBuTkc3Y09MbTd1MnZtekpsNjhza25iYjdmby9EVVUwOUprc1YrWGZsUjBJbzVlL2RIZjljZWRPN2NPVW5TcGsyYnJKNDNHQXo2OXR0dkplVWQrTjJ2VFpzMldyNTh1Yjc1NWh0VnFsUko2OWV2VjcxNjlYTGNTNjVkdTNhcVVLR0N4UjUzZWNuUGRiTm16YkpvMjdwMXEzYnUzR2x4TGp2Z2VOQ2dRWU55SFAvQjBNNmFXclZxS1RRMFZGbFpXWEowZE14eFNjK29xQ2hKdGkzYm1Sc1BEdytscHFiYTNMOWx5NWI2NFljZmRQcjBhVDM1NUpPNmNPR0NLYVRORGdHenZmUE9PK3JldmJ0RitKUGJVbzhPRGc1cTI3YXQxcTlmcjkyN2Qxc3NHeHdlSHE0clY2Nm9mZnYyS2w2OHVNWDF1M2J0MHQ2OWU5VzVjMmU1dXJwcTdkcTFOaitiTFhiczJGR282NWN2WDI0S0laOTQ0Z2w1ZVhrcE1URlJuMzMybWFwWHIyNVdRZmowMDA5ci8vNzltanAxcXZiczJhTy8vT1V2R2p4NHNObDQvdjcrcWxDaGdvS0NnbFMyYkZsSjk5NzUwcVZMYTlteVpSb3laSWcrL2ZSVFUrV2VOVjI3ZGxWR1JvWkYySDYvQ3hjdVNKSk4vKzY1ZjI5SFc2V2twT1FZeEFORmpjQVBBQUFBQUFBZ0QzZnYzbFZvYUtocTFLaWhWMTk5dGFpbkkzOS9mems1T1ZrTlNhenRWVlN0V2pVZFBYcFVKMCtlTkMxdlo0djA5SFJkdVhKRjVjdVhOMnMvZVBDZ0pGbnNMM2Jod2dXTkhUdFdycTZ1bWpWcjFrT3BOaXVzaXhjdlNwTEtsU3RYeERPeFQzL1VkODBhYTFWUjJiS1g5dHV5WlV1dVkyUmtaT2owNmRNNmR1eVlubm5tR1RWbzBFRE96czdxMTYrZlpzeVlvUkVqUmlnakkwUHZ2LysrRFUvMTZOU3ZYOStpN1pkZmZzbngzUDI2ZE9taXVMZzRPVGc0YU9qUW9hYjJxS2dvRFJvMFNHUEdqTEdvUUx4MTY1YkdqQmxqc1M5aVFrS0NoZzBicHNEQVFGUGJ0V3ZYRkJRVXBNR0RCNnRtelpxbUpWeXpRNTZDS2wyNnRDNWZ2aXlEd1dCVHBkOHp6enlqaWhVcmFzT0dEUW9JQ0ZCV1ZwYWFOV3VtMk5oWW0rK1ptcHFxdExRMHE5VjdrdlRTU3k5cC9mcjEyclp0bTBYZzk4TVBQMGlTWG4vOWRhdlh0bXpaVWpFeE1lclpzNmRXckZoaDg1eHNGUklTVXFqcjMzLy9mYm00dUtoNjllb3FYcnk0NXN5Wm8yM2J0cWxSbzBZV2ZldlZxNmVkTzNkcXo1NDk2dFNwazRZTUdTSUhCd2ZUbnhFT0RnNHFYYnEwRml4WVlCR2lkdS9lWFpVclYxWndjTENPSGoyYWErQW5TVDE3OXN6MS9QNzkreVVweCtWQkN5TWpJME0zYjk3TWM0NUFVU0h3QXdBQUFBQUF5TU9oUTRlVW1abXBsMTU2NmJIZWQ5NjhlZXJaczZkOGZYM04ydi81ejM4cU16UFRJbER4OFBCUVNrcUtrcEtTektvdlhuNzVaUjA5ZWxSZmZ2bWxnb09EemFxbGpFYWpEaDA2cEtlZWVrcWxTcFd5T29jcFU2YVlmdUY5N2RvMUxWKytYSkxNcWl3dVhicWt2LzN0YjNKMWRWVklTSWhGY1BNbzdkNjlXMzUrZmhZVlY0bUppYWI5OTE1NTVaWEhOaDk3WkUvdjJzT1VsSlNrMDZkUEt6SXlVdEs5Y0NZOVBWMlNOR3pZTURWbzBFQ1MxTFp0V3kxZnZseng4ZkZxMmJLbHFsZXYva2ptODdnMGI5NWNnWUdCTWhnTUdqcDBxSnlkbmJWaHd3YTV1YmxacldqMTh2TFM0c1dMTGRxLy9mWmJwYVNrcUhMbHlvcU9qcFlrbFN4WlVpa3BLWm8yYlpvV0wxNnMwNmRQeTlmWHQ5QVZmbFdyVnRYRml4Y1ZIUjJ0YXRXcTJYUk5yMTY5RkJ3Y3JJaUlDRDM3N0xQeTlmVzFDT2F5clZ1M1R1dldyYk5vbnpGamhwNTk5bG1yMTFTdVhGbFZxbFJSZUhpNFltSmlURlZsQ1FrSjJydDNyMnJYcnAzanUrTGs1SlRyMHF5RmxWc0FiczJEbjB2anhvMXR1dTdreVpOYXZYcTFKS2xCZ3dabUlmS2xTNWMwZnZ4NGpSdzVVZ0VCQVRsV1REWnQybFNMRmkweTdhRllVRWxKU2ZySFAvNmhHalZxMlB5WFBMNzQ0Z3VWTEZsUzc3enpUcDU5SXlNalpUUWFiWDcvZ01lTndBOEFBQUFBQUNBUDU4K2ZWN2x5NVI3N01wNmJOMi9XMXExYjlmVFRUNnRDaFFweWRIVFVoUXNYZFByMGFYbDdlMXNzeVZlN2RtMGRQbnhZWThlT1Zaa3laVFI1OG1SSlV1dldyWFhvMENHRmhvYXFiOSsrYXRpd29VcVhMcTNrNUdUOTl0dHZwbjJSSGd4aDNOemNsSktTb3I1OSt5b2dJRUNwcWFrNmRPaVFVbEpTOVBycnI2dGh3NGFtdm1QR2pOSE5temZWdUhIakhKZFVIRFpzbUNUcHlKRWpXclZxbGNhUEgyL1RVbzE1aVk2TzF0U3BVMVdoUWdYVnFGRkRIaDRlaW8rUDE3Rmp4NVNlbnE3WFhudk42cDVkK0M5N2V0Y2VsaVZMbHVqdmYvKzc2ZGpmMzEvMTY5ZFhnd1lOVks5ZVBkTWM3OTY5cStuVHB5cytQbDZ1cnE3NitlZWZ0VzdkT2pmcDRMd0FBQ0FBU1VSQlZIWHIxaTFmeTViK2tRUUVCR2p5NU1tYU9uV3FJaUlpMUxScFU0V0docXAzNzk1V2w1KzBKaW9xU3YvNjE3L1VwVXNYczJ0Y1hWMzE4Y2NmYThpUUlWcTVjcVYrL2ZYWFBLc09iWjN6enAwN2RmVG9VWnNEbHpadDJtakxsaTBLRHcvWDIyKy9MVW5hdm4yN1JiKy8vdld2R2pCZ2dEcDM3bXh4enRyZWt2ZnIwcVdMVWxOVDVlZm5aMnJidUhHak1qTXpyWTczWjVHWm1hbnZ2LzllSzFhc2tMZTN0MnJWcXFXVEowL3E2dFdycHJBdEppWkcxNjVkczJuUHU4SXUvNXlhbXFvcFU2WW9PVG5acHZBdTIvbno1NVdRa0dEVE5VZVBIcFdrSEFOZ29LZ1IrQUVBQUFBQUFPUWhLU21wU1A1Ry81QWhRM1R3NEVGZHVIQkJaODZja2JPenM4cVZLNmV1WGJ2cXJiZmVzcWpHR2pwMHFJS0RnM1hod2dWVGxWSzJNV1BHcUVHREJ2cm5QLytwOFBCd3BhV2x5Y3ZMUzlXclY5ZUFBUU5VcVZJbGkvczdPRGdvT0RoWVM1WXMwWjQ5ZTVTYW1xcUtGU3ZxdGRkZXM5anJLakV4VWRLOWFzaWNaQWQrR1JrWmlveU0xTkNoUXpWdDJyUkNWMHUxYnQxYThmSHhDZzhQMSs3ZHU1V1ZsU1VmSHg4MWJ0eFlIVHQyVkVCQVFLSEcvMTlnVCsvYXcxS3ZYajBsSmlhcVljT0dwbUR5UWVIaDRRb0pDZEhWcTFmMXlpdXZxR2ZQbnZya2swLzB6VGZmNk9qUm94bzJiTmhqcldaOW1CbzNicXpSbzBjcktDaEkwZEhScGlVWVQ1MDZwZXJWcStlNWJPYWlSWXZrN3U2dWJ0MjZXWnlyVnEyYUpreVlJRWRIUjIzYXRNbW1QUUh6OHZ6enoydisvUG5hdVhPbnVuVHBZdE0xbHk5ZlZtUmtwRnhjWExSbzBTSWxKQ1RvOWRkZnQzaWZwWHZCbnBPVFU3N245V0JsM08zYnQ3VjE2MWI1Ky92citlZWZ6L2Q0TzNmdXpQSGMxYXRYclo1M2RIUlVxMWF0ek5veU16UHpmVzliblRoeFF2UG16Vk4wZExTZWZmWlpqUnMzVGpkdjN0VDc3Nyt2V2JObWFjYU1HWEoyZGpidDMxaWpSbzFITmhmcDN2NmRNMmZPVkhSMHRMcDE2MmExT3RIQndjSHEwc1FKQ1FrMlZ3UHUyclZMbnA2ZWF0YXNXYUhuRER3S0JINEFBQUFBQUFBMmNIVjFmZXozZlAzMTEzUGMvOG1hOHVYTGErSENoVmJQT1RnNHFIMzc5aFo3YytXbGVQSGlHamx5cEVhT0hKbHJ2L3dzSDlla1NSUE5uajFibjN6eWlVYVBIcTBwVTZZVXFnS29Zc1dLR2oxNmRJR3ZoMzI5YXdWaDdmMXMwcVNKbWpScFlyWC91WFBudEhidFd1M1pzMGR1Ym00YU1XS0VhVm5SdVhQbmF2YnMyZHE5ZTdjR0RCaWdsMTU2U1crKythYXFWcTFxdXY3eTVjczVMaDJaMnpsYmhJV0ZXVzNQM3EvUzJubC9mMy9UUG9oeGNYSDY5ZGRmdFd2WExwMDRjVUorZm41NjQ0MDNGQjRlcm5YcjFtbjE2dFZ5ZG5aV2hRb1Y1Ty92cnpKbHlzamIyMXNsU3BTUW01dWJYRnhjVks1Y09RVUdCdXJDaFF1S2pJeVVwNmVuamh3NVlyYlhYYk5telRSczJEQTk4Y1FURHlVZ0tWYXNtRjU1NVJWdDNMaFJKMDZjVUwxNjlYTHRIeDhmcndrVEpzamQzVjJMRnk4MkxkbTVidDA2UGYzMDA2cFdyWnBLbHk0dER3OFBEUjgrWEk2T2p0cTZkYXVNUnFNeU16TmxNQmlVa1pHaDlQUjAvZld2ZjFXWk1tWHk5YjNGeHNibStETlFxbFFwZmZmZGQxYlBCUWNINXpqbXNXUEhkT3pZTVl0MmE0RmZZYXVhYjkrK3JZaUlDSGw1ZWNuUjBWR25UNTgyTGNrWkVSR2h4TVJFalJvMVNuLzk2MS9sNE9BZ0h4OGY5ZTdkV3l0V3JOREVpUk0xY09CQUhUeDRVUDcrL2lwWnNtU2g1bUtOMFdqVThlUEg5ZU9QUDJydjNyMXljbkxTd0lFRDFiVnJWNnY5UzVjdXJWOSsrVVUvLy95ejNOM2RaVFFhZGZMa1NTVW1KdG9VekI0OWVsUlJVVkhxMnJXclBEMDlIL2JqQUE4RmdSOEFBQUFBQUFBZXV4bzFhaWdrSkVSanhvelJtalZySHNxU2Y4RERzSGZ2WGsyYU5FblN2YjNGQmc4ZWJGWUI1T25wcVFrVEp1am5uMy9XNHNXTHRXUEhEalZ2M3R3VStQWHQyN2RBOTEyeFlvVk4vYVpQbjU3djh4MDZkRkJzYkt5Ky92cHJKU1lteXNIQlFiVnIxOWFvVWFQVXRtMWJ1YnE2cW12WHJrcEpTVkY0ZUxqT25EbWpDeGN1S0NZbVJzZVBIOWVkTzNmTXhnc0tDcEszdDdjYU5HaWczcjE3S3k0dVRwTDVYb3N4TVRHNmRPbVN4b3daVTZES09XdDY5ZXFsbjM3NlNVdVdMTkdYWDM2WjY1S3FreVpOMHMyYk56Vno1a3lWTFZ0V0gzNzRvYnAwNmFLd3NEQ2RPSEZDKy9mdjErM2J0MlV3R0dRMEdpWEo5SC92OThRVFQ1ajIydXZkdS9kRGVZN2NBcU90VzdmbWV6eHJuOE9vVWFQeU5jYWNPWFBNamwxY1hQVHBwNSthZlNiWjMyLzM3dDMxNnF1dldpei8yck5uVDkyNWMwY2JObXd3VlhzUEdEQWdYL093MWZYcjF6VjU4bVFsSnllcmFkT202dGV2bnlwWHJweGovNEVEQityTEw3L1VsQ2xUVEcwT0RnNTY1cGxuVE11OTVpUXJLMHRMbGl5UnI2K3ZldlRvOGJBZUFYam9DUHdBQUFBQUFBQlFKS3BVcWFMWnMyYy9sSDM4Z0llbFJZc1c2dGV2bnhvMmJLaWFOV3ZtMk8rRkYxNVFzMmJORkJFUllSWlk5K3paczBEM3pjek1sTGUzZDU3OThsTk5lNyswdERTZFBIbFNOV3ZXVktOR2pjejJuTXZtNGVHaHhvMGJXeXlKbUo2ZXJsdTNidW51M2J0S1Mwc3pXNFozeG93WlNrNU9sb2VIaDlueXBoVXJWdFNDQlF1c0x1RTZhdFFvVThWaGZoUXZYbHdmZi95eFB2bmtFMzMvL2ZjNVZuTkowanZ2dktOU3BVcnBxYWVlTXJVOStlU1Q2dE9uVDU3M3VUOEFkSEJ3TUFWcXRseGJFSTBhTlRMdEVWdllhdkxzc2ZLN0ZHNWNYSnpxMUtsak9uWjNkOWRubjMybTVPUmtaV1ZseWMvUFQzWHIxcFYwTHlqTGFhL0hRWU1HcVUyYk5qcDgrTERLbGkycjFxMWJGL2haY2xPNmRHbE5telpOM3Q3ZU5pMnIyN3AxYTdWcTFVb3BLU21tcFQyeksxYnpzbjc5ZXAwL2YxNmZmZmFaelh0Y0FrWEJ3V2p0cnkwQUFBQUFBQURBWlBiczJXcldySm1hTjI5ZTFGTjViTnExYXlkM2QzZHQyYktscUtlQ1B6bmVOZVRYcmwyN2RQYnNXZlhxMVl2bEZmRklKU2NuYS9YcTFhcFJvNGJhdEdsVDFOTUJja1dGSHdBQUFBQUFBQURBYnJSdTNmcVJWWTRCOXl0V3JKZ0dEUnBVMU5NQWJFTGdCd0FBQUFBQUFBc0ZYVFlReUMvZU5RQUFDcyt4cUNjQUFBQUFBQUFBQUFBQW9PQUkvQUFBQUFBQUFBQUFBQUE3UnVBSEFBQUFBQUFBQUFBQTJERUNQd0FBQUFBQUFBQUFBTUNPRWZnQkFBQUFBR0FIZHV6WW9WOS8vZldoakdVMEd0VzNiMS8xNk5GREJvUEJhcC9kdTNlclhidDIrdW1ubndwMGoxOS8vVlVEQnc3VTc3Ly9YcGlwQWdBQUFMQ0JjMUZQQUFBQUFBQ0FQNHV3c0xCQ2orSHM3S3hXclZwWnRPL2F0VXN4TVRGYXRteVpuSnljTE00YkRBWWxKeWZyeG8wYmlvK1BWMHhNakNJakl4VVFFS0EyYmRxWTlUMXc0SUJpWW1JMGVQQmdPVHRiLzlWQVdGaVkzTjNkMWF4WnN3STlSNlZLbFhUMTZsVjkvZlhYR2pkdVhJSEdBQUFBQUdBYkFqOEFBQUFBQUI2UzZkT25GM3FNWXNXS3FWV3JWaklZRExwNjlhcXB2VVdMRmxxNGNLRU9IejZzY3VYS21kcExseTZ0VHAwNktTc3J5MklzTnpjM3BhU2ttQVYrV1ZsWldyWnNtU1JwNGNLRldyaHdvZGsxWGw1ZSt2enp6N1YvLzM0WmpVYTk5dHByRnVQNisvdHI1Y3FWV3JObWpWYXNXSkhyOC96MDAwKzVWZ24yN2R0WFBYdjJ6SFVNQUFBQUFMa2o4QU1BQUFBQTRDRUpEUTNOOWZ6S2xTdTFldlhxUFB0SlVueDh2UHIxNjJmUlBuNzhlTFBqelpzM0t5c3JTMzM3OWxXTEZpM2s2ZWxwK3NmUjBYSW5qNDBiTnlvNk9scnZ2UE9PdkwyOWxacWFxbEtsU3BuT3U3cTZhdUhDaFhKeGNkR0hIMzZvek14TTNieDVVMDg4OFlTcGo2ZW5wOW1ZMlFGaXRyaTRPTG02dXNyWDF6ZlhaN1QyZkFBQUFBRHlqOEFQQUFBQUFJQ0g2UGJ0MjdwNTg2YlZjOW50bHk5ZnRucmUxOWRYeFlvVmszU3ZpbTdyMXExYXMyYU5PblhxWkJhZUhUaHdRSmN2WDlacnI3MW1xdXp6OS9kWDVjcVZjNTNiMmJObnRXelpNclZvMFVLOWV2WFM4T0hEWlRBWU5IZnVYTG00dUVpU2poMDdwc09IRDZ0bno1NXExNjZkSmsyYXBJc1hMMnJCZ2dVV1FaK3ZyNitxVnEycUNoVXFtTFdIaElRb01URlJLMWFzeUhISlVFbXFXclZxbnFFZ0FBQUFnTHdSK0FFQUFBQUE4QkJ0Mzc1ZFgzLzlkYTU5Y3Fwc0d6VnFsRHAwNkdBNmRuUjAxTEZqeDNUOCtISE5uajFiVGs1T3VuNzl1a0pDUXVUdjc2OVhYMzNWNW5uRnhjVnB3b1FKOHZIeDBZZ1JJeVJKSDN6d2dUNzg4RU10WDc1Y0F3WU0wTnk1Y3hVVkZhWDI3ZHVibHRsODU1MTNOSGp3WUgzMTFWY2FOV3FVYWJ6TXpFdzFiOTVjelpzM1YxSlNrcW45NE1HRE9uWHFsSVlORzZiazVPUmM1elJ6NWt6VFdOYjJKUVFBQUFCZ0d3SS9BQUFBQUFBZWdhMWJ0OHJWMWRXc2JlblNwZHE0Y2FPMmJkdG0xcDZZbUtodTNicFpqT0hzN0t4eDQ4WXBLQ2hJMTY5ZlY2bFNwVFJ0MmpTVkxGbFNRVUZCY25kM1YwcEtpazN6Y1hKeVVzbVNKZlhSUngrcFpNbVNrcVJhdFdwcDZOQ2hxbEdqaHFaTW1hSzllL2VxZlBueTJybHpweG8xYXFRMmJkcW9TcFVxNnRtenA5TFQwMlUwR3VYZzRDRHBYclhnOE9IRGM3emZ2SG56TkcvZVBKdm05dVdYWDZwV3JWbzI5UVVBQUFCZ2ljQVBBQUFBQUlESEpEK1ZiTzNhdFRNNzd0V3JsOW54VzIrOUpVbWFOR21TVGVPVkxsMWFpeFl0TWdWMjJlclhyNitnb0NCZHZIaFJJMGVPMUVzdnZhVFBQdnRNd2NIQk9uWHFsUHIzNzI5eGIwbXFVYU9HTm16WVlEcE9UVTNWUng5OXBPclZxK3ZERHorMDZILzI3RmtGQmdicXpUZmZWUGZ1M2MzT0ZTOWUzS1puQUFBQUFHQWRnUjhBQUFBQUFJL0FLNis4a3VPNUI4TThhNVl0VzJaMm5KNmVycFNVRkhsN2U1dTFseWhSUXBJVUhCeXM0T0JncTJQMTc5OWYzYnQzTnd2NzB0TFN0SDc5ZXExYnQwNWVYbDRLQ1FuUk04ODhJMG42OU5OUDlkMTMzMm5WcWxYYXQyK2YrdmZ2cjlhdFc1dGQ3K1RrWkRhWFJZc1c2ZHExYTZwU3BZb09IanlvUm8wYW1mYm5pNGlJMEl3Wk0xU2pSZzI5Kys2N0ZwV1BBQUFBQUFxSHdBOEFBQUFBZ0VkZzhlTEZjbkZ4TVd0YnRXcVZqaDQ5cXM4Ly85eXNQU2twU1NOSGpqUnJxMUNoZ3RueFAvN3hEODJkTzFlaG9hRm03ZGxMZWc0YU5FaE5talNSZEcrUHdCNDllcGlDUlI4Zkg3UCsyN1p0MC9yMTY1V1ltS2dYWDN4Umd3Y1BscGVYbDZtUGc0T0Qzbjc3YlFVRUJPaUxMNzVRY0hDd1ZxMWFwVTZkT3FsdDI3Wm1mYk1OSHo1Y3paczMxOEdEQi9YMTExOHJKQ1JFVmF0V1ZibHk1YlIvLzM3VnExZFBFeWRPSk93REFBQUFIZ0VDUHdBQUFBREFuOTY1YytkMC9QaHh4Y2JHS2lNakk4Lyt6Wm8xVS9QbXpRdDF6L0xseTF1RVcwNU9UaXBldkxoRm1GZXNXREdMNjlQVDAzWHQyalhUOFkwYk55UkpseTlmTnV2bjUrY25TU3BUcG96WnVENCtQbWJIbHk5ZjF1Yk5teFVhR3FyazVHVFZxVk5IYmR1MjFZWU5HeFFXRnBicnM0d2RPMVpyMXF6UmdnVUw5TlZYWDZscDA2YWFPSEdpV2NXZnA2ZW5hdGFzS1FjSEIzbDZlbXI3OXUyS2lvcFNmSHk4c3JLeWRPclVLUVVIQjZ0Um8wWjY3cm5uTEQ2RGdwZzllM2FoeDhpUEJ6OTdBQUFBNEkrQ3dBOEFBQUFBOEtlVmtwS2lzTEF3blRselJuNStmcXBXclpxOHZiMHQ5ckY3ME1NSW82NWN1V0pSNFJjZkh5ODNOemVMNENncEtjbmkrc2pJU0EwZlB0eWl2VisvZm1iSDY5ZXZsNlE4SytkdTM3NnRIMy84VVEwYk5sVG56cDMxM0hQUDZlN2R1M3I1NVpmemZKWUtGU3FvYmR1Mk9uandvTFp1M2FwR2pSckp3Y0ZCNTg2ZDB3OC8vS0NZbUJoZHZIaFJkKzdja1NTVktsVktiZHEwVWV2V3JkV3dZVVBGeHNacTc5NjkycmR2bjc3NjZpc3RXclJJWmN1VzFkQ2hRMDFWaVFWUnZuejVBbCtiWDFldVhMRllUaFVBQUFENG95RHdBd0FBQUFEOEtXVmxaV25qeG8yNmRldVdYbjMxVmRXb1VlT3gzbi9Rb0VFNW5uc3d0TE9tVnExYUNnME5WVlpXbGh3ZEhYTmMwak1xS2txUytiS2QxdFN1WFZ0cjFxeFI2ZEtsVFcyZW5wN3k5UFRNY3k3U3ZXVSttelp0cXFaTm01cmFmSDE5ZGZqd1laVXZYMTd0MnJWVDllclZWYXRXTFZNUTE2NWRPNDBZTVVJZE8zWlUxNjVkMWJWclYvMysrKy9hdlh1M2Z2NzVaMVd1WE5tbWUrZWtXN2R1aGJvK1AyYlBubTExS1ZNQUFBRGdqK0JQRWZqZHpVelhqMWQrMGFIZnp5c3U5YVpTTS9OZW5nWDRvM0YzY2xGWmR4ODE5cXVtVHVXZms2Y1QrMW9BQUFBQWhYSGd3QUVsSkNTb1o4K2VLbE9tekdPN2I1Y3VYUlFYRnljSEJ3Y05IVHJVMUI0VkZhVkJnd1pwekpneGF0Kyt2ZGsxdDI3ZDBwZ3hZeXdDcFlTRUJBMGJOa3lCZ1lHbXRtdlhyaWtvS0VpREJ3OVd6Wm8xRlJNVEkwa3FXN1pzbm5PN1ArekwzdC9QVm0rLy9iYmVmZmRkMDNGYVdwcnUzcjJya0pBUXMzNUdvOUdzZ3ZIR2pSc1dGWTJOR2pWU28wYU5sSjZlcnN1WEw4dlgxOWZxc3FZQUFBQUFiR1AzZ2QveG14ZTE0T3kvbEpCMnE2aW5BaFJLYW1hR29wTVRGSjJjb0ozWElqU2t4bDlVMzZkU1VVOExBQUFBc0VzcEtTazZlUENnbm52dXVjY2E5bVZyM3J5NUFnTURaVEFZTkhUb1VEazdPMnZEaGcxeWMzT3p1amVnbDVlWEZpOWViTkgrN2JmZktpVWxSWlVyVjFaMGRMUWtxV1RKa2twSlNkRzBhZE8wZVBGaW5UNTlXcjYrdm5sVytGblR0R2xUdFc3ZE9zOSswNmRQdDJnN2ZmcTBSbzhlbmVlMXExYXQwcXBWcTNMdFl5MEVCUUFBQUdBN3V3NzhqdCs4cUVuaDN4ZjFOSUNITGlIdGxpYUZmNi9KejNSVlBaK0tSVDBkQUFBQXdPNWN1SEJCV1ZsWnFsS2xTcEhjUHlBZ1FKTW5UOWJVcVZNVkVSR2hwazJiS2pRMFZMMTc5MWJ4NHNWdEdpTXFLa3IvK3RlLzFLVkxGN05yWEYxZDlmSEhIMnZJa0NGYXVYS2xmdjMxVjlXdlg3OUE4NnhVcVpKZWZQSEZQUHRaQy96cTE2OXZzYnlvZEcrdnUyKysrVVluVDU3VXpaczM1ZXZySzRQQm9GNjlldW5WVjErVnM3TmQveW9DQUFBQStFTnlMT29KRk5UZHpIUXRPUHV2b3A0RzhFak5QN3RkZHpQVGkzb2FBQUFBZ04xSlNrcVNaTDZFNWVQV3VIRmpqUjQ5V2hjdlh0UzZkZXZrNE9BZ285R29VNmRPeVdBdzVIbjlva1dMNU83dWJuV2Z1bXJWcW1uQ2hBbHEwS0NCTGwrK3JKWXRXejZLUjdDWjBXalVrU05ITkdYS0ZQWHYzMTh1TGk1YXVuU3BKS2wzNzk3cTM3Ky92djMyVy9YczJWTXJWNjVVYkd4c2tjNFhBQUFBK0xPeDI3OVc5K09WWDFqR0UzOTZDV20zOU9PVlg5U2pVb3VpbmdvQUFBQmdWNHhHbzZSNzFYQ1BXMXhjbkg3OTlWZnQyclZMSjA2Y2tKK2ZuOTU0NHcyRmg0ZHIzYnAxV3IxNnRaeWRuVldoUWdYNSsvdXJUSmt5OHZiMlZva1NKZVRtNWlZWEZ4ZVZLMWRPZ1lHQnVuRGhnaUlqSStYcDZha2pSNDdJemMzTmRKOW16WnBwMkxCaGV1S0pKOVNzV2JNQ3pYWDkrdlZhdjM1OWdhNU5TMHZUeVpNbmRlREFBZTNaczBmWHIxOVhnd1lOTkhmdVhOV3NXZE9zNzhzdnY2eVdMVnRxNDhhTit2SEhIN1Y2OVdwVnJGaFJqUm8xVXMyYU5WVzdkbTA5OGNRVEJab0hBQUFBQURzTy9BNzlmcjZvcHdBOEZvZCtQMC9nQndBQUFOaUJzTEF3ZmYzMTEwcE1USlNEZzROcTE2NnRVYU5HcVczYnRuSjFkVlhYcmwyVmtwS2k4UEJ3blRselJoY3VYRkJNVEl5T0h6K3VPM2Z1bUkwVkZCUWtiMjl2TldqUVFMMTc5MVpjWEp3a3FXUEhqcVkrTVRFeHVuVHBrc2FNR1NNbko2Y0N6Ymt3ZS9pZE9uVktreVpOa3RGbzFQUFBQNjgzMzN4VE5XclV5SEdNNHNXTDY1MTMzbEgzN3QyMWUvZHUvZnZmLzlZUFAvd2dWMWRYelp3NWs4QVBBQUFBS0FTN0RmemlVbThXOVJTQXg0SjNIUUFBQUxBUHp6Ly92RTZlUEttYU5XdXFVYU5HOHZQenMramo0ZUdoeG8wYnEzSGp4bWJ0NmVucHVuWHJsdTdldmF1MHREUlZyMTdkZEc3R2pCbEtUazZXaDRlSHlwY3ZiMnF2V0xHaUZpeFlvRXFWS2xuY1o5U29VYXBWcTFhdTgrM1dyWnZxMTYrdjU1NTdMczluaTRtSlViMTY5Y3phR2pSb29Qbno1OHZQenkvSGZRbmQzZDB0d2tnM056ZTFhOWRPN2RxMTA2MWJ0NVNZbUtqS2xTdm5PUWNBQUFBQU9iUGJ3QzgxTTZPb3B3QThGcnpyQUFBQWdIMXdjM1BUaUJFakNuU3RxNnVyU3BVcVpmV2N2NzkvanRkWkMvc2txVU9IRG5uZWM4Q0FBYlpOVGxLZlBuM3lkZjlzVzdac3lmVzhsNWVYdkx5OGJKNEhBQUFBQU9zY2kzb0NBQUFBQUFBQUFBQUFBQXFPd0E4QUFBQUFBQUFBQUFDd1l3UitBQUFBQUFBQUFBQUFnQjBqOEFNQUFBQUFBQUFBQUFEc0dJRWZBQUFBQUFBQUFBQUFZTWNJL0FBQUFBQUFBQUFBQUFBNzVselVFd0FBL0pmQllOREZpeGVWa0pDZ2xKUVVaV1ptRnZXVWdFSnpjbktTaDRlSFNwY3VyVXFWS3NuWm1mLzNBd0FBNEZFd0dvMUtTMHRUU2txS1VsSlNsSnljck9Ua1pOV3FWVXR1Ym01RlBiMThNeHFOMnI1OXUxNTg4VVc1dXJvK2xER2pvNk8xZCs5ZXRXblRSdjcrL2c5bHpQMzc5OHRvTktwUm8wWUZudWVkTzNmMC9mZmZxMWV2WG5KeGNURzFKeVVsYWRhc1dlclpzNmRxMXF4cGNjMjBhZFBVclZzM05XellzRkRQOENqOTdXOS9VN05temZUR0cyL1lmTTJoUTRlVW5KeXNObTNhRlByK0d6ZHVsSStQajlxMmJTc0hCNGRDai9jd2hZZUg2OHlaTTJyZnZyMjh2THp5ZGEzUmFNejFlYkt5c3JSNzkyNDFhOWFzMEQvL0QvUDdLS2k4bnJjZzQyM2Z2bDN0MnJYanYxRUIvR253cHhrQS9FRWtKaWJxdDk5K2s1K2ZuMnJWcXFYaXhZdkx5Y21wcUtjRkZGcG1acWJ1M0xtajJOaFlIVGh3UUxWcjE1YXZyMjlSVHdzQUFNQXV4TWJHYXY3OCtjck16SlRCWUpEQllGQkdSb2Jwbi9UMGRLV2xwU2t0TFUzcDZla3lHbzBXWTh5ZVBWdjE2dFVyZ3RrWHptKy8vYWJQUC85Y1AvMzBrNlpPblNwM2QzZGR1M1pOeDQ4ZnQzbU05dTNibXgwZk8zWk1LMWFzVUwxNjlSNWE0TGQwNlZMRng4ZnJ1KysrMC9YcjEvTjl2YisvdjQ0ZlA2N3Z2dnRPVVZGUm1qaHhvaW1BY0hGeDBkV3JWeFVZR0toNTgrYXBYTGx5cHV1KytlWWJIVDU4V0hYcjFyVUkvT0xpNG5UdzRFR0xlN1Z1M1ZwT1RrNzY1WmRmOHB4WDllclZWYjU4K1h3L3o0T09IajJxSjU5ODB1YitXVmxaK3VhYmJ4UVhGNmVHRFJ2S3g4ZW53UGRPUzB2VGloVXI5TlJUVCtuRkYxL00xN1dIRHgvV3paczNDM1JmZjM5LzFhcFZLODkrUC96d2cvYnQyMmZ4bnVabCsvYnQyckpsaTJiUG5pMTNkM2VyZlU2ZE9xV2dvQ0QxNk5GRC9mcjF5OWY0OTh2djk3RnIxeTRsSmlZVytINzNlL1BOTnlYZCt5NisrdW9yalJzM1RsV3JWclhvOTMvLzkzODJqWE8vbzBlUDZ2UFBQOWUrZmZ2MDZhZWZ5c1hGUmVIaDRicDY5YXBOYzZ0U3BZcXFWNjh1U1ZxMWFwVysvZlpicS8yMmI5OXUwK2Rmc1dKRlRaMDYxYVo3QTBCT0NQd0E0QThnTVRGUkVSRVJxbHUzcmtxV0xGblUwd0VlS2ljbkozbDdlOHZiMjFzM2J0elF5Wk1uVmFkT0hVSS9BQUFBRy9qNCtLaFNwVXB5Y1hHUnM3T3pYRnhjNU9MaUlsZFhWeVVsSlduVnFsWHEyTEdqbm4vK2VibTV1Y25OelUwZUhoNXlkM2VYaDRlSFBEdzg1T2hvdnFOTHUzYnQ1Tzd1cmkxYnR1UjUvL3oybGFRU0pVcm91KysrczZtcWFOQ2dRWXFLaXJKNmp6cDE2bWpjdUhHYVBuMjZBZ01ERlJRVXBETm56aWdrSkNUUGNiTTlHS1JjdW5SSmtsUzVjbVdyL1hNTHdzcVZLMmNSZ01YRXhPalNwVXRxMzc2OTB0UFQ5YzQ3NzlnOHQyeWhvYUZxMGFLRkJnNGNxSysvL2xvelo4N1V1SEhqNU9EZ0lFOVBUMDJlUEZtREJ3L1dwNTkrcWdVTEZzalYxVlhoNGVIYXVuV3Jubi8rZWZYczJkTml6TWpJU00yZlAxOVBQdm1rSEIwZGxaNmVybXZYcnFsdTNicVNwT0RnNER6bjllR0hINXFlTjdkQXBVeVpNbnIrK2Vmei9kdzVjWFIwVlAvKy9UVisvSGl0WExsU0kwYU1LUEJZKy9mdlYycHFxanAzN3B6dmE5ZXVYYXNUSjA0VTZMNGRPblF3Qy94T25qeHAwY2RnTU9qQWdRT3FXcldxNmIzTWk3dTd1NnBWcTZhU0pVdnE3Tm16K3VLTEx6UjI3RmlyZmV2VXFhTVdMVnBvdzRZTmV2MzExd3Y4MzEvNS9UNDJidHlvMDZkUEYraGVEOG9PNnJ5OXZYWDM3bDBOSHo1Y0kwZU90QWh2RnkxYVpOTTQ5M3YyMldjMWZQaHd6WjA3VjVNblQ5YWtTWk8wZGV0V2hZV0YyVFMzYnQyNm1RSS82ZDZmS2VQSGp6Y2R4OGZIbTQ2N2RPbGlhbytKaWRHR0RSczBhTkFnczdBMnZ4V2VBR0FOZ1I4QUZER0R3YURmZnZ1TnNBLy9FMHFXTEttNmRlc3FJaUpDVFpzMlpla1VBQUNBUEhoNmVtclFvRUZXejMzLy9mZVNwSzVkdTVwVmZoVzEyN2R2YThlT0hYcjExVmR6N1hmNDhHRkZSVVhsMnFkTm16Ykt5TWpRbmoxN2xKcWFxdWJObTJ2RGhnMTV6bUhObWpYYXRHbVRSWHRVVkpUS2xDbWpFaVZLV0wzdWswOCt5WEhNYnQyNmFjQ0FBV1p0UC8zMGt5VHB0ZGRlVTRrU0pXeXEwQWtMQzlPdVhic3MrbmJwMGtYUjBkRUtEUTNWWC83eUZ3VUVCRWlTbm56eVNYMzAwVWRLVGs2V3E2dXJVbE5UTld2V0xGV3JWazFqeDQ3TmRabkQrZlBucTNqeDRqcDc5cXlHREJsaWRtN3ExS2xxMnJTcHhUVkpTVW5xM0xtejJXZVVXNkR5N0xQUDVqdnd5NnRLMDgzTlRaVXJWMWFwVXFWeTdldnU3cTZubjM1YWtyUnc0VUtyMzdra1RaNDhPZGY3dmZIR0d4bzhlTEJaMjVRcFUyUXdHSEs5emhwcjRlTElrU056N0gvMjdObGN6OSt2Y3VYS1dySmtpWm8wYWFKWFhubEZXN2R1MWJQUFBxdG16WnJwMEtGREZ2MnJWS21pWXNXSzZlalJvMWJIeXc3T0h1YjNNVy9ldkZ6SEdqeDRzSDcvL1hldFhidlc1bFdOcWxXcnBnVUxGbWppeEltYVBuMjYwdFBUMWFGREIwa3lWVFYzNzk1ZC9mdjNON3R1NmRLbFdyOStmWTdqZHV6WVVhbXBxZnIzdi8rdHhNUkVqUmd4UWg5ODhFR2U4N0gySGJ1NHVKajlSWUw3bC9mdDJMR2o2WC92M3IxYjd1N3VCUXFoQVNBdi9KWU5BSXJZeFlzWDVlZm5SOWlIL3hrbFM1YVVuNStmTGw2OHFLZWVlcXFvcHdNQUFHQXphOHRsUGc3WmxYTTU2ZE9uVDY3blo4MmFwZnIxNnovTUtlWEl4OGRIZCs3YzBhWk5tOVN4WThkY3c2anZ2LzllcnE2dWNuZDNWM3A2dXRtNTVjdVhhKzNhdFFvTkRWWDc5dTNOS3ZXOHZiM3puTWY5djJ6ZnUzZXZvcU9qSmQwTC9IeDhmTFJtelJxei92ZFh5YjM4OHNzV3Y0eTN0aVJmVmxhV3RtM2JwanAxNnBoQ0oyc0Iyb05PblRxVlk5OFJJMGFvZGV2V0NnZ0lVR1JrcE41Ly8zMno4M1BtekRFN3ZqOUlDQTBOemZQZXRzaityTzcvYjlUTm16ZGI3ZHVyVnk5NWUzc3JKaWJHZEowMWNYRngycnQzcnlTcFJZc1dHajE2dEUxeldiRmlSYTduc3dPdysrVzNJbkR1M0xsVzI0c1ZLNWF2Y1hMejVaZGZtaDBiREFZRkJnYXFUSmt5R2pWcWxNM2ozRjgxKzk1NzcrblFvVU5hdW5TcHlwVXJwK25UcCtkNDNZNGRPNnkyWndkK2ovTDd1Rjk4Zkx6T25UdW5ybDI3NW5zTEV4OGZINFdFaEdqanhvMXEyN2F0cWYzS2xTdVM4bGNobHgwRWhvYUdxblBuem5yenpUZE5sZEFlSGg3NW1sZTJjK2ZPNWZobnRkRm9WSEp5c3FSN1ZjWmx5NWJWblR0M3pQb1VMMTY4UVBjRmdQc1IrQUZBRVV0SVNMQnBiWC9nejhULy83RjM1K0V4blY4QXg3OHoyUmVKUklLRUlDUWtwT0Q3MlFBQUlBQkpSRUZVMXRpSlhkQmFxb3BXYTIycGFvdGZTMHV0cGFVb1NtbXJscUl0VlZvdHRaUUd0UzhKSVNXeFJSQWhpeEN5YnpPWjN4OXBwaGt6U1NhUmlPVjhucWRQWis1OTczdlB6TndFOTh3NXI2c3JGeTllbElTZkVFSUlJWjRZWm1abUpDUWtsTW01MTZ4Wm83ZnQ0TUdEL1BEREQweVpNZ1VQRDQ4Q2o2OVlzV0pwaGFZbk96dWJKazJhRUJnWVNHQmdJQzFidGpRNDd0cTFhd1FGQmRHMmJWdUNnb0tNbWp1L3BFV3VKazJhNE9Ua3BMZjl3SUVESERod1FQczhMUzFOTDNHUk4rRlhybHc1M056Y0NvM254SWtUeE1YRjhmenp6eGM2MWxqbTV1WTBiOTVjWjlzcnI3eGljTjJ5dkhIa2ZYMUZkZXJVS1M1ZHVvUzl2VDBxbFlxdFc3ZGlhMnVyMDY1UW85RncrZkpsZkh4OHROdFNVMU5KVEV5a2V2WHFIRDU4bU5XclZ4ZDRqbE9uVGdFNWljbkZpeGZyamRtNGNTTUJBUUhNblRzMzMzWHBIbVJvWE40a3FESHlTL2lWcEFmL3piOWx5eFpTVTFONTQ0MDM5UGF0WGJ1VzJyVnIwNlpObXdMbnRMYTJac3FVS1RnNE9GQ2xTaFdqRXI2N2R1M0N4Y1ZGNTNNRVN2enppSXlNTkxnL3QxMW0zYnAxOHgyVEsrL1BZRmhZR0o2ZW5waWJtL1BhYTY5cHQyczBHdTNQY3BNbVRmVG15RTBxeHNiR1VxbFNwWHpQOVdEYjQrS29VYU9HVGlYcDdkdTNtVEJoQXBDVGxIendTd012dmZTU3p2T1NTdGdMSVo1dGt2QVRRb2d5bHBhV0p0L2tFczhjVzF0YlVsTlR5em9NSVlRUVFnaWp1YnE2Y3Z2MjdUSTU5NFBKSjQxR3c2RkRoM0IzZDZkVHAwNWxFbE4rVkNvVmZmdjJKVEF3a00yYk4rZWI4TXR0eTltM2IxK09IajFxMUhwL2hhM2ROMmZPSElNSnY2bFRwekoxNmxUMjdObkQvUG56V2J4NHNYWXR1eSsrK0VKYmVWWlVEMVlKUXNIVm1QbmQwRTlJU05DcGNIUjJkdGJaNytQam81Y0V6Q3N1TGk3ZmhOK3RXN2V3dHJZbU5qWTIzK01URWhKWXQyNGRhclVhZ0twVnF6SnQyalNkSk0rNmRldll2bjA3eTVjdjE2N3JGeDRlRG9DbnB5ZDE2dFRKdDdweDVNaVJkT2pRZ2NHREIydTM1YjcvZWVXMisyL1NwRW1KSkdBZVY4bkp5V3pZc0FGdmIyOThmWDMxOW0vWXNJSHUzYnNYbXZBRC9mY3hQRHdjSnljbmcxV3dxYW1wckZpeEFqYzNONzIybXlYOWVSaXFpTTFyNXN5WmhjNlIrL01TRmhiRzZOR2phZG15SlJNblR0UzJtazFNVE9UcnI3L20wS0ZEZE92V3plQ1hTWE1yYjNPdlBRc0xDM2JzMktFM1RxVlM1ZHNPTmxlblRwME0vbjdKWldabWhxdXJhNEZ6R0dvdkdoVVZaWFJMVnlHRUtJd2svSVFRb295cDFlb2l0N0lRNGtsblltS2l2YUVnaEJCQ0NQRWthTlNvRWR1MmJlUHk1Y3ZVcmwzN2taeFRyVllYV2oxV1dMdlB2QjVGQllsR282RnAwNmE0dTdzVEhCek0xYXRYOWFyVDd0Njl5OTkvLzAyZE9uVm8wS0JCa1ZxbHZ2ZmVlM29WWExHeHNUckpwUHljTzNjT0N3c0x2THk4dE51aW82TUx2VWx2U0VCQUFKY3ZYemE0ejgvUFQ2ZUY2ai8vL0tPdGJESmszcng1MnVvM0tOblBhY3lZTVlXTzhmUHp3OC9Qait6c2JEUWFqY0Yvbnc0ZVBKaURCdzh5ZCs1Y2xpNWRpb21KQ2FHaG9TZ1VDdXJXcll1dHJTMTJkblprWldYcHRGUE5WYTVjT1ozMXpReUppWW5CeXNycW9aTjl4VTNnUGlvclZxd2dLU21KdVhQbkZ1dDRmMzkvbldyamwxOStHY2o1Mlpzelp3NFpHUmw4K3VtbmVqOTN2Lzc2S3lrcEtRd1pNc1NvOHp6czV6Rmt5QkJ0dStHNHVEZ0dEaHlvdDI1a1ZGUVV3NFlONC9QUFA5ZFc2UDM0NDQrc1c3ZE9POGJUMDVNUkkwYXdldlZxM24zM1hUNzU1Qk5xMUtqQlJ4OTl4SlVyVitqY3VUUHZ2Lysrd1JoOGZYMVp1SEFoMTY1ZEl6czdHMnRyYTRQanNyS3lXTGx5WllHdng5dmJ1OENFWDBFdFBYTTVPam9DT2IrMzE2eFpnNXVibTdiVnB4QkNsQVJKK0FraGhCQkNDQ0dFRUVJVUlyZUthZS9ldlpRdlgvNlJ0TWswTVRIUmErZDU2ZElsNXMrZmo1K2ZId01IRGl6MUdJb3FOM25YdjM5LzdYcGJ1VzN0Y20zZHVoV1ZTa1cvZnYwZWFXd2hJU0Y0ZTN0cks1Y2daMDMxRmkxYUZHa2VsVXJGaWhVcmNIRnhJVG82V205Ly9mcjE2ZDY5dS9hNVdxMHVNT0UzWk1nUWV2WHFwZGQ2dENSczJiSUZXMXRiTGwrK3pPalJvM1gyM2JsenA4QzJpbloyZHRwS01Sc2JHejc4OEVNbVRackUrdlhyR1Rac0dJR0JnWGg1ZVdGcmE0dGFyZWI5OTkvSHc4T2p5R3ZvQWFTbnB4TVJFWUZLcFRJcWliMTU4K1o4MTNJMHBuck1HSXNXTFdMWHJsMGxNbGV1b0tBZ2R1L2V6Y0NCQXd0dHhadWZYMy85VldlOXhOeUVuMEtoWU02Y09VeWJObzMvL2U5L1RKdzRrZmJ0MndNNWliVmZmLzJWcGsyYkduVzlsK1RuVVJJR0RCaUFrNU1UQ3hjdVpPWEtsY3liTjQrcFU2Y1NFUkZSYUNWa28wYU5qRjdEZE5La1NkcDFEWE5kdjM2ZGtTTkhGbmhjdzRZTmVmdnR0M1hlMjdTME5JNGVQZnBVVjZzS0lSNC9rdkFUUWdnaGhCQkNDQ0dFTUlLZm54Ky8vZlliUC8zMEU4MmFOYU5telpvNE96c2JyR2dxS1huYmVjYkZ4ZkhkZDk5aFptWkdqeDQ5akRyZXdjR2hUSllRNk55NU02dFhyMmIvL3YyOCtlYWJPRGc0QURrM3dYZnMyRUhGaWhXMXlZaWlpSWlJNE9USmt6cmI3dDI3VitoeGNYRnhSRVpHOHR4enoybTN4Y1RFY1AvK2ZXM2JQMk50M3J5WnlNaElwaytmenF4WnM0cDByQ0YxNjlZRi9tdVIrYWdVdG5iZHE2Kyt5b2dSSTdUUG16UnBRcTlldmRpd1lRTTFhOVlrSkNSRXU5L0V4QVJ2YjIrMmJ0MUt4NDRkalU2dzVBb1BEMGVsVXVIczdLeTN0bGxlZi96eEI3R3hzZGpZMk9RN0pyZGRyTEg2OSs5ZjRQNTMzbm1uU1BOOSsrMjNCcmZIeGNWcHEvcHlLMUlOdFpjRXVISGpodDQrVzF0Yk9uYnN5S3BWcXdEOVNqaUFTcFVxc1dUSkVtYk5tc1hzMmJNWlBIZ3dBd2NPWlA3OCtTZ1VpbndyNFI1VWtwOUhYZzhtbVl2U0p0blB6dzhIQndkdDY4NnFWYXZ5eGh0dkdIV3NrNU1UUC8vOHM5SG5Lb3JJeUVncVZLaEFoUW9WZExaYldWblJwVXNYYnQ2OHFiTTk5MHNSQ29XaVZPSVJRanpiSk9FbmhCQkNDQ0dFRUVJSVlRUXJLeXNHRGh4SVFFQUFKMDZjSURBdzBPaGpXN2R1YlhDOUxtUGR2WHVYRHovOGtMdDM3d0l3ZnZ4NG80NHoxQUx6VVRBMU5hVlBuejZzV2JPR2JkdTJNV3pZTUFCMjc5NU5jbkl5Z3dZTkt0YlNCbHUzYm1YcjFxMUZQaTYzWldiZXRmQnlFNGNOR3pZczBseng4Zkg0K1BnVUsyRlpIRk9tVENtVmVXZk5tc1dlUFh0UXE5VTZWWEdSa1pFTUh6NGNkM2QzdldOR2poeEpZR0FnczJmUFJxbFUwcVZMRisyK1ljT0djZURBQVJZdlhzeDMzMzJuVTBsWm1KaVlHQUJxMTY2dHJWZ3paTy9ldlZoWVdCUTRkMGxYbXZYdDI3ZEk0eTlmdm95M3Q3Zk90c3pNVEdiUG5xMXR4V2xtWmdia24zUU5EUTBsTkRSVVo1dWJteHNkTzNZczlQelcxdGJNbmoyYnI3NzZpblhyMXVIdjcwOXNiQ3dUSmt5Z2N1WEtScjJHa3Z3ODhpb3N5VnlZM0xhZnVhWk1tY0xHalJ1NWMrZU93ZmExYXJXYVJZc1dsV3BGZG1IckZRTGFKQzJnWGN2ZW1IVkxoUkNpcUNUaEo0UVFRZ2doaEJCQ0NHRWtwVkpKNjlhdDhmSHg0ZHExYXlRa0pCaTFCbDNlU3IyaWlvaUlZT3JVcVNRbEpRRTV5YjY4TFNQelU1VDEvVXJEQ3krOHdJWU5HOWkrZlR1dnZmWWFwcWFtL1A3NzcxaGJXeHRkb2ZpZ0VTTkc2TFhjdTNQbkR2LzczLzhLUEM0aUlnTElXWHZQM2QwZGhVTEIvdjM3Y1hGeEtYUnR1UWYxN05sVG03QjVGUHIzNzA5NmVqbzdkdXhnMUtoUjJOblpzV0RCQXRxMmJVdnIxcTBKQ0FqZzBLRkRCbys5ZGVzVzF0Yld4TWJHR3R6Zm9FRUR2di8rZXpJek03V1Zxa2VPSE1IVTFKUm16WnJwamJleXNtTHMyTEZNbXpZTkx5OHZuYW9tR3hzYlhuLzlkUll2WHN3dnYveFNwSmF6NTgrZkI5QldiK1VuSlNXRmN1WEtHVDF2V1pnMGFaTE84OXkxOWM2ZlA0K2JtNXRPaFp1aDlScTdkdTFLOSs3ZGpVN3FHMkppWXNKNzc3M0g1Y3VYQ1FzTG8xeTVjalJvME1EbzQwdnI4OGh2RFQ5anJWcTFDZzhQRHpwMTZnUkFwMDZkeU16TVpPSENoWlFyVjA3dm10MjFheGRaV1ZrRlZpaytyRDE3OXBDUmtVRmlZaUxPenM3YWhIbmV6emJ2Wng0VkZZVkNvYUI4K2ZLbEZwTVE0dGtsQ1Q4aGhCQkNDQ0dFRUVLSUlyS3lzdEsyWWl4TlI0OGVaZUhDaGFqVmF1Yk1tY080Y2VOWXRHZ1JpeFl0S3ZWelB5eGJXMXVlZSs0NS92ampEL2J0MjRlZG5SMHhNVEgwNjljUGEydnJZcy9wN095c3N5MDdPN3ZRNDBhT0hJbEtwV0xObWpWY3VuU0pQbjM2Y083Y09ZWU9IVnJrR0twWHIxN2cvcENRRUozcXhaQ1FrQ0tmQTNLU0xibEpnOXkxNUxwMTY2Wk4rSGw0ZU5DdFd6ZTZkZXVXN3h5R3FwN3lhdHUyTGN1V0xlUHc0Y1A0K2ZtaFVxbll1WE1uYmR1MnhjN096dUF4d2NIQkFGeThlSkhqeDQvVHVuVnI3YjdubjM4ZWYzOS9yS3lzakg2ZEdvMkc0OGVQQTlDNGNlTUN4eVluSnhkYXJlWHY3Mi8wdVIrRkF3Y09jUFRvVWZyMzc0KzV1VGtiTm13bzlYTW1KeWN6Zi81OHdzTENhTjI2TlVGQlFZd1pNNGJwMDZmajQrTlQ0TEVsL1htVWxOVFVWSDcvL1hjYU5XcWtUZmhCVHF2UFRaczJzV3paTXBZdlg2NU5YTWZIeDdOcTFTcnExYXRIaHc0ZGpEcEhVbElTY1hGeE90dU1hUmw4K1BCaEZpNWN5TzdkdXdzZGUvcjBhZXp0N1kzNnZTV0VFRVVsQ1Q4aGhCQkNDQ0dFRUVLSXg5Q1ZLMWVZT1hNbU5qWTJmUGJaWjlvMmdhKy8vcnBSN1NTTmFUVlgydnIxNjhlMmJkdjQ4ODgvS1YrK1BFcWw4cUdxYlpLVGsvVnV5TWZIeHhkNm5JbUpDV1BHak1IZDNaMnZ2LzZhWThlT1lXVmxSZS9ldllzZFMzNzI3ZHZIdm4zN0htcU9qSXdNZHUvZXpZc3Z2Z2hBZEhRMEZoWVdSbGRUWldabUFqbHJyRmxiVzNQNThtVkdqeDZ0Tjg3SnlRbGZYMTkrK3Vrbk9uVG93TTZkTzdsOSt6YWZmUEtKd1huRHdzTFl1blVyYmR1MkpTd3NqQysrK0lKVnExWnAxMmhVS3BWOCtlV1hSWHF0QVFFQnhNWEZVYWxTSmVyVnE1ZnZPTFZhVFVwS1NyNkp5RndMRml3bzB2bEx5N1JwMCtqYXRTdnQyN2ZuMXExYkRCbzBpTysvLzc3VXp4c1lHTWlYWDM3SjNidDNlZlBOTnhrd1lBRG56NS9uNDQ4L1p0S2tTWXdlUFpvWFhuZ2gzK05MK3ZQSWEvcjA2VVY2TFhtZFBIa1NsVXFsbDd3ek5UWGwvZmZmNThNUFArVExMNzlrNHNTSnBLZW5NMlBHRE5ScU5lUEhqemQ2dmJ4dnZ2bUdiNzc1cHNpeDNidDNEMGRIUjUxdHVSWFducDZlZlAzMTEyemF0SW0wdERUKytPTVBVbE5UR1RWcUZCOTk5QkYxNnRSaDA2Wk5SVDZuRUVJWUlnay9JWVFRUWdnaGhCQkNpTWVRaDRjSExWdTJaUGp3NGRTc1dSTzFXZzNrckZGV3FWS2xNbzdPT0M0dUxyUnQyNVlqUjQ0QTBMNTkrNGVLZmZYcTFheGV2YnJZeC9mczJaT3dzREIyN3R5SlFxSGd3b1VMT2kwR0gxYTlldlY0NVpWWEhtcTl4bnYzN3ZIeHh4K1RucDZ1VGZpRmhJUm9XNUhtWjk2OGViUnYzeDVmWDE5U1VsSUF0TlZPQlJrNmRDanZ2dnN1UzVjdTVlREJnL1RzMmROZ0s4ZVVsQlJtejU2TnBhVWxZOGVPSlNJaWdva1RKN0pvMFNKbXpacFZyTmVxVnF0WnUzWXRrTk82dEtEWGw1aVlDQlMrUnAraE5wa0ZLWTNXdHlrcEtRUUVCR0JtWmthSERoMFlQSGh3aVovalFlZlBuMmZkdW5XY09uV0t5cFVyODhVWFgxQy9mbjBBNnRhdHk5S2xTNWs4ZVRKTGx5N2wrdlhydlB2dXUzcnJhSmJHNTVIWGUrKzlSNk5HamJUUGI5KytyZGNDTlQrSER4OUdxVlFhL05scTJMQWhJMGFNMEs0ZGVlM2FOYTVjdWNLTUdUT29WcTJhMGZHOTlOSkwydmZzUVFYTmMvMzZkUklTRW5SYWQ2NVpzd2JJK1JsVUtwVllXRmd3YytaTTdYdThidDA2M24vL2ZRWU5HdlJJcmc4aHhMTkJFbjVDQ0NHRUVFSUlJWVFRajZuWnMyZnJiVnV5WkFsTGxpeDVxSGt6TXpPWlBIbXl3WDF6NTg0dDlsaEQrdmZ2eitIRGg3V1BIOFpMTDcyVWI0TE93OE9qME9QMzdkdkhuMy8raVkrUEQ5SFIwWHo4OGNjTUdqU0lvVU9IYXBNYjkrN2Q0L0xseThXS3I2alZiWG1wVkNvZ3B3Mm5TcVhTVnRsZHVIQ0JjK2ZPRlZxeGVlclVLYkt6cy9IMTlTVXlNaEk3T3p0TVRRdS85VmV6WmszNjkrL1BwazJiY0haMlp0U29VUVpqbXpsekpsRlJVVXlmUGgxSFIwY2NIUjNwMGFNSGYvNzVKN3QyN1RKcVhja0hyVnUzanF0WHIrTG01a2JQbmowTEhIdjM3bDBBdlVxcTBxYlJhSXl1RU11Vm0vZ3ByUDFyY1dWblp4TVdGZ2JrVklPZU9YT0c2ZE9uWTIxdHpiQmh3M2psbFZmMGtyMnVycTRzWGJxVWFkT21jZVRJRVY1OTlWVzk5cmlsL1hrNE9UbnByR2Y2WU1JeFB4a1pHUVFHQnRLd1ljTjhFNHdEQmd3Z05EUlUyLzcydmZmZU16cVpiMlpteHV1dnYwNmJObTJLdktZbndELy8vRU4yZGpZZmYveXhkajNSM05lWmxwYkdqaDA3K09tbm4waFBUMmZ1M0xsVXJGaVJEejc0QUI4Zkh4WXZYa3h3Y0REVHBrMTc1TmUyRU9McEl3ay9JWVFRUWdnaGhCQkNpQ2ZJbTIrK1NjZU9IUXNkVjFEVlNIWjJOcWRPblRMcWZFVVphMGpkdW5XcFc3Y3VDb1VDTHkrdllzOHpaTWdRV3JWcVJlM2F0UXNkYTJoOXJHM2J0dkgxMTEvajd1N09KNTk4UWxwYUdwTW5UMmI5K3ZWY3UzYU5tVE5uQWpscndKWG1PbkFxbGNwZ0F1bnMyYk1BMk5uWk1XdldMSnljbklpS2ltTDI3Tm5ZMjl2VHExY3ZuZkVhalViN09ETXprOFRFUkczMVpHaG9xTkhKcG9zWEwvTDMzMzlqYW1wS1hGd2NhOWV1WmZqdzRWaFlXR2pqblRWckZzSEJ3Yno4OHNzNjdXVGZldXN0N3R5NWc2ZW5wOEc1WTJKaUFBd21IdmZ1M2N1R0RSc3dOemRuOHVUSm1KbVpGUmhuN3JweVZhdFdMWEJjYmlYc3c4cHRWUmtXRm1iVU5aZlhzV1BIQUFxODN2ZnYzNS92dnVqb2FJUDdjeXZjUHZ2c013SUNBckMydHViVFR6OWw4dVRKVEpreWhSWXRXbUJqWTVQdnZQYjI5aXhjdUpDN2QrL3FKZnRLNi9Nb0NRRUJBYVNscGRHMmJWdUQrNE9DZ3ZqNTU1LzU1NTkvY0hGeDRlN2R1eXhmdnB5WW1CajY5T21EazVOVGdmT2JtcG95YU5BZ28yTEp2YjV5ZjRhRGdvS0lqWTFsL1BqeC9Qenp6M3B0UzArY09NSFNwVXRwM0xneDQ4YU5vM0xseXRwOWZuNSt1THU3TTNmdVhCSVRFeVhoSjRSNGFKTHdFMElJSVlRUVFnZ2hoSGlDcUZRcTdScHR4VkdVbG9jbE5iYWdpa1JqenpGMDZGQ0QyelVhRFVsSlNWaFpXV0ZxYXNxOWUvY0lDZ3JDeXNvS3lHbXYrTTAzMzdCbnp4NDhQRHlZTjI4ZTF0YldXRnRiczJqUklqNzU1Qk82ZGV1bW5hOWJ0MjdhVnBxNURLMS9aNnlZbUJoc2JHeXdzTEFnTVRHUndNQkE3WnAzZVY5RHVYTGxhTmFzR1RObXpNRFUxSlJ0MjdheGR1MWFzck96bVRObmpzNzZmWFoyZHB3NGNZTDY5ZXRqYW1yS21UTm4wR2cwMUt4Wms4aklTQzVmdnN6UW9VTkpUazdHMHRKU3UrNmhoWVVGR1JrWjJ2ZGw1Y3FWL1A3Nzc5U3FWWXN2di95U0RSczI4UHZ2djNQa3lCRmVlKzAxdW5UcFFsQlFFTWVPSGFOVHAwNk1IRGxTSis3YzlTVnpuVHQzam8wYk4ySmpZNE5TcVNRa0pBU0FPblhxNkJ5M2RldFdsaTFiaGxLcFpNcVVLWG9KdzA4Ly9aU01qQXdjSFIyeHNiSGgzcjE3SERod0FBc0xDOXEwYVZQZysvMzg4ODhiODdFVXFtWExsbXphdElrcFU2Ymc2K3VMcGFWbG9jZG9OQnFpb3FJNGVmSWs5dmIyTkc3Y09OK3hjK2JNeVhkZmNIQXd3Y0hCZXR1VlNpVk5temJsNU1tVGpCOC9uc3FWSy9QeHh4OHpkT2hRMnJScHc1MDdkN0MxdGNYVTFCUlRVMVBNemMyMXlkYk16RXp0ZjFsWldXUm1adEtrU1JOcTFxeFpLcC9IdW5YcldMZHVuYzYyL05idysraWpqL0o5THdEKy92dHZBSjEybmpkdTNPRHc0Y1BzMjdkUFc5SDY1cHR2MHE5ZlA2S2pvN1hyNW0zZXZKbEdqUnJoNit0TGd3WU5xRm16Wm9IbmVsQldWaFlaR1JsWVdscWlWQ281Y09BQWtKTTh6Y3JLWXZueTVWaGJXOU81YzJlYU5XdkdyRm16dUhEaEFxTkdqYUpKa3laVXJGaVJnUU1INHU3dVRuaDRPT0hoNFdSblo2TldxMUdwVkdSbFpkRzllM2RPbkRpQms1TVR0cmEyUllwUENDSHlrb1NmRUVJSUlZUVFRZ2doeEJQaysrKy81L3Z2dnkvck1CNGIyZG5aREJ3NFVKdkl5dFc3ZDI4QS92ampEL2JzMlVPN2R1MllPSEdpVHVMRzF0YVdCUXNXYUo4N09UbFJ0V3BWdllxdXhvMGJVNlZLbFdMRk4yL2VQRUpEUTNXMnZmYmFhenJQRlFvRlU2ZE9SYUZRYU5mNk9ucjBLSFhxMU9Hamp6N1NhWU1JT2RXT3k1Y3ZaOEtFQ2RwdDN0N2V0RzdkR245L2Y1UktKVjI3ZG1YMTZ0WHMyTEVEeUVtNnVicTZjdTNhTlNDbjh1anc0Y1AwNzkrZlljT0dZV1pteHZ2dnYwK0RCZzFZdG13WlM1WXM0ZGF0VzR3YU5ZcXhZOGZTcTFldlFsdGJsaTlmbnBNblQycXJEMjF0YlhucHBaZnc4L1BUanJsNjlTckxseS9IeXNxS3FWT24wcUpGQzcxNUxDd3NPSHIwcUU2bHBvdUxDNk5Iank2MFdtdjgrUEVGN24vUW9rV0xERzV2MEtBQjc3MzNIcHMyYldMMzd0MDZGWlVGc2JDd29INzkrb3dhTlVwYkpXbkl6cDA3aXhRbjVGd25YMzMxRlVPR0RORzJVRjI1Y2lXYk4yL205T25UL1AzMzMyUmxaUmtWcTBLaDBMYndMSTNQbzNmdjN2VHAwNmZJcjNIcjFxMXMyN1pOK3p3OVBaMVRwMDdoNGVHaHJVck0vZm1BbkxYMTNubm5IYnAzNzY1TjhydTV1Zkg1NTU5ejl1eFpmdnZ0TjA2Y09NSHAwNmQ1OGNVWEdUTm1USkhpaVl5TTFHdHphMmxwU2J0MjdUQTFOY1hNekl3ZVBYcGdZV0dCczdNelM1WXM0ZGl4WS96OTk5OGNQWHFVK1BoNHZkOU5oamc3T3pOZ3dJQWl4U2FFRUE5U2FJejkwK294ODlMaGhXVWRnaENQekpaMkg1WjFDS0lVN2QyN2x5NWR1cFIxR0VJOGNuTHRDeUdFS0UzSGpoM2orUEhqZlBEQkIyVWRpaEFsUnFQUnNITGxTanAwNkdCVWE4d1ZLMWJRdm4xN3ZMMjlIMEYwSmV2R2pSdEVSa1lXV3MyVmErZk9uZHk3ZHcrTlJvT0ppUW0xYXRXaVJZc1dLQlFLVkNvVlI0NGNNYW9OYWxGTm5qeVpMbDI2NkNTMEhuVHMyREV1WHJ4SWRuWTJKaVltZUhoNDBMWnQyd0tUWjFGUlVWeTRjSUhPblR2bk95NDFOWlg3OSs4RE9RbVpDaFVxYVBjRkJBVFFzbVZMa3BPVHVYUG5EaVltSnJpNnVtSmlZa0pjWEJ6cjFxMmpUNTgrV0ZsWjRlTGlvamQzY25JeXUzYnQ0cVdYWGpKcUhjQ2lPbno0TUo2ZW5qcnREUTNKeU1nZ0t5c0xwVktKdGJWMWdXTURBd01KRFEzbGpUZmVLRklzYTlldXBWNjllZ1lUWFNYdDNMbHpoSWFHOHVxcnJ4WjdqdVRrNUVLcndMS3pzMUdwVktqVmFyS3pzdzBtQVBPK3B5WDllY3lZTVlPT0hUdlNxVk1uSTE2UnJvTUhEM0x3NEVFKy92aGo3YmI3OSs4VEZ4ZW5yVHlNakl4azc5Njl0RzNiTnQ5MnNua2xKQ1FRR0JoSXAwNmRNRFUxSlNJaWdwczNieHIxKzBXdFZ2UExMNytnVnF2UmFEVGFxc2JjTHdDRWhvYmk1dWFtYlFGclNGWldGdW5wNldSbFpXbm5nWnpQUUtsVVltcHFpb1dGUllFSllpR0VNSVlrL0lSNEFrakM3K2ttU1EveHJKSnJYd2doUkdtU2hKOFFRZ2doaEJEaVdTSXRQWXZCeml5blBGeXR5U1pGVlhoSnRuaDR2azcvdGRJNEZYK1Z6R3pWUTg5cG9sQ2kxdWd2NGkyRUVFSUlJWVFRUWdnaGhCQkNDUEVra1lSZk1melFLbWVoNWx0cDhZdzV0VVp2LzlmTmhsUEZ5aEVvMlVyRVNwYjJtQ3BOU215K2dxaXkxY1NtSnp5U2N4bGpnbmR2N2VNM0ExZHdOeU9wMkhPWktKUzhXdDJYVGhYcnNmalNUa0lUYnBaRWlFSUlJWVFRUWdnaGhCQkNDQ0dFRUdWQ0VuNlBBUVZReGJvQ04xUHZGamh1ZXYxKzJrUmlhY3N2bVpucnBhb3Q4S3RjdjBUTzljSHBkV1JrWjVYSVhJVlJvR0JHL2Y0MEtGOE5nQm4xWCtiekMzOFFGSC8xa1p4ZkNDR0VFRUlJSVlRUVFnZ2hoQkNpcEVuQ3I0eTRXSlduWWZucU5MQ3ZSb1B5MWJBenMyTHlQeHU0bUJoVjFxRVp4ZDdNdXNTU2p3V3NVVjNpTkdqNEp1d3ZKbnIzcHFadEpjeVVKa3owN3MzMHM1dTRuQlQ5NkFJUlFnZ2hoQkJDQ0NHRUVFSUlJWVFvSVpMdys5ZmlKc09vWWVOY0tuTXJnR28yVG5qYlZjWGJyZ3JlOWxWd3RyRFRHL2U4aTQvUkNiK1NiQldhMTVaMkg1Ykt2SStUMlBRRXBwLzdoUm4xKzFPN25Bdm1TbE0rcXZzaTQwNy9TR0pXYWxtSEo0UVFRZ2doaEJCQ0NDR0VFRUlJVVNTUzhDdGwwK3IxeGN1dUNqYW1GbnI3MHRWWlhFaTh5VC8zSXpoNzd3YlhVMjZYUVlURjgvMjFBM3gvN1VDeGp5L3J4R0txS29OUFFqYXp3R2N3cmxZT09KcmI4ci9henpNNzlQY3lqVXNJSVlRUVFnZ2hoQkJDQ0NHRUVLS29KT0gzcjdubnQyS21OREZxN05kTmh4czliMVBIbXRySG1ka3FMaVZHRVpwd2s1Q0VHMXhNakVLdHlRYkF5ODRWQ3hNejB0WEdyV1ZYMWdtenAwR3FLb1BQei8vQjV6NkRzRFF4bzZsalRUcFZxc2YrMk5DeURrMkloNkpTcVRoNDhDQ0hEaDBpTEN5TSsvZnZrNTJkamJXMU5aVXFWYUpldlhvTUd6YU1jdVhLbFhXb3BlYk9uVHVjT0hHQzQ4ZVA4OWxubjVWMU9GcTNiOTlteDQ0ZG5ENTltbHUzYnBHZW5rNzU4dVZwMEtBQi9mdjNwM2J0Mm1VYVgwWkdCbnYyN09INDhlT0VoNGVUa0pDQXFha3BycTZ1dEd6WmtuNzkrbUZ2YjErbU1ZcW5UM1IwTk9mUG44ZlB6OC9vWTQ0ZE80YVBqdy9XMXRhY1BuMGFsVXBGOCtiTlVSU2pUL2cvLy94RDVjcVZxVlNwVXI1alltTmppWXVMbzM3OWtsbS9XSWlNakF6TXpjMkxkYzArYU9USWtWU3VYSmxaczJZVjZUaTU5b1VRUWdnaGhCRGk2U0lKdjMvZFRrOG9sWG1ENzEwbk5DR1NrSVNiWEVtS1FhVlJHeHczdUVZN2F0aFU1RWpjUlZaZjNVOVd0cXBVNGhHNmJxVGVZZTNWL2J6ajJRMkE0VFU3Y1NyK0trbFphV1VjbVJERkV4a1p5YXhaczdoMjdacmV2cVNrSkpLU2tyaHk1UXJkdW5Vem1QQzdldlVxTld2VzFOdit1Tk5vTkZ5NWNvWGp4NDl6NHNRSndzTEN5am9rUFQvKytDTS8vL3d6S3BYdTcvYzdkKzZ3Zi85K0RoNDh5Tml4WStuVnExY1pSUWlmZmZZWng0OGYxOW1tVXFtNGV2VXFWNjllWmZmdTNjeVpNd2NQRDQ4eWlsQThTZno5L2ZXMjJkdmIwN0psUzUxdDY5ZXZaKy9ldlRnN085T3dZY05DNTQyTWpHVG16Sm1NR0RHQ0FRTUdzSHIxYXRScU5TMWF0Q2hXbkI5KytDRkRoZ3hoNk5DaDJtM1oyZGtvbFVydDgrM2J0N05wMHliMjdObFRySE1JOGFDTkd6ZXlkZXRXVnF4WVFjV0tGUjlxcnV2WHI2TldHLzQzUmtIazJoZENDQ0dFRUVLSXA0c2svSXBJUWRHK2hmdEp5R2FqeHJsYU9XSmpha0g3aXQ2c3VGTDRQNmpIQkswcFVoekdLa3IxNHROaVQ4eFoyanA3MGFCOE5XeE5MUmxVdlMzTGpmZ01oSGpjeE1mSE0zNzhlTzdmdjQrVmxSVXZ2dmdpelpzM3g4SEJnWXlNREtLaW9qaHo1Z3gvLy8yMzNyR0hEaDFpelpvMTNMcDE2NG04cWZmYWE2OXg5Kzdkc2c0algycTFtblhyMWdIZzYrdUxuNThmMWFwVkl5c3JpN05uejdKKy9YcVNrNVA1NnF1djhQVDBwRTZkT21VU1oxWldGdTd1N3ZUbzBRTXZMeStzcmEyMUNjbS8vdnFMZS9mdThmSEhIN04yN1Zvc0xQUmJWWXY4cGFhbXNtWExGbzRjT2NMTm16Zkp6TXpFMnRvYU56YzMzbjc3YmVyV3JhczMzdHJhdW95aU5kNzA2ZE01Y2VJRWxwYVdiTisrWFdjNVVmN0tBQUFnQUVsRVFWVGZnZ1VMOU1aN2UzdnJKZnplZWVjZFRwMDZ4Zno1ODFtNWNtV2hyM3ZseXBYWTJkblJ1M2R2YnQ2OHllWExseGszYmh5Wm1aazY0eTVjdU1DSEgrcDNSRERtZDl5ZVBYdjQ3cnZ2bUQ1OXVsRkpTSkcvWi9IYU4wWkFRQUIyZG5ZUG5ld3JhWEx0Q3lHRUVFSUlJY1NUU3hKK2hhaG9hVTh0MjByVXNxMUU3WEl1ZUpTclhLVGpUUlJLYmR2Ty9OaVpXZU5nYmdQQWxhUVlORWJNZXlzMXZraHhpUHhwZ1AyeG9UUW9YdzJBYmk0TitUUHFERGRTNzVSdFlFSVUwZnIxNjdsLy96NldscFlzWGJxVUdqVnE2T3ozOFBDZ2ZmdjJEQnMyVE9mYis1QnpZL3pXclZ1UE1OcVNsWnZzcTFTcEVxMWF0U0ltSm9hQWdJQXlqa3FYbzZNamt5ZFB4c2ZIUjJlN3A2Y25qUm8xWXZUbzBXUm5aN041ODJhbVRwMWFKakVPR2pTSWV2WHE2YlNZcTFhdEdrMmFOTUhCd1lHZmYvNlp1TGc0amgwN1JxZE9uY29reGlmUjdkdTMrZkRERDRtT2pzYmQzWjJPSFR1aVVDaUlpWWtoSkNTRWlJZ0luYVRIaEFrVHVITGxDbHUyYkNuRHFBdTNlL2R1QWdNREN4d3pZc1FJWG4zMVZiS3pzK25YcngvVnFsWGo5OS8xMTh2MTh2TGl4bzBiL1Bubm4zcS9uMnJWcWtXalJvMkFuQzhubkRoeGd2SGp4Mk5sWmNXMmJkc0FXTHg0TVlzWEw5WTVidUhDaFFBTUh6NmNDaFVxRUJ3Y1hHQ3lMeU1qUTV2SURnNE9Kams1K1ltc2VINmNQSXZYL3E1ZHUxaTBhRkcreCs3WnM0ZVltQml1WExsQ3g0NGRDUWtKeVhkczFhcFZLVisrUEJrWkdTUW1KaFlZazFxdEppNHVMdC85enM3TytlNlRhMThJSVlRUVFnZ2huZzZTOFB1WHBZa1pWYTByVU4zYWllbzJ6dFN3Y2NiZHRpSzJwcFpGbmlzelR6dk9HamJPaENmSEZqaSswYitKSm9EUWhKdEduYU9LdFdPUjR4TDU4M0dvb1gyc1FNR2dHdTJZZS83eHZ0a2t4SU5PbkRnQlFKczJiZlNTZlhtVkwxLytFVVgwNkF3Yk5neGZYMS90RGNvVksxWThWZ2svcFZMSmtpVkxxRnpaOEpkR1BEdzhhTnk0TVVGQlFadzdkKzRSUi9lZmd0Wm9ldUdGRi9qNTU1OEJpSWlJZUZRaFBSV1dMVnRHZEhRMG8wYU5vbi8vL2pyN0VoTVRTVWpRYlNzZUhCeU1wV1hSLy83eEtOMitmWnR2di8yV1RwMDZzVy9mdmtMSFg3aHdnZVRrWk5xMmJjdjA2ZFB6SGJkaXhRcTliYjE3OTZaUm8wWkVSMGV6ZVBGaUdqUm93UFBQUDA5MGREUTdkKzdrcmJmZXd0WFZsWmt6WjlLblR4KzlwSHJidG0xeGMzTWpNek5USitHWE44bngyMisvY2ZYcVZXYk9uSWxhclNZZ0lJQmF0V29SR1JrSi9QZWxnZ3NYTHVqRjUrWGxWU0xyc0QyTm5zVnJ2MmJObWd3WU1BQ0EwNmRQRXhZV3BuMmVhL2Z1M1dnMEd2YnYzOC8rL2Z2elBkZUVDUlBvMXEwYkJ3OGVORmd4bTFkVVZCUURCdzdNZDc5YyswSUlJWVFRUWdqeDlKT0VIekRCK3dWYU85VXhxbG5ubll3a25DejAxNzNLNjFacVBPNDJPZTE1L2xlbk96OWRQMEpzK24yOXlqMVRoUW5WYlp3WVVxTzlkbHRRL0ZXalluNWNXbS8ycWRxY1llNGR5anFNaDZKQVFlTThDVCtBRmhWcVVidWNDNWVUb3NzbUtDR0s0ZDY5ZXdCUFJDdTBralo0OE9DeURxRkFDb1VpMzJSZkxqYzNONEtDZ3ZSdWdEOHVIQndjdEk5TlRFektNSklueituVHB6RTFOYVZmdjM1NisrenM3TEN6c3l1RHFJcFBvOUd3Y09GQ1RFMU5HVFZxbEZFSnY1TW5UMkpwYVVtVEprMjBpWWVFaEFUNjkrL1BCeDk4d1BQUFAxL2c4ZmZ2MzJmeTVNa29GQXJ0L3c4ZVBFaTlldlY0K2VXWHRlTThQVDFwMDZZTkFQLzg4MCtCY3c0Y09KQXhZOFlBMExCaFE0NGRPOGFsUzVkSVNFZ2dLU21KUzVjdThiLy8vVS9ubUFlZkEyemJ0ZzBySzZ0QzM0Tm4wYk40N2RlcFUwZmJsdm1ycjc0aUxDeU1OOTk4VTdzL016T1QzYnQzNCtYbHBiTTkxOWRmZjAxS1Nnb2ZmZlFSYm01dVFNNlhNU1pNbUpCdlhBc1dMTURSMFpFUkkwWVk5VHJrMmhkQ0NDR0VFRUtJcDVNay9JRG90UHNHazMzM00xTUlUNDdsU25JTVlVa3hYRW1LSVNFcmxTM3Q5TmVEeVd0MzlEKzBjZlpDQVZTemRtSnkzVDVHeFJHU0VNbVY1SmlpdjRBeVZNTW0vL1pBVDRvNmRpNlVNOU8vV2ZGS3RkYk1EdFZ2T3liRTQ4ck96bzc0K0hpQ2dvSlFxVlNZbWhiK0s3NXIxNjRGYmpQVS9pNDhQSnhmZi8yVjRPQmc3dCsvajQyTkRaNmVudlRvMFlQMjdkdnJqYzg3Wi8vKy9SazFhaFRuejU5bjQ4YU5oSVNFa0phV2hyT3pNNjFhdFdMZ3dJRlBaUVdpTWJLeXNnQWUyK3FXNk9qL3ZnQlJxMWF0TW96a3lhTlFLRkNwVk1URXhPRGk0cEx2dUx3L2UrbnA2ZHJuRC80Y1hyeDRrUTBiTmhBU0VrSjZlanFWSzFlbVE0Y092UHJxcTNwckszYnQyaFZMUzB1MmJkdkcxcTFiMmI1OU8xRlJVZGpiMjlPbVRSdUdEeCtPcmExdGtWN1B0bTNiT0hQbURGT25UdFZKQkJma3hJa1RORy9lSEhOemMrMjI3T3ljbHVjUHR2QTBKQ1ltaHR1M2IvUFpaNTloWjJmSGtpVkw2TkdqUjdGYnk4YkZ4WkdZbUtodGMranA2YWx0RVpxWW1JaXJxeXV6WjgvV2p0KzhlVE4vL3ZrbmE5Ym9yNkg4dVA3TVBnN2sydGUzYytkTzd0NjlTOFdLRmJXdGF2TzZkKzhlM3Q3ZU92dGNYVjF4ZFhYTmQ4NEZDeFpnWTJORHQyN2RDajIvWFB0Q0NDR0VFRUlJOGZTU2hCOFFtaERKY3k2TkNFL0tTZTVkU1lyaFNuSU1kektTaWozZjRvczdlS05tSiszYWZBWFJvT0ZVL0ZXV1h0cGw5RGxlT3J5d3dQMEtvSjY5RzEwck55UThPWVp0dDRLTW1yZXdaT2FEYXZ4YnlRZ1FtNTZBU3FNMjZyZ3FWbzlQUzlKV0ZXcHJINSs1ZHgwdk8xZXNUTXhwNmxpVFdyYVZDbTNKS3NUam9rV0xGdXpldlp1b3FDaG16SmpCUng5OVZPTFZFNXMzYjJiVnFsWGFHL1dRMDVZdEtDaUlvS0FnL1B6OCtPaWpqd3BzOGJWcjF5NFdMMTZNUnZOZjNYTjBkRFJidG16aHdJRURmUEhGRjlxcWhtZkpsU3RYZ0p6Mm5vOGJqVWJEK3ZYcmdaeDFFbHUwYUZIR0VUMVpmSDE5MmJ0M0w5T21UV1BTcEVsNGVub2FITmU3ZDI4Z0o2bGdhbXBLang0OTlNYnMycldMTDcvOEVqTXpNMXEyYkltTmpRMmhvYUdzWDcrZU0yZk9hS3VQSHJSczJUTDgvZjFwM3J3NTN0N2VuRDU5bXUzYnR4TWFHc3BYWDMybGs0Z3JTRlJVRkt0V3JhSkRodzUwN05qUnFHTnUzNzVOZUhpNFRpVWUvSmZrVnF2VkJpdGJ6Y3pNdEJYTFhsNWVmUFBOTjdpN3UvUHp6eit6WThjT3ZMMjlNVE16NC96NTg5cGpMbHk0Z0ptWkdVQ0JyK25LbFNzb0ZBcmMzZDIxMjk1NDR3M2k0K01aTjI0Y1k4YU0wZms5Vks1Y1RuZUhaL0YzMDhONDFxLzlCeVVtSnZMVFR6OEJjTzNhTlRRYWpjNmZsL2Z1M1NNaElTSGY5NmtreUxVdmhCQkNDQ0dFRUU4dlNmZ0J3ZmV1TStUNDEwYVBUMWZuM0tESytQZi9oaHlPdThqUk81ZW9hbDJCOG1iV21DZ010ejlMVTJjUWszYWYrMW1waFo1M3lhVmRXQ2lOKzhqS21Wa3hyWDVmTEpSbU5IV3N5YjdZRUZKVUdZVWVOLzNzSmdBeThxeERtQjh6cFFsVjg2d2xPUDcwRDZTcU00MktyNmlKeGRKaW9sRFNvV0pkN2ZNOU1XZUpUTDFEN3lyTmdKd3F2N25udDVaVmVFSVV5ZURCZ3psMDZCQ3BxYWtFQmdZeWZQaHdoZzhmenZQUFA1OXZCYzBQUC93QXdNYU5HOW0xYTVmT3RnZnQyYk5IdTc2V2o0OFAvZnYzeDhYRmhmajRlTFp2Mzg2aFE0Zll0MjhmN3U3dWV1c1Y1UW9MQzJQTGxpMTRlWG54OHNzdjQrYm14djM3OTltMWF4ZC8vLzAzOSs3ZDQ5TlBQK1hiYjc4MXFrTHhhWEhqeGcwdVg3NE1RTHQyN2NvNG1oeTVTWmhMbHk2eGRldFdUcDgramIyOVBUTm16SGltUHB1UzhQYmJiM1B0MmpYQ3c4TVpQWG8wblRwMVl2RGd3WG8zME1lT0hRdjhsL1RJZlo3cnlwVXJMRm15QkJjWEYrYlBuMC9GaWpsZnVzbHRNK2p2NzgrMmJkdm8yN2V2em5FWkdSbWNQbjJhdFd2WDR1aVk4K2QyZW5vNmt5Wk5JalEwbEMxYnR1VDdNNXVYUnFOaC92ejVXRnRiRzJ6dmw1L2N0Y0FlbEphV0JzQ2lSWXRZdEdpUjN2N216WnN6Wjg0YzdYTjNkM2NpSXlOWnYzNDlyVnUzeHNURVJHYy93STRkTzlpeFl3Y0FiNzMxVnI0eFhiaHdnU3BWcW1Cajg5OFhzMXhjWFBqaGh4K29VS0ZDb1MxR2hYR2U5V3YvUVd2V3JDRWhJWUcrZmZ2eSsrKy9jK25TSmJ5OHZMVDdUNTgrRGVTMDJjd1ZGeGRuMU54cXRiclFzUlVxVkpCclh3Z2hoQkJDQ0NHZVluTEhEdlRXMWl2TWE4ZVdHRFV1VzZQaFJzb2RiaFE5SkswcWVSSnFxZW9NVXRVWmV0dnpjL0p1T0cyZHZiQXh0ZUNWYXI3NHh4UzhsZzNBdmF3VWcrZU9UcnRIdGtiM25YS3pyb0NKSWllSkVKZVJhSFN5RCtETFMzOXFIMmRsRzFjVldCcWFPZGFrdkhsTzlVQzZPb3VnK0t1RUpVWFQwN1VKSmdvbHpTdDRVTjNHaVlpVU8yVVdJMEJFUklST05WUXVROXZ5STJPZnpMRkZVYWxTSlQ3Ly9ITm16SmhCZkh3OENRa0pMRjY4bU0yYk56TjgrSERhdG0ycmQweHVpN0M4Ti80TXRRMUxURXprNjY5enZoangzSFBQOGNFSEgyaXJFcXBWcTRhUGp3L3o1czFqMzc1OWJOeTRrVDU5K3VpMVY0T2NOYlZhdFdyRnpKa3pkZGFCOC9IeHdjN09qcTFidDNMOStuVU9IVHBFNTg2ZEgrNE5lWUlzWDc0Y2pVYURnNE9Ed1Rhcmo5TEdqUnRadlhxMXpqWmJXMXY2OXUzTGdBRUR0RGZOaGZIczdlMVp1blFwR3pac1lQUG16Zno5OTk4Y09IQ0FYcjE2TVhMa1NLUGI0djN5eXkrbzFXckdqeCt2VFhoQVR0dkVvVU9INHUvdno2RkRoL1NTSGhxTmhyRmp4K3A4ZHBhV2xvd2NPWkwzMzMrZmd3Y1BHcFgwK09XWFh3Z05EZVhUVHo4dFV2VncwNlpOOGZYMVpjV0tGZmo2K21yWC9FcE9UZ1p5dnF6d1lMdkg3Nzc3VHEveUtpTWpnemx6NXBDWm1jblFvVVB4OFBEQXo4OVB1NzlyMTY1TW1EQkIyOWF3b0RYOHdzUEQ4ZmIyMXR2K3dnc3YwTEpsUzZPcnZrVEJudlZyLzBHTkdqVWlLeXVMSVVPR3NHWExGZ0lDQW5RU2ZnRUJBVmhiVzFPL2ZuM3R0b0VEQnhvMWQxUlVWS0ZqTjJ6WUlOZStFRUlJSVlRUVFqekZKT0dYajVlcnRYb2s1L24xeG9rQzkzL2RkSGlKbktkM2xhYjBydEswMk1jUE8vRU5pVmxwT3R2eXR2TzhVY1NFMk1IYjV3c2Y5QWgwcnRSQSsvaFVmRGlaMlNydVpDUnhLTzRDblNyV1F3SDBkMnZGRnhkM2xGMlFRR0JnWUptZVg1U3U0cTREWklpWGx4Y3JWNjdrMjIrL1pkKytmVUJPZGMwbm4zeUNqNDhQNDhlUEwzQWRwZnpzM0xtVDFOUlU3TzN0R1R0MnJNR1duYSs4OGdyNzl1MGpPVG1aczJmUDByeDVjNzB4NXVibWZQREJCenJKdmx6RGh3L0gzOStmMU5UVVp5cmh0MlhMRms2ZVBBbkFPKys4bzAyR1BFNVNVbElJQ2dxaVlzV0s5T25UeCtEblYxeGZmUEZGaWMxVjJscTNibzJ2cjIreGpqVTNOK2YxMTErbmQrL2ViTnEwaWUzYnQ3TnQyelpDUWtKWXVIQ2h0bTFlUWY3NTV4OFVDZ1VIRHg3azRNR0RCc2ZjdW5WTGI1dFNxZFNwR01ybDVlV0ZRcUhnNXMyYmhaNzcrdlhyL1BEREQzVHQycFhXclZzWE92NUJiNzc1SmlOR2pHRFhybDNhcE16ZHUzZUJuRVRkZzE4MFdMZHVuYlkxSitSVUw4MmRPMWZiK2phMzFlZU1HVE40K2VXWGRSSWt4dmpzczg5SVRkWHZybEN2WGoyY25KeUlqZFZ0NTUyU2t2T0ZxQWUzbHk5ZjN1Q1hHNHdoMS82emNlM24xYkZqUjFxM2JvMmxwU1dOR2pWaXo1NDlEQmt5QktWU1NVSkNBa2VQSHFWOSsvWTZWZFFUSmt3b2RONEZDeGJnNk9qSWlCRWpDaHhuWjJjbjE3NFFRZ2doaEJCQ1BNVWs0WmVQZ2RYMUsyRktRMkVKdjhkWkRSdG43ZU9JRk9QYURUMU9YSzBjYUY2aHB2YTVmOHhaN2VNdGtZRjAvRGZoMThhNURoc2pqbkVyTGI0TW9zelJzMmRQN2VPQzFrWXJ5cGlIUGVacE9VZHhqaW5wYyt6ZHU3Zkk4eFhFM3Q2ZVNaTW0wYWRQSDFhdlhrMXdjREFBd2NIQnZQdnV1OHlhTmF2SU44ZHpFMUlOR3piVTNxUi9VTjRrMExWcjF3d20vSHg4ZkNoZnZyekI0NjJzckdqWXNDRW5UcHpRM3RSLzJnVUhCMnZicEhicjFvMU9uVHFWY1VUUXExY3YycmR2ajFxdEpqRXhrZkR3Y1BidDI4ZjU4K2Radm53NXAwK2ZadGFzV2ZtMmlTMnFoNzJCL2lpVnhCcFdqbzZPdlBQT083ejQ0b3ZNbkRtVHExZXZzbUxGQ2o3OHNQQlcxd2tKQ1dnMEdyWnQyNWJ2bUl3TS9mYmQ1dWJtQmo4dkV4TVRURXhNdEd2cEZXVCsvUGxrWldWaGEydkxqei8rcUxkZnBWSnB0dzhkT2xSdnY1dWJHM1hxMU9ISWtTUGFoRjkwZERSS3BSSW5KeWVEOCtXdE5QcisrKzg1ZHV3WUw3endBdHUzYjlkdVAzYnNtTTU2YWdzV0xHREJnZ1hZMk5qd3lTZWZGUGlhY3BPR0R4bzhlSEMreHp5NGIvcjA2YlJ2Mzc3QTgrUkhydjFuNDlyUFM2RlFhS3NhdTNYcnh2ejU4emx5NUFqdDI3ZG4yN1p0WkdabTBxdFhMNTFqY2l0V0M1Sjd6UnN6RnNyKzJpL3A5WVVMa3BpWStNak9KWVFRUWdnaGhCQmxUUkorajdtWERpOHM2eER5NVc3N1g0VmZSR3JadHJ3c2p2NXVyVkNRazRTNWtYcUhjL2YvYTc0YW1YcVhrM2ZEYVZHaEZnb1VESEZ2ejd3eVhNc3Z2eHN6UWhURXk4dUxCUXNXRUJRVXhMZmZma3RFUkFUSnljbE1temFObFN0WDZyUkZLMHhFUkFRQWh3OGY1dkRodzRXT1QwcEtNcmpkVUx2UXZISmp1bi8vdnRHeFBhbXVYYnZHekprelVhdlZlSGw1OGQ1Nzc1VjFTRUJPKzA1YlcxdnQ4M3IxNnRHN2QyL1dyMS9QRHovOFFHQmdJRnUzYnRWcm5WZGN4YTBhZXRLNXVyb3lZOFlNWG4vOWRZNGNPV0pVMHNQYTJwcVVsQlIyNzk1ZHBDOGVaR2RuRzl5ZWtKQ0FTcVhDMmRuWjRQNjh3c0xDZ0p5S1ZFTlVLaFhyMXEwRDhrOTYxS3haa3hNbi92dWkwNVVyVjZoU3BZckJGb0tabVprNjI3dDE2MGI1OHVWeGQzZlhTZmc5cUZldlhqUnMyRkNuT3JDb0ZpN1UvN3ZYenAwNzJiOS92OTYrR2pWcUZQczhjdTAvTzllK0laMDZkV0x0MnJXc1hyMmE2dFdyczJuVEpobzJiRWk5ZXZVTWp1L2F0U3R1Ym02c1diUEc2SE1VOWJoSGRlMlBIRG15Mk1jVzFhWk5tNHlxNUJSQ0NDR0VFRUtJcDRFay9BcVJsSlhHMEJQZmxPaWNQN1lhVFRteng2OWxXMUhscmZBcmFrdlBzbGJKMHA3MkZmOWJ2MlJYVkxEZW1GOXZIS2RGaFZvQXRLemdnYmRkRlM0azZyZUxFdUp4MTdScFU1WXZYODc4K2ZQWnYzOC9LU2twckYrL252SGp4eHM5UjI1TEwyT3BWQ3FEMi9PMktUTWt0eEpEclM2N3RUMGZoZGpZV0NaUG5reEtTZ3BWcWxSaDl1elpqLzI2U1lNR0RXTC8vdjNjdUhHRHYvNzZxOFFTZnM4eVYxZFhURXhNRENZbERLMzE2ZUhod1prelp3Z0pDYUZCZ3daNisvT1RtWm5KelpzM3FWcTFxczcyZ0lBQUFJUHJlVDFvejU0OStlN3IyclVybHBhV0JTYmlJT2MxNWY1dVVLbFVCQVVGNVZ2Vm1wR1JvZE11ME0zTkRUYzNOMDZmUGwzZ09ieTl2YlZ6RnJTR1gwRWFOV3FrdHkyM3l0blFQbEYwejlxMW41V1Z4Y1dMRndrT0RxWkJnd2I0K1BoZ2Ftcks4T0hEK2Z6enozbnZ2ZmZJeXNyaTdiZmZOdUpWbFI2NTlvVVFRZ2doaEJEaXlTWUp2eWZNbG5hRmZ3dTZKQlJXV2Voa1VRNWJVMHZ0ODhWTmhoWDdYQ3V2N0dWWHRIN0NyVFM5VXEwMUpvcWN4TUw5ekJUMng0YnFqYm1TSE1QeE81ZHA3VlFiZ0RkcWR1U2o0Si9RdncwbHhPUFAxTlNVaVJNbmN1SENCV0ppWW9xOExxU0ZoUVdwcWFuMDd0MmJzV1BIbGxLVU9WVVg4R2piZlQxcTkrL2ZaK0xFaWR5OWV4ZG5aMmMrLy94ejdPM3R5enFzUWlrVUNobzBhTUNOR3pla1dxS0l2dnJxS3dZTkdvU2pvNlBPOWovLy9CTzFXcTJYd0xDeXNpSXRMWTJFaEFTZGE2TkhqeDZjT1hPR3BVdVhNbWZPSEozcUpJMUdRMkJnSUxWcTFUTFlJdk9ycjc3aTAwOC8xU2JSWW1OaldidDJMWUJlQzhHU0ZCMGR6Zjc5KzBsUFQrZnc0Y1BVckpuVFN2dkFnUU1rSlNYUnJsMDd2V00wR2cwWkdSbmExb2NQUzZWU29kRm9pSW1KS2RIMUowWGhudFZyUHlFaGdZc1hMeEllSGc1QW56NTl5TXpNQkdEczJMSDQrUGdBMExselo5YXVYY3Z0MjdkcDM3NDlucDZlcFJLUEVFSUlJWVFRUW9obmd5VDhDcUZRS0xBcjRXcTg0cXovOWJoeHR6RytGV0JoRWxWcEpUYVhNYnpzWE9sVTZiLzF5MzZOUEVGR3R1RTFYSDZLT0VMTENwNG9GUW84eTduUXBYSUQ5c1NjZTFTaENsR2lURTFOYWRhc0dUdDI3TkFtMW94VnNXSkZybCsvVG5SMDlFUEZVTmhhT3JtdDA2cFZxL1pRNTNsY3BhYW1NbW5TSktLaW9uQndjR0QrL1BsVXFsU3ByTU15V3U2Zlh3L1RMdkZadEczYk5uYnUzRW1kT25Wd2MzTkRxVlJ5N2RvMUxsNjhpTDI5UGFOR2pkSVpYN2R1WFlLQ2dwZzBhUklWSzFiVXJrWFhzV05IQWdNRDJiTm5ENisvL2pxTkd6ZkcyZG1abEpRVXpwOC9UMnhzTEt0V3JkSkxlbGhZV0pDV2xzYnJyNzlPMDZaTlNVOVBKekF3a0xTME5QcjA2VVBqeG8xTDdiV2JtWmt4Wjg0Y0FCd2NISGpycmJkSVNVbGh6Wm8xMUtoUlE1djR5Q3UzSmJDVmxmRi8vOHF0Rkx0MDZSTDM3dDBqSWlJQ0R3OFBJS2NWNDY1ZHV3RHliWmNvU3NlemVPMnZXcldLWDM3NVJmdmMxZFdWUm8wYTRlUGpROE9HRGJVeHBxYW1NbS9lUEc3ZnZvMjV1VG1IRHg5bTQ4YU5EQmd3NEtuNHQ0SVFRZ2doaEJCQ2lFZFBFbjZGc0RXMTVJZFdvOHM2REQyeDZRbk1DdjJ0Uk9lY1hxOGZsU3lOcXpJcGIyN0RyYlQ0WXArcm9vVTlac3FjYjlrblpUMjZoSjlTb1dDVVIxZHliNlBFWlNUaUgzMDIzL0czVXVQWkZ4dEMxOG81MzBBZjV0NlJrL0ZYdVo5WnRQYUdRand1MHRKeWZ0NGNIQngwdHVlOXVaaWRuYTF0clptclhyMTZYTDkrbmJObnorcFZYaFRGbVROblVLdlZCcXRzTGwyNnBLMGNNNVFFZU5KbFptWXlmZnAwd3NQRHNiT3pZLzc4K1hwdDVoNW5HbzJHa0pBUUFLcFhyMTdHMFR4WlJvOGVUVUJBQU5ldVhlUFNwVXVZbXByaTR1TENLNis4UXI5Ky9mU3FuOGFNR2NPY09YTzRkdTJhdGlvbzE0UUpFL0R4OGVIUFAvL2szTGx6WkdSa1lHZG5oNmVuSjIrKythYkJ6MGFoVURCbnpoeFdyVnJGa1NOSFNFOVBwMXExYXZUdTNadnUzYnVYNm10M2NuSmkxYXBWbUppWTRPcnFpa2FqWWNhTUdjVEZ4ZkgrKys4YlBDWTRPS2ZxLzhIZlUzbWxwNmV6ZXZWcUFMNzU1aHZtejU4UDVDU1lyS3lzY0hOem8yN2R1Z0MwYXRXS3FsV3JZbWRuUjl1MmJVdnk1WWxDUEl2WGZzT0dEWW1QajZkeDQ4YmF4T1NEenAwN3g0SUZDNGlPanFabno1NE1HalNJS1ZPbXNIcjFhczZjT2NQWXNXT2ZxRDhmaEJCQ0NDR0VFRUk4SGlUaDk0UlNhZFRjU2kxK3dpMi9PWTIxSitZc2UyTHlUNVFWWm5uemtkcmtZdUlqVFBqMXJ0Sk1aKzNCSDY4ZEt2UjEvM1Q5TUw1T3RiRXh0Y0RHMUlLUnRmeFljR0ZiYVljcVJKSE5uajJiZDk5OVYrOEdhcTdidDI5ei9QaHhBSm8wYWFLeno5cmFXdnM0TmpZV0Z4Y1huZjNQUGZjY08zZnVKQ01qZzBXTEZqRjkrblNENi9IRng4ZHo5ZXBWbWpWclpqQ0d1TGc0MXExYngrdXZ2NjZ6UFRNems2Ky8vaHJJcVVUczFxMWJ3Uy8yQ1pPZG5jMW5uMzNHMmJObnNiYTJadDY4ZWRTb1VhT3N3OUp4NHNRSmF0U29RZVhLbFEzdTM3eDVNOWV2WHdmQXo4L3ZFVWIyNU92VHB3OTkrdlF4ZW56VnFsVlp0bXlad1gwS2hZSnUzYm9WK1dmRTF0YVdjZVBHTVc3Y3VDSWRaNHlDMWpnRHROZDZjbkl5czJmUEppZ29pRjY5ZXRHaVJRc0FsaTFiUmtwS0NsWldWaVFuSjNQa3lCSE16TXowZmsvbFpXbHB5ZEdqUi9IdzhLQkdqUnJVcUZFRGQzZDNxbGV2VHNXS0ZWRW9GTm8xL056YzNQRDE5VFhxdGV6YnQ4L2c5b2lJaUh6M3U3cTZHclVXM0xQb1diejJXN1pzU2N1V0xRMk9Ed3NMWThPR0RSdzVjZ1FMQ3d2ZWUrODliVnZSSlV1VzhNVVhYM0RvMENIZWZQTk51blRwUXQrK2ZiVnRjQUVpSXlQcDJyV3J3YmtMMm1jTXVmYUZFRUlJSVlRUTRza25DYjlDcEtveldYeHhaNG5PT2M2cko5WW01aVU2NTVQRzN1eS81TUtqU3ZqVkx1ZkM0QnIvclJWMCt0NDFqc1JkTFBTNGhLeFVOa1FjWVdTdG5CdmN2azYxOGF2VWdIMngwdHBUUEY0T0hqekk4ZVBIYWRPbURTMWF0S0JHalJwWVdGaVFtSmhJU0VnSXYvMzJHNm1wcVZoYVdqSm8wQ0NkWTkzZDNiV1B2L3Z1T3dZTkdzVDE2OWZwM0xrekFON2Uzdmo1K2JGdjN6Nk9IVHZHbURGajZOdTNMeDRlSGlpVlNtSmlZamg1OGlUKy92NjgrT0tMK1NiOGJHMXQrZW1ubjRpSmlhRjc5KzZVTDErZWlJZ0lObXpZb0YzcjZMWFhYak5ZRVZHUXFLZ29uZWNwS1NuNTduTjFkZFY1SGhvYWlsS3BMTldibGw5ODhRWEhqaDFEb1ZBd2V2Um9iR3hzOU9JcTZ4Z3ZYNzdNcDU5K1NxZE9uV2pWcWhWVnFsUkJxVlJ5NjlZdC9QMzlPWGJzR0FCZVhsNzA2TkdqMU9JUVQ2KzVjK2NTRkJSRXUzYnRHRDM2dis0SnljbkpPb2tUVjFkWDNucnJMWVByc2VXMVpzMmFFbzl4M3J4NVJkN2Z2WHQzU1hxSVFoMDllcFNaTTJjQ09WV243Nzc3cnM2WGE2eXRyWmsrZlRxSER4OW14WW9WK1B2NzQrdnJxMDM0UGZoRkdXTjkvLzMzUm8yVGExOElJWVFRUWdnaG5ueVM4Q3VFT2x2TnFmandFcDhUL1c1MlJWTEZ5cEV0N1Q0c21ZQWVNWE9sS1pZbU9lcy9hY2hKcUpVMlcxTkxQdlIrQVJORlRwdkNkSFVXSzY3c05mcjQzZEhCK0ZXcVQwM2JuTFcyUm5wMEppd3BtaHVwZDBvbFhpR0tRNkZRa0ptWnlmNzkrOW0vZjcvQk1VNU9Ua3lkT2xXdmdxOTU4K1pVckZpUjI3ZHZjK2pRSVE0ZE9nU2dUZmdCakJzM2p1VGtaQUlDQWdnUEQyZkJnZ1VHWThpdlFneWdhOWV1M0x4NWszMzc5aG1zRnVqY3VUT0RCdzgyNnZYbU5XellNS1AzNVUwc1JFVkZNV1hLRkxLeXNoZy9manhkdW5RcDhybU40ZS92RCtTMHhUVDB2ajJvTEdKVUtwVmtaV1hoNysrdmpmZEJUWm8wWWVyVXFRYXJPNFY0VU1lT0hYWGFMSTRjT1pJNmRlb3daTWdRblRiQ0V5ZE9aTUtFQ2FoVUtwUktwY0dXdjdtY25aM3AzYnMzTmpZMmhaN2YwZEdSN3QyN0d6VTJWMkhWaWtJVVY1czJiUmcrZkRpTkd6Zkd5OHNyMzNIdDJyV2pkZXZXaElhRzBxaFJJKzMyQjcrb1l5eTFXbTFVRzI2NTlvVVFRZ2doaEJEaXlTZDM3TVFqbDdlNkwwV1ZqbHFUWGFybk0xRW9HZS9WRTJjTE8rMjI3NjhkNEhaNmd0RnpaR3MwTExtOGk0VStRekJUbW1DaE5PT2p1aS95VWZCUEpLdlNTeU5zSVlyc3UrKytZLy8rL1Z5NGNJRWJOMjV3Ly81OUFPenM3S2hac3lhdFdyV2lTNWN1T3UwN2M1bWJtek52M2p5KytlWWJRa0pDMEdnMGV0L2F0N0N3WU5hc1dSdzZkQWgvZjM4dVg3NU1VbElTRmhZV1ZLcFVpUVlOR3ZEODg4L2o2ZW1aYjR3bUppWjgrdW1uYk42OG1iLysrb3VvcUNnc0xTM3g5UFRraFJkZW9FT0hEaVg3cGhUQ3hjV0ZYcjE2OGNzdnYvRDU1NTl6NjlhdEFwT0haZUZSeFRoZ3dBQWNIQnc0ZXZRb1Y2OWVKU0VoQWFWU2lZT0RBM1hxMUtGcjE2NjBiTmxTSjFFalJFR21UcDJxOHp5MzlhWWhDb1VDTXpPelF1ZDBjM05qN05peFJwM2Z6YzJOOGVQSEZ6cE9FaDNpVVhudHRkZU1HbWRxYXFxVDdIc1lRNGNPelhlZlhQdENDQ0dFRUVJSThYU1JoRjhoekpTbWRLNVV2OFRuZkZpeDZRbk1DdjJ0MEhGTG03eUJVcUVnT3UwZW41M2ZVdURZNmZYNmFkZlZLMDJPRnJiYXgvR1p5YVY2TGdYd1hwMGVOSC9vN0VzQUFDQUFTVVJCVkhiNHIxM2h3ZHZuK1N2Nm55TFBkU1BsRGhzaWpqRE1QU2NoNFdybHdOUjZmWmx4N2hjeXMxVWxGYklReFZhdFdyV0hTZ1M1dWJrVjJ0SkxvVkRRb1VPSGgwck1tWnFhOHVxcnIvTHFxNjhXZTQ0SEZmZW1wVUtoWU9USWtUZzdPN05zMlRMV3IxL1AzYnQzR1RkdVhJa210aDdtcHVxaml0SE16SXllUFh2U3MyZlBFcHRUQ0NHRUVFSUlJWVFRUWdqeGFFakNyeENXSm1hTXJmMThXWWVodGU3NllRQ1NzdEs0bFJxdjNhNzg5Nlp2dGtaajhMZ3NqVnBudkFJRkduVEgvaFlaUURrenE1SU9XVThGODNMYXgvY3lVd29ZK2ZCRzF2S2puZk4vYlpNaVUrK3kvRXJ4Yjd6L2NmTVVQZzQxYUZRK3AwV1psNTByRTcxNzgvbUZiV1JKMGsrSUoxYWZQbjJ3dHJabTRjS0Y3TnExQzJ0cmE5NSsrKzJ5RGt2SGt4Q2plUHhJQlk5NFZzbTFMNFFRUWdnaGhCRGlXU01KdnlmTTc1RUJldHRhVktqRjRCcnQyUmQ3amo5dW5qSnFubTR1RGVubDJvUy9ZdjVoZjJ3b0thb005c1NjTGVsd0RhcHNWVjc3K0U1R1lxbWN3MFNoNUIzUGJ2amxxYzZNejB4bWR1anZwS3V6aWoydkJnMWZYTnpCUXAvQlZQeTNHcktwWTAwK2FmQXluNFgrVG9vcTQ2RmpGMEtValc3ZHVxRldxMW0zYmgyOWUvY3U2M0FNZWhKaUZFSUlJWVFRUWdnaGhCQkNQSHFTOEN0RVVsWWFRMDk4VTZKei90aHFkSWxVMGpVcVg1MVhxN2ZCeTg0VmdOZXF0K0g0bmJCQzE2WlRLaFM4VkxVRmxTenRHVkd6TTBOcXRPZEkzRVgraXY2SHkwblJEeDFYWVR6TFZkWSt2cDFlOGdrL2F4TnpKbnEvU0NPSDZ0cHR5YXAwUGduWlhLUjErL0tUbEpYR3ZQTi9NS2ZSYTFpYTVLdzM1RzFYaGZrK2cxbDhjU2RYa21NZStoeENpTExSdlh0M09uYnNpSlZWNlZjN0Y5ZVRFS01RUWdnaGhCQkNDQ0dFRU9MUmtvUmZHWGpZTlpkOEhHcndTclhXZU50VjBka2VtNTVBQlhQYlFwTmFEbVkyeEtZblVOSFNIZ1ZnL3U4NmhaMHIxZWRheW0zK2pEckRvZHNYU21WZHVxcldGV2lTWnoyOVcybnhCWXd1dXVvMlRvejM2a1UxYXlmdHRsUjFKcCtGL3M2TmxEc2xkcDVyS2JlWmUzNEwwK3IxMWE3SjZHcmx3RHlmZ2Z3V0djRFdteWRKVTJlVzJQbUVFSS9PazVCSWV4SmlGRUlJSVlRUVFnZ2hoQkJDUERxUzhIdkViRXd0c0RHMUJFQ3R5VGI2T0FVS1dqdlZwcDliQzJyYVZ0TFpGNUZ5aDE5dUhPZjRuVXM2cS9KWm0xcG8xL2JMdStOdVpqSXp6djJDaTFWNXVsVnVoRitsK3RxS1EzZWJpb3oyZkk1aDdoM1lHM09PWGRIQmhTWVE3YzJzcVdkZmxTUlZPa2xaYVNTcjBzbklWcUhLVnBPVnJTYWJiQnpOYldsZ1g0MUJOZHBpL20rQ0xGdWpJZVIrcE5IdlFVRVV3QXRWbWpLNFJudk1sQ2JhN2ZjelU1a1Z1cG1yeWJkTDVEeDVuYjEvZy9rWHRqUFJ1N2YybkNZS0phOVVhMDBQMThiTUN2bnRrVlJNQ2lHRUVFSUlJWVFRUWdnaGhCRGkyU1lKdnhKVTFib0MxaWJtcEtvelNWTmxrSkd0UXEzSlJxWEpCalE0VzlneHpMMER1ZlY5OXpKVENwM1Qwc1NNTHBVYjBNdTFLWlgrWFRNdTEvV1VPSDY1Y1p3VGR5N2pZdVZBUlV0N2tsVHBaS2l6TUZPYU1LQ2FyM1pzcW9GcXMraTArL3h3N1NBYklvN1MzdG1iSHE0KzJtU2lyYWtsZmFvMjU4V3F6VGdWZjVWbGwvL2lmbGFxd1Jpek5Hbys4SHJoditTaWtRN0hYU0FobnptTHFsYTV5Z3gxNzRDSlFxbmRGcHVld0NjaHZ4S2RkcjlFem1ISXFmaHdab2I4eXVTNmZiRDlONUVMRUo0Y0s2MDloUkJDQ0NHRUVFS1VLSDkvZnh3ZEhXbldyTmxEejZYUmFIampqVGZJeU1oZzNicDFtSnJxM3lJNjlILzI3ajB1eHZ6OUgvaHJtc3BVT2lpaENFWHBoQnh6V29sdnUxaUwzWFZjT1N4aVVkWXB4L3FzdGNJV0lRcEp0a1RiYnJGYlRoK0pDbTBPS1pSQ3FhUWowbG1IYWViM1I3KzVQMDB6MDB5SnRselB4OFBEem4yLzcvdCt6OHp0dm1mZjEzMWQ3K2hvL1BMTEw5aXlaUXZHangvZjVHUGN1M2NQeDQ0ZHc1NDllNkNscGZYZWZTYUV5STdMNWFLeXNoTHYzcjFEZVhrNXlzdkxZV1JrQkFVRkJaRzJrWkdSdUhYckZwWXVYWXF1WGJ1SzJSc2gwdVhtNXVMeDQ4ZVlNR0dDek52RXhNVEF3c0lDeXNyS3VILy9QcmhjTG9ZTkc5YXNDbmtQSGp4QXQyN2RHajJIOC9QejhlclZLNWlibXpkNS8vODJYQzRYNWVYbFVGVlZoWnljblBRTkdsRlZWWVVPSFRvMDJ1YjU4K2RJVDA5djB2ZWJtWm1KeE1SRVdGbFpvV1BIamt5L1Q1MDZCUU1EQTFoWldiMVh2NGtvQ3ZpMW9ESGEvWVNDYk5MRXYwMlgyc2JaN0Z1WXF2Y1FXdmFrSkFkblg5N0czVGRwVE9MZWpKNGpZTjNGVE9KK1Vrc2xCNTlxZUZ4RTVEOUNSUDRqbUt2cllWcVBvUmlpMlFjczFHVVc2aWxyb1lUN1R1TDJGZHdxWkpRWGlHUWVOdVpGK1d2NHBGMlR1YjAwcWFWNU9QTHNDdXlOSmdJQTRncWY0OENUaXlqalZyYllNU1I1WFB3U214Sk9ZNFBKVjlCWDZZSlhWU1hZbDNJZVBENWYrc2FFZkNMQ3c4TmJ1d3VFRUVJSUlZUjhGQkVSRWUrOUQzbDVlYkdEWUpHUmtjak96b2F2cnkvWWJMYkllc0hnMzl1M2IxRlFVSURzN0d5a3BhVmh5SkFoc0xhMkZtb2JHeHVMN094c3JGeTVVbXl3VC9CZU9Cd09SbzRjMmF6MzBhdFhMK1RtNXNMYjJ4dGJ0bXhwMWo0SUlYWEt5OHV4ZmZ0MjFOYldnc2ZqZ2N2bE1uOXFhbXBRVTFPRDZ1cHExTlRVb0txcUNyVzF0U0w3OFBIeFFhOWV2WVNXRlJjWDQrREJnekEwTkFTSHcwRnhjZU9WdmhwcWlXQUQrWGU3Y3VXS3lESjFkWFZZV2xvS0xRc0lDTURWcTFlaHJhMk5BUU1HU04xdlZsWVd0bS9mamlWTGxtRDI3Tms0Y2VJRWFtdHJNWHo0OEdiMWM4T0dEWmcvZno0V0xGakFMT1B4ZUVMbloxaFlHSUtDZ3RyRk9OWERodyt4YWRNbStQcjZRazlQRDBCZDRLNmdRTFpLZDRKdFFrSkNFQklTQWk4dkwyaG9hRERyaTR1TDRlSGhnVysvL1JhbXBxYTRjZU1HQWdJQ21oVHdDdzBOUldob0tNek56Wm1BSDR2Rndwa3paekIyN0ZoWVdWa2hKeWNIdTNmdnhzcVZLMkZpWWlMenZvbDRGUEJyUVJubHIyUnUrNnFxQkw5bnhraHRGNUJ4QTdzR3pnVUF4TC9OUUVqV2JTUVZpNWJCekNnckFDUUUvQ3E0VlRpZkV5ZFR2eEtMczVCWW5JWHV5cHI0dG9jbHhuWXhRVWpXYmFuQnE5U3lmSmtDZnErclNuRTlQd2xuWDk1R1pXMk5USDJTVlVSK0lvelVkUEdxc2dRaFdiSDRtT0cybkhkdjRSZ2ZnRms5UitMMm0yY29yWkVjSUNXRUVFSUlJWVMwYnhVVkZUaDM3aHh1M3J5Smx5OWZvcnE2R3NyS3l0RFQwOE1QUC93QVUxTlRrZmJLeXNxdDFGdnhiR3hzSks3YnZuMDdSbzhlL1JGNzA3YnMyYlBudmZlaG9xSUNLeXNyY0xsYzVPYitiNnFJMGFOSHc4dkxDM0Z4Y2REUjBXR1dhMnRyWTlxMGFlRHhSS2NPNmRDaEE5NjlleWNVOE9QeGVQRDE5UVVBZUhsNXdjdkxTMmdiTlRVMTdOKy9ILy84OHcvNGZENm1UcDBxc2w5ZFhWMzQrZm5oOU9uVCtPMjMzeHA5UDlldVhjTzFhNUlmK2wyMGFCSG16WnZYNkQ0K2RlM2h1aUtRa0pDQWtKQVFQSDc4R0tXbHBWQlJVWUdSa1JGKy9mWFgxdTdhdjVxS2lnb0dEQmdBUHA4UGVYbDVLQ2dvTUg4cktpcml4WXNYQ0FvS2dxT2pJM1IwZE5DaFF3ZHdPQnloUDRxS2lpTDdQWFRvRU1yS3loQWZINDhaTTJZMHVWLzFndzF0NlR6TnlzcENTRWdJNHVMaThQcjFhM0E0SEppYm0yUEJnZ1V3TkRUOG9NZStkZXNXTGwrK2pKU1VGSlNXbGtKWldSa21KaWFZT1hNbUxDd3NQdWl4SlhGMmRrWnNiQ3c0SEE3Q3dzS0Uxcm01dVltME56RXhFUW40clZpeEF2ZnUzWU9ycXl1OHZiMmxmcmZlM3Q1UVUxUEQxS2xUOGZMbFN6eDkraFJyMTY1RmRiVndwYnJrNUdSczJMQkJaSHRaZ25iaDRlSHc4ZkdCczdPelRFRklXZFhVMUdEVHBrMTQrL1l0RGg4K0RCVVZGWWx0YzNKeXNIRGh3dmMrcGl6dk55a3BDWnMyYldyUy9zek16SEQ4K0hHNHVibkJ4Y1dGV2YvZ3dRTkVSMGZqNjYrL1pwWTFKZk95cHFZRzE2NWRnN201dWRDREJtdzJHMncybS9uTnd1ZnpVVkpTZ25YcjFtSE5talg0NG9zdnBPNjdvcUlDOXZiMlVGVlZoWnVibTlocjI2ZUtBbjRTVkhDcjZ2NFdVd3BUa3ZTeUFqd3R6WVdpbkR3VVdHekl5N0VoeDJKQmppVUhObGpnOG5rb3JDN0RnN2VaQ011Smt5a29sRnlTRGYvMGFDUzh6VUI2dWVUby9MUFNQTHlzZUFNNWxoeFkvNzlvYUJXdkJtbGwrVGlYZFFmNVV1YmhheWk3b2hBZVR5OGhNUE1XQ3F2THBMWS8rdXdLVHFSZGc2S2NQRHJJeVVOQlRoNXNsaHpZTERuSXNWaW81Zk5RVXZPdXhVcDRTbkxrbWVnVEp4OUxMWitId014YnJYWjhRZ2doaEJCQ1NPc3JLQ2pBaGcwYmtKdWJDMzE5Zll3Yk53NHNGZ3Q1ZVhsSVRFeEVabWFtMElDbm82TWpVbE5UY2U3Y3VWYnN0WGp5OHZLWVBIbXl5UEw2Z1NZaVN0cUFuSitmSHdJQ0FtUWF1Q3NvS01EaXhZdEZsbS9idGszb2RXaG9LSGc4SGhZdFdvVFJvMGREV1ZtWitTTXU4eVlrSkFRWkdSbFl1SEFoMU5YVlVWbFppYzZkT3pQckZSVVY0ZVhsQlFVRkJheFpzd2ExdGJVb0tpb1NLcFBXY0NCWEVFQVV5TXZMZzZLaUlqUTFOUnQ5aitMZUh4SFducTRydnI2K0NBd01oS0tpSWl3c0xLQ3RyWTNpNG1JOGV2U290YnZXSnN5ZlAxL2l1cnQzN3lJb0tBZ0RCdzZVdVN6bitmUG5FUlVWQlNjbnAyWUhtbFJWVlFHMHJmTTBOVFVWRGc0T1lMUFpHRFJvRUlZTUdZS01qQXpFeHNZaUxpNE83dTd1TURZMi9tREhQM3o0TUJRVkZURmt5QkJ3T0J5OGVQRUNkKzdjd2QyN2QrSGs1SVN4WThkK3NHT0xjL255WmR5NWM2ZlJOa3VXTE1HY09YUEE0L0h3N2JmZm9tZlBuamg3OXF4SU8yTmpZN3g0OFFJWEwxNFV1Zi8wNmRNSEF3Y09CRkJYTWpvMk5oYnIxcTJEa3BJU1FrTkRBUUQ3OSsvSC92MzdoYmJidTNjdmdMcjdoWmFXRmhJU0VocTloOVl2VDVtUWtJQ3lzaklZR0JoSStSU2E1dWpSbzNqOCtMSFVZQjhBYUdobzRNY2Zmd1JROSs4a01EQVFZOGVPeGFCQmcxcTBUL1Y1ZUhoSXpKWnIrS0NPc2JFeDVzNmRpNENBQUlTRmhlR3JyNzRDVUZkdVZWbFpHYXFxcXNqS3ltS3lmN095UkpPUmRIVjFSU29QWEwxNkZXVmxaWmcyYlpwSWV5VWxKWEM1WEFCQTkrN2Q0ZUhoZ2ExYnQyTHYzcjNJeTh1VEdpQlZWbGFHazVNVFZxMWFCVTlQVDZ4ZHU3YlI5cDhTQ3ZoSk1PK2ZRMDNlSnIreUdKc1NUcmQ0WDg2OWJQeUNDOVFGQmgzaVRyYjRzVjlWbGNqVWpnK2dtc2RGTlk4TDZlSEJwdnY2eHQ0UHNGZENDQ0dFRUVKSWU4Zm44NXMxRDB4emVYbDVJVGMzRjh1WEx4ZkpsQ2dwS1JFcGxaYVFrQUFPaDROL0kzbDVlVGc0T0xSMk45cWswdEpTRkJXSm4wOWVzRnpjZ0JrQWFHcHFNb09IdXJxNnVIRGhBazZmUG8xcDA2WUpCYzlpWTJPUmxaV0ZxVk9uTWsvSjYrcnFvbmZ2M28zMjdlblRwL0QxOWNYbzBhTmhhMnVMMWF0WGc4dmw0dURCZzh6Y1hna0pDWWlMaThPOGVmTmdZMk9EN2R1M0l6TXpFNTZlbmlLQlBrMU5UUmdZR0RBWlBnSnVibTRvTEN6RWI3LzlKckZrS0FBWUdCaElEUXArNnRyTGRlWFNwVXNJREF5RXFha3BuSjJkaFlMTWdvRmZJbDVaV1psUWxrMWpiRzF0cGJZSkR3OUhiR3dzRGg4K0RETXpNeGdZR0tDa1JMWXhRSUd1WGJzS1pkVzBwZk8wcEtRRVZsWldXTEZpQmRUVjFabmxBUUVCOFBQemc2K3ZMMXhkWFQvWThaMmNuR0JtSmx5cDdkS2xTM0IzZDhlcFU2Yythc0N2b0tBQVI0NGNnYlcxdFV3bHFaT1RrMUZXVm9ZeFk4YkEyZGxaWXJ0ang0NkpMSnM2ZFNvR0RoeUkzTnhjN04rL0gvMzc5OGZFaVJPUm01dUxDeGN1WU5teVpkRFYxY1gyN2RzeGZmcDBrU0QwbURGam9LZW5oK3JxYXFHQVgvMEFYMGhJQ0o0L2Y4NlV2NzE5K3piNjlPbkQzSFBmdkhuRHZJK0dqSTJOWmZyTm1KU1VoTkRRVUh6enpUZm8yN2V2MVBiS3lzcVlNbVVLZ0xyc1RnQk1PY3VtcXF5c3hLdFhkVlVHQlgvWHJ3VFFYUFBtemNPdFc3Y1FFaEtDTDcvOEVqVTFOWWlOalVWRlJRV1dMbDBxMUZiY2d6cG56cHlCdHJZMjg1clA1K1BQUC85RTE2NWR4WjdQU2twS0tDOHZaMTZycTZ2RDFkVVYyN1p0RTdvM05NYkF3QURUcDA5SGNIQXd4bzhmendTVFAzVVU4Q09FRUVJSUlZUVEwdTRJbmpJdUxpNFdtby9rUTd0Ly96N2s1ZVh4N2JmZmlxeFRVMU9EbXByYVIrc0xhVDJYTDErR3Q3ZDNvMjBrWmJhdFc3Y09reVpOWWw3THlja2hJU0VCRHg0OHdMNTkrOEJtcy9INjlXdTR1YmxCVjFlWGVSSmZGbmw1ZVhCMmRoYktObGl4WWdYV3JGbURreWRQWXVuU3BUaDQ4Q0NlUDMrT3p6Ly9uQ216dVhEaFFxeGN1UkpIang3RnVuWHJtUDNWMXRaaTFLaFJHRFZxbE5CZy91M2J0NUdjbkF3SEJ3ZWhBVDF4QklQcXRiVzFZdWNsSk8zanVsSlJVUUZ2YjI5MDZ0UUpMaTR1ekZ4T0FvMEZoVWxkT2MrR1diUU5KU1ltd3QzZEhhNnVybElIektPaW9yQm56eDVZV0ZnZ0xpNnVXWm0ybnA2ZU1ESXlZbDYzcGZQVXpNd01nd2NQRmxrK1k4WU0rUHY3aXcwR3RmVHhHNW93WVFMYzNkMlpnTlRId09menNYZnZYc2pMeTJQNTh1VXlCZnp1M3IwTERvZUR3WU1ITTBHMzR1Sml6Smd4QSt2WHI4ZkVpUk1iM2I2b3FBaGJ0bXdCaThWaS9vNktpb0tabVJsbXpwekp0RE0wTkdUS2h6OTQ4S0RSZlg3MzNYZXd0N2NIQUF3WU1BQXhNVEY0OHVRSmlvdUxVVnBhaWlkUG5tRDE2dFZDMnpSOERkUmx5eXNwS1VuOURFNmVQQWtGQlFYTW5UdFhhdHVHc3JPekFRRGR1blZyOHJaQVhhQzhZYUMxZnRaL2Mwc2p5OHZMWSt2V3JkRFEwSUNjbkJ3aUl5TlJYbDRPSnljbmRPblNCUUR3OTk5L0l6bzZHdnYyN1JQWnZsT25Ua0t2bzZPamtaV1ZoUysvL0ZKc3BRRlZWVldVbFFtbkRhbW9xR0R2M3IxNCsvWXRrcE9UWVdob0tQWGVNR2ZPSElTR2hzTFgxeGNIRHg1czZ0dHVsK2h1U2dnaGhCQkNDQ0drM2FsZll1eGpCdnhZTEJhNFhDN3k4dklhTFgxWmY0Njh5c3BLNW5YREVsVXBLU2s0YytZTUVoTVRVVmxaaVc3ZHVzSEt5Z3B6NXN4aG5tYXZ2MDhPaDRQUTBGRDg5ZGRmQ0FzTFEwNU9EdFRWMVRGNjlHZ3NYcnhZWkpDZGZGZ1hMbHdRbVZmR3g4Y0hJU0VodUhUcGt0RHl3c0pDeko0OVcyUWY4dkx5MkxKbEMxeGNYUEQ2OVd0MDd0d1pPM2Z1WkFJbkhBNEg3OTdKTm84OG04MUdwMDZkc0g3OWVtWnd6c1RFQlBiMjlqQXlNc0tPSFR0dzY5WXQ5T2pSQTlldlg4ZlFvVU5oYlcwTmZYMTl6SnMzRDlYVjFVSlpzMCtmUGhVN2FDcHc2TkFoSERva1d3V2x4c3FQZmVyYXczWGwyclZyS0Nzcmc1MmRIVjJIbW9IRllqRlp0RGs1T1dMYkNBYlZCZk5qaWFPcnF3dWdiakIrN3R5NXNMVzF4UmRmZklITm16ZGp3b1FKTXZVbEt5dExiSUN3TFoybkRiZXZ2NXpOWm9QUDUwdi9JRnFZSUJEVXIxKy9qM2JNME5CUXhNZkhZOXUyYlNJQkcwbGlZMk14Yk5nd29YdWJJTXRjWEdDbm9ieThQQlFVRk1ERnhRVnFhbW80ZVBBZ0prK2VMRFRQYkZPOGV2VUtKU1VsVEhhWm9hRWhVeUswcEtRRXVycTYyTGx6SjlNK09EZ1lGeTllRkJ0QWx5WGpORE16RXc4ZVBJQzF0WFd6Zmw4S3Z1ZUVoQVE4ZS9aTWFudE5UVTJNR2pXS2VUMWl4QWptMzBwUVVCQjhmSHlFNXRHOGYvOCtnTHJQcFg3MmFuMmxwYVZpbHdzcUJBaXk4NHlOallXeUVLT2pvOEZtczZYZXEydHFhdURqNHdOQWVNNC9McGVMTjIvZW9LQ2dBRHdlRDY5ZnY0YVhseGRldjM2TlY2OWU0ZlhyMXlnc0xHVE9wL3J2U3hKMWRYVjg5dGxuaUlpSVFHcHFxa3dabCswZEJmd0lJWVFRUWdnaGhMUTdnb0Nmb0pUVHg4b2NHalZxRks1ZXZRb25KeWRzM3J3WmhvYUdZdHROblRvVlFOMWdtNlM1OGk1ZHVvUURCdzVBUVVFQmxwYVdVRkZSUVZKU0VnSUNBaEFmSDg4OGxkK1FsNWNYcmx5NWdtSERoc0hFeEFUMzc5OUhXRmdZa3BLU2NPalFJWkVBbENSY0xwZHAzNlZMRjR3WU1ZTG03MnNCVGNsa3F6OHdEb2lXNmhOazBtemZ2bDJtL1dscmErUElrU01pSmNzR0Rod0lGeGNYWkdabVl1M2F0ZmkvLy9zLzdONjlHN3QyN1VKeWNqS1dMRmtpdGt5Z2taRVJnb09EbWRlVmxaVll2MzQ5REEwTnNXYk5HcEgyVDU4K2haT1RFNzc1NWh2TW1UTkhhQjBGZ1NSckQ5ZVZlL2Z1QVFBc0xTMVJVRkNBcUtnb3ZINzlHcHFhbXJDMHRKUmFpcGI4ajdTNXJkYXZYeTl4blNCUUlNamVGZGl6WncvMjdObnpYdjFxRCtkcGVubzZ1Rnp1QjUyL3J6NCtuNCtTa2hJOGZQZ1FQajQrVUZkWHgvTGx5ei9Lc1hOeWNuRDgrSEZZV1ZsaDNMaHhNbTFUVUZDQXRMUTBvVXc4b0M3QUE5VGQzeHFXYmdVQUJRVUZwaHkwc2JFeFBEMDlvYSt2ajhEQVFKdy9meDRtSmlaUVVGREE0OGVQbVcyU2s1T1pNdE9OZlcrcHFhbGdzVmpRMTlkbmxuMy8vZmNvTEN6RTJyVnJZVzl2THhRMEV2dytsQlpJa3VUR2pSc0FJQlNFYXdwQndGNFFFSk5tK1BEaEVvOFZGUlVsY2J0ZmZ2bEZwdjNmdW5VTHIxKy9abDVQbXpZTjVlWGw2TldybDBqSjBlcnFhdVk3YVV4d2NERHk4dktZMTArZlBvV3pzelBldm4wckVreVBqSXhFNTg2ZG9hMnREU01qSTJocmE2Tno1ODdvM0xremsxa296YWhSb3hBUkVZRmJ0MjVSd0E4VThDT0VFRUlJSVlRUTBvNjlmdjBhMTY5Zmg3VzE5VWNKK3Yzd3d3OUlUMDlIV2xvYVZxMWFCV3RyYTlqYTJvb01MQW5teGhNTWVEYWNLeTgxTlJVSER4NkVqbzRPWEYxZG1VRVBRZm10SzFldU1QUEgxRmRWVllYNzkrL2o1TW1Uekx4b2xaV1YyTHg1TTVLU2tuRHUzRG14V1dUaWNMbGNoSWFHTXErUEhqMksrZlBueXpRL0ZLbno1WmRmU2x6WE1KZ25Uc01NaE9ycWFyeDc5MDdrcVgzQkFPYXVYYnV3YTljdXNmdGFzbVFKNXN5Wkl4VHNxNnFxUWxCUUVINy8vWGVvcWFuQnpjME4vZnYzQndEODV6Ly9RV0JnSVB6OS9SRVRFNE1sUzVaZzNMaHhRdHV6Mld5aHZodzVjZ1Q1K2ZuUTE5Zkg3ZHUzTVhUb1VPWThURXBLd3ErLy9nb2pJeU44Ly8zM01nZWVTZnU0cnFTbHBZSEZZaUVuSndjdUxpNm9xcXBpMXAwNGNRTHo1czJUR3NnaS8rUG82SWpQUC85Y2FObmR1M2V4ZGV0V0JBUUVvR3ZYcmtMcnJseTVBamMzTjRuN3M3T3p3OGlSSTJVNmRtNXVybEFKUVlIMmNKNEdCUVVCYVB6YTNWS21UNS9PbER4bXNWajQ3TFBQNE9EZzhGR3FFdkQ1ZkxpNnVrSlpXYm5STE8yR0pNMDlLOGd5ZDNkM2g3dTd1OGo2WWNPR0NkMmI5UFgxa1pXVmhZQ0FBSXdjT1JKc05sdmszblgrL0htY1AzOGVBTEJzMlRLSmZVcE9Ua2IzN3QyWnVXOEJRRWRIQjM1K2Z0RFMwcEphWXJTcEVoTVRBWWd2eXlxTDdPeHNHQnNiUzgxKzUvRjRtRGh4b3NSU3VFK2ZQbVV5QktPaW9qQmd3QUFNR0RDQVdYL2d3QUdKZ2V2QXdFRDQrZmtCQU02ZVBZdUhEeDh5NjZaTm00YmMzRnptTjBwc2JDeXpMaXNyQzNKeWNrTEw2aHN4WWdReU16TVJFQkNBL3YzNzQ5R2pSd0RxNXZ1MHNySmlnbmxkdW5SQmRIUTB6cDQ5Q3c4UGoyYVhOeFVRZkJlQzcrWlRSd0UvUWdnaGhCQkNDQ0h0MW9RSkV4QVJFWUdjbkJ4WVdscWlhOWV1VUZkWEY4bHdhaW5xNnVydzhQREFtVE5uRUJ3Y2pHdlhyaUV5TWhKVHBreUJuWjJkVE9XaUFPQ1BQLzVBYlcwdDFxMWJKL1NFTTR2RndvSUZDM0RseWhWRVIwZUxESGp5K1h3NE9EZ3dnNTFBWFlrcU96czdyRm16QmxGUlVUSUYvSUtDZ3FDcXFnbzVPVG04ZWZNRzE2OWZoNysvUC96OC9OQzllL2RtbDk3NjFCdzdka3prYVhoL2YzL0V4OGRqLy83OVFzdUxpNHV4ZHUxYW9XVU5COHJQbnorUGd3Y1BpcFMrRXd5MkxsKytISmFXbGdEcTVnaWNPM2N1TTJoWGZ4RDUzYnQzdUhUcEVvS0NnbEJZV0lnSkV5Wmc1Y3FWUWdPTExCWUwzMzMzSFlZTUdZSURCdzVnMTY1ZDhQZjN4N1JwMHpCKy9IaXhnNUNyVjYvR3FGR2pjUHYyYlhoN2U4UE56UTBHQmdiUTBkSEJQLy84Z3dFREJ1Q25uMzZpWUY4VHRZZnJTbkZ4TWVUazVPRHA2WW5WcTFkanpKZ3hZTEZZaUkyTmhZZUhCd0lDQXRDM2IxOW16aTdTT0M2WGkrcnFhcUZsdGJXMUFPb2VER2k0anN2bE5yby9MUzJ0Wm1jOENiVDE4elFpSWdMWHJsMkRoWVdGek9WTjM4ZVhYMzZKeXNwS2xKZVg0OFdMRjdoeDR3WVNFeE94ZE9sU21SNEllUjkvL1BFSGtwS1NzR1BIamliTnJUaGt5QkNNR2pVS3g0NGR3NmhSbzVqNTdnUnpzZG5hMm9wVUF2RHg4Ukc1NWxkVlZXSFhybDJvcnE3R2dnVUwwTGR2WDZIUDNNYkdSaWlvM2RnY2ZtbHBhV0pMVEg3MTFWZXd0TFJzOGZ0TlZsWVdPQndPVTBLMEthcXFxdkQ2OVd0WVdGaEliVnRTVWdJK255L3grd2tPRG9hR2hnYUtpb3B3OCtaTi9QSEhIMEpadW5KeWNoSWZkS3YvRzFnd0g5L0preWR4NXN3WkFIVUJRVUVtb3pnTjV4QVVDQThQeC83OSs4SG44N0YyN1ZxbTlLKzZ1anBXcmx3cDFQYlZxMWNBNmtxa3ZtL0FUMHRMQzBwS1NreTUxRThkQmZ3SUlZUVFRZ2doaExSYkF3WU1nSTZPRGk1ZHVzUThLUzZMa1NOSE5ydGNrNktpSWhZdFdvU3BVNmNpS0NnSVlXRmhDQTBOUldKaUl2YnUzY3RrWXpYbXdZTUhZTEZZaUlxS2tsaXlTZHpBaHB5Y25OQVQzZ0xHeHNaZ3NWaDQrZktsVE8raC9vQnBseTVkTUh2MmJLaXBxY0hkM1IzbnpwMXJkc0JQTUxEVUZyelBPU0RRbzBjUGtjRkdOcHVOamgwN2lneXUxODlPRUtpdXJrWitmajd6K3UzYnR3QkVzeXkwdExRQTFIMVg5ZmVyb2FFaDlEb3JLd3Vob2FFSUR3OUhlWGs1ek16TU1INzhlQVFIQnlNaUlxTFI5N0o1ODJhY1BuMGFucDZlT0hyMEtFYU1HSUdmZnZwSmFPQlFXVm1aT2RlVWxaVngrZkpsUEgvK25KbXZKems1R2J0MjdjTFFvVU14Yk5pdzl3NHdBSi9PT2RYV3J5dFZWVlhnOFhpd3M3TVRLaE5uYlcyTm1wb2F1TG01NGUrLy8yNTJ3TzlUT1E4RTl1L2ZML0xRZ0lDNCtmV2thWW1TbmtEYlBVOGZQbnlJZmZ2Mm9WdTNidGkyYmRzSGV5aW9QanM3TzZIWEwxKyt4TTgvL3d4WFYxZXcyV3lNSHovK2d4dzNJeU1EZm41K3NMR3hrVG1yczc2bFM1ZGl5WklsdUhUcEVoTjBmZlBtRFlDNlFKMWdua2lCVTZkT0NUMzRVbHRiaTkyN2R5TTFOUlVBbUZLZlAvMzBFMmJPbkFsemMvTW05Y2ZGeFFVVkZSVWl5ODNNek5DNWMyZWhleWdBSnF1eTRYSU5EUTJKY3p2V1YxUlVKUE44aHczbDVPU0F6K2ZMZE84VGxFWVZGL0I3OXV3WklpTWpNV3ZXTEFRRkJXSDkrdlU0ZVBBZ3RtM2JodSsvLzc1WmZhdHZ3NFlOK1BISEg0V1cxZFRVWU9IQ2hiQ3hzV24wR0pxYW1saStmTG5VOTJoZ1lBQ2dMcU5YOEtEUysxQlRVMk4rSTMzcUtPQkhDQ0dFRUVJSUlhUmQwOWJXeHZ6NTg1R2JtNHVjbkJ5UnpBZHhXaUlRb2FtcGlSVXJWbURhdEduWXZuMDduajkvam1QSGptSERoZzFTdHkwdUxnYWZ6eGNxcWRsUS9aSjRBb3FLaXBDVGt4Tlp6bWF6d1dhem1YbDJtbVA4K1BIWXYzOC8wdFBUbTcyUDVnd3V0cGFXT0FkZXZud3BrdUZYVUZDQURoMDZpQVR0eE0xN2xKYVdKcmJjV3NNQmZVRVpPbW1aREtXbHBmajc3Nzh4YU5BZ3pKZ3hBOE9HRFVORlJZWFlPYlFhMHRQVHcvang0M0g3OW0xY3VIQUJRNGNPQll2RndyTm56L0RYWDM4aE96c2JtWm1aVEtaSDU4NmRZVzF0alhIalg3ZmNud0FBSUFCSlJFRlV4bUhRb0VISXljbkJyVnUzRUJNVGc2TkhqK0xJa1NQbzFxMGI3TzN0MzJ1dzcxTTdwOXJxZFVWSlNRbVZsWlVZTTJhTXlEcEI4SXV1TGJMN0VDVTlMU3dza0oyZERTMHRyVVlER3JtNXVYQjJkbTQwS05hV3p0T1VsQlE0T3p0RFZWVVZlL2JzK1NnbE5jWHAwYU1ITm16WUFIdDdld1FGQlgyd2dKK3JxeXRxYW1yUXNXTkgrUHY3aTZ6bmNybk04Z1VMRm9pczE5UFRRNzkrL1hEejVrMG00SmVibXdzNU9UbDA3dHhaN1A3cTM1dCsrKzAzeE1URTRLdXZ2a0pZV0JpelBDWW1SbWd1UVRjM043aTV1VUZGUlFVLy8veHpvKzlKRURSc3FMRVM1QTNYT1RzN1krellzWTBlQjZnTGZJbWJQMUlXZ3ZuN2V2VG9JYlZ0U1VrSkFOR0FINC9IdytIRGgyRmdZSURCZ3djaktDZ0lIQTRITzNic3dJa1RKNWlzMk5MU1VoUVdGb3JkdDZBcWdDVGlQcy9RMEZCVVYxY2pLaW9LcHFhbUl0Y2ZBVHM3TzVubWU5YlQwNE95c3JMUXZJM3ZnODFtUzgxay9sUlF3SThRUWdnaGhCQkNTTHZIWXJHZ3E2c3I4dVQ1eDZDcnE0dWZmdm9KaXhZdHdzMmJOMlVhOEZSV1ZrWjVlVGt1WDc3Y3BFd0RIbzhuZG5seGNURzRYRzZ6U2xBSkNBWlQrWHgrcy9meHZsa3RiYzN5NWNzbHJwTWxDOGZFeEFUaDRlSGc4WGlRazVPVFdOTHorZlBuQUNCMW9OclUxQlNuVDU4V09nK1VsWlVsRHBZMnhHS3hNR0xFQ0l3WU1ZSlpwcW1waWJpNE9QVG8wUU0yTmpZd05EU0VpWWtKTTZCcFkyT0RIMy84RVZPbVRNR3NXYk13YTlZc3ZIbnpCdEhSMGJoeDR3WjY5KzR0MDdFbCtkVE9LWUcyZGwzUjFkVkZhbXFxMk91SHJLVWVHL09wblFlQ1lJZzRUWjFuOWZqeDQxQlRVOE9PSFR1UW5wNk9YYnQyTmZyd1FLOWV2ZUR2N3k5VGx0Ty8vVHg5OXV3WnRtelpBZzZIQTFkWFYzVHYzbDNtNDMwSWZmcjBBVkEzLy9DSElwajM3ZHk1YzJMWGM3bGNuRHAxQ29ENGdCOVFsNTFWZng2MzFOUlVkTy9lWGV4NVUxMWRMYlQ4ODg4L2g0YUdCdlQxOVlVQ2ZnMU5tVElGQXdZTUVIbG9waW4yN3QwcnN1ekNoUXU0ZnYyNnlEcFo3MFdDaHhlYVF4REUyN0ZqaDh6Yk5KeXo5K3JWcTNqOCtERjI3dHdwdEZ4VFV4T09qbzY0Zi84K0FJaWRaN081TWpNemNlTEVDZlR2M3grS2lvcHdjM1BEalJzM3NHN2RPcEhyZ0N6QlBxRHU5NFM1dVRrZVBueUltcHFhOS9xZWdib2dwcXkvWmRvN0N2Z1JRa2dyWTdQWnFLMnRsVmhibTVEMmlNNTVRZ2dobnhwZFhWMncyV3l4QTVMaUJzRDc5dTJMK1BoNEpDWW1vbi8vL2pJZnA3cTZHaTlmdmhSNWV2ejI3ZHNBSUhhZUcxazlmdndZdGJXMXpJQWtrV3ptekpuSXk4c0RpOFdDdmIwOXMvejU4K2RZdm55NTJPeWNrcElTT0RvNmlqek4vK3JWS3pnNE9NREp5WWxabHArZkR4Y1hGNnhjdVJMR3hzWk1lVHRaNXNHcFAramQxSG1pdnZ2dU82RlNYbFZWVmFpb3FCQUpQUEQ1ZktFTXhyZHYzNHBrTkE0ZE9oUkRodzVGZFhVMXNyS3lvS21wS2Jhc0taR3NMVjFYTEN3czhPelpNOFRIeDJQWXNHRkM2NTQ4ZVFKQTlnRjNBaXhidGt3a0crbkJnd2R3YzNQRC92MzdSWUpiMGRIUjhQYjJGcnN2TFMwdC9QVFRUMGhLU2dJQXJGbXpScVkrN051M1Qyd0p6WWIrcmVkcGVubzZObS9lREVWRlJlemR1N2RGTWkvZlYyWm1KZ0RaZ3liTjBmQ0JrZnBzYkd6QTRYQWFEY1FCZGQrYklKdUt5K1VpTGk1T1lxbnZxcW9xb1ZLWmVucDYwTlBUWXdKVGtwaVltREQ3Ykd3T3Y4WU1IRGhRWk5uZHUzY2xycE9GdHJZMnNyS3l3T1Z5bTV6cFoyNXVMbElxVTVMRXhFUkVSRVNJL0NZd056ZkhxRkdqWUdscDJlaG4rT3V2djhMSXlFanN1ai8vL0pPWnIwK2FKMCtld05uWkdZcUtpdGk4ZVRPMHRiVVJFaEtDRXlkT3dNN09EbzZPanMzTzByZTB0TVNkTzNkdzkrNWRrWWMyK0h5K3pBSC9tcG9hRkJVVlFWOWZ2MW45YUc4bzRFY0lJYTFNU1VrSlpXVmxJay90RU5LZWxaV1YwZE5YaEJCQzJxVkRodzVoM3J4NVFuUGdBY0RGaXhkUlcxc3JNbmlwcEtTRWQrL2VvYmk0V09qMzRPVEpreEVmSHc4UER3L3MyclZMYVBDV3orZmp6cDA3Nk5Pbmo5anlXWWNPSGNLT0hUdVlBYmI4L0h5Y1BIa1NRTjBUODlJa0pTV2hlL2Z1UXRsaWhZV0Y4UER3WVBwR3BCczFhaFNjbkp6QTVYSmhiMjhQZVhsNUJBY0hvME9IRG1LemtkVFUxSERzMkRHUjVhZE9uY0s3ZCsvUXUzZHZaR1JrQUFBNmRlcUVkKy9lWWVmT25UaDI3QmhTVWxLZ3FhblpyRkowSTBhTUVDcWpKb200K2IxU1VsSmt5dGp4OS9jWFd6cXVQbkZCVUZLblBWeFhKaytlakhQbnpzSEx5d3Z1N3U1TVZraDVlVG1PSERuQ3RDSFNlWHA2b2x1M2JpS0JBTUZucXEydExWTFNjK0xFaVJnOGVMREl2cEtUazdGbnp4N1UxTlJBVjFjWFBYcjB3UHIxNjBYT05hRHVQdURwNllrYk4yNWd6cHc1SXVkZFd6cFBYN3g0Z1kwYk56TFpTcktVV0d3cDBkSFIwTkxTZ3BtWm1kRHl3c0pDWmk3S0w3Lzg4cVAxUjFhNXVibTRmdjA2S2lzcmNlUEdEV1lPdHNqSVNKU1dsdUt6eno0VDJZYlA1Nk9xcXFwRnNuaUJ1dUFpbjg5SFhsNWVxejFBYkdCZ2dNek1UR1JrWktCdjM3NU4ybFlRN0pSRlJVV0YySUNmcnE0dXRtN2RLblY3SlNVbGRPellVZXc2YWVXL2diclArczgvLzRTL3Z6OVQ3bFpRTG5UR2pCa3dOemZIamgwNzRPVGtoQmt6Wm1EcDBxVk4vazdHamgwTEx5OHZYTGh3UWVoM1VVVkZCWll0VzRhbFM1Zks5UHNrTFMwTmZENi95ZDlIZTBVQlAwSUlhV1hhMnRySXljbWhnQi81cE9UazVJajlIelJDQ0NHa3JRc05EY1dGQ3hmUXIxOC82T25wUVU1T0R1bnA2VWhKU1lHNnVycElpVWRUVTFQRXhjVmg4K2JONk5LbEN6TlB6Ymh4NDNEbnpoMkVoNGRqMGFKRkdEUm9FTFMxdFZGZVhvN0hqeDhqUHo4Zng0OGZGN21mZHVqUUFlL2V2Y09pUllzd1pNZ1FWRlpXNHM2ZE8zajM3aDJtVDUrT1FZTUdTWDBQY1hGeGNIUjB4TUNCQTlHMWExY1VGeGZqM3IxN3FLeXN4UGp4NDJsUVhrWkRoZ3pCenovL2pGOSsrUVZKU1VrWU1XSUV3c1BETVgvK2ZJbURjQTA5Zi80Yy8vM3ZmekZ6NWt5aGJSUVZGYkZwMHlhc1dyVUtmbjUrdUhmdlhyT3pGWHIxNm9VSkV5WkliU2N1NERkdzRFQ3gyU0l2WDc3RWlSTW5rSmlZaUtLaUltaHFhb0xMNWNMVzFoWmZmZlZWcytjLytsUzFoK3RLang0OXNHelpNbmg1ZVdIeDRzV3d0TFNFbkp3Yzd0NjlpNktpSW56eHhSY1NNNFRJLzhpU2xkdFlTYzlmZi8wVmd3Y1BSbWxwS1U2ZlBvMXo1ODdCek13TVRrNU9rSmVYeDk2OWUvSDk5OTlqMXF4Wm1EWnRHanAyN0lpaW9pS2NQWHNXZi8zMUY3UzF0YkZ2M3o2eG1YZHQ2VHgxZEhSRVVWRVJoZzhmTHJHMHBZT0RBd0RnL3YzNzhQZjN4N1p0Mjk2ckxMWkFSa1lHZnZubEYranA2Y0hJeUFoS1Nrb29LQ2hBUWtJQ3FxdXJNWFhxVkV5Y09KRnAzOUxIYnk0RkJRWHMyclVMUUYxd2VkbXlaU2d2TDRldnJ5OTY5KzROQ3dzTGtXMUtTMHNCMUFXZlpDWElCSDN5NUFuZXZuMkx6TXhNSnBCejd0dzVYTHAwQ1FCRUFxWWZ5NUFoUTNEOStuWEV4OGQvMEFDVG9QeW5xcXFxeUxyNkdaTXRmVHlnTGxDN2NlTkdQSHIwQ1AzNzk4ZVdMVnRFemoxalkyTjRlWG5oNTU5L1JsaFlHQ1pObW9TZVBYczI2WmdhR2hxd3NyTEN0V3ZYa0pTVXhIeW42ZW5weU0vUFIxRlJrVXo3aVkrUEJ3Q3hEelY4aXVnWEZpR0V0TEpldlhvaE5qWVdiOSsrbGFrR1BpRnQzZHUzYi9IbXpSdU1IRG15dGJ0Q0NDR0V0TGhWcTFiaDl1M2JTRTlQeDVNblR5QXZMdzhkSFIzTW1qVUwzMzc3clVqbWc3MjlQWGJ0Mm9YMDlIUlVWMWNMclhOMGRJU0ZoUVV1WHJ5SVI0OGVvYXFxQ21wcWFqQTBOTVRTcFV2UnExY3ZrZU96V0N6czJyVUx4NDhmeDgyYk4xRlpXWW1lUFh0aTZ0U3BtRFJwa2t6dndjTENBZ2tKQ1VoSlNVRmNYQnhVVkZSZ1pHU0V5Wk1ueXhRWUl2OHpmUGh3Yk5pd0FTNHVMc2pJeUFDTHhRS2Z6MGR5Y2pJTURRMmxCcjZPSERrQ0RvZUQyYk5uaTZ6cjI3Y3ZuSjJkSVNjbmgzUG56c2swSitDSHhPZnpFUjhmai9QbnorUFdyVnV3c3JLQ2o0OFBac3lZZ2ZuejUwTk9UZzQrUGo3NC9mZmZNWG55Wk5qWTJMVEtuSnB0VVh1NHJnREExMTkvRFIwZEhmenh4eCtJaVlrQmo4ZEQ3OTY5c1dUSkVxRUFCNUhNMTlkWDRyckV4RVM0dTd2RDFkVlY0c09WZ2d3ZFQwOVB4TVRFd003T0R0OTg4dzNrNU9RQTFNMHRkdlBtVGZqNitpSXdNQkFtSmlaSVNrcUNob1lHbGkxYmhrbVRKa25NNG1sTDUybGhZU0VBNE02ZE94SS9UMEhBcjZhbUJtbHBhYkMzdDhmT25UdGhhR2dvY1J0WmpCczNEZ1VGQlhqMDZCR2lvNlBCNC9HZ29hR0I0Y09IWThxVUtSZ3laSWhRKzVZK2ZuTjE3dHdaeDQ4ZkI1dk5ocTZ1THZoOFBuNzY2U2U4ZXZWS1loblloSVFFQUdoMHJLdXlzaEluVHB3QVVIZGV1cnE2QXFnTElDc3BLVUZQVHcrbXBxWUE2akxTZS9Ub0FUVTFOWXdaTTZZbDM1N014b3daZzhPSEQrUDY5ZXVZT1hPbVROc2tKaVkyK1Rndlhyd0FBR1JsWlNFL1B4OUEzVHg5c3Q0M2VUd2VhbXRyeGE1cldFclh6ODhQNTgrZkI0dkZncWVuSjVZdlg0NFZLMVlnTlRVVkV5ZE9sRmhhVTBOREEyNXVibmoyN0ZtVGczMENDeGN1eE0yYk4rSG01Z1lQRHcrb3Fha2hPVGtaQUdRKzF5TWpJNkdzckV4alRQOGZpLzgrczIyM29xOXZpRTY2U1VoN2RlNHo2U1ZTU050V1dGaUlwS1FrbUp1YlU5Q1B0R3R2Mzc1RlltSWl6TXpNeEphSklZUVFRbHBLVEV3TS92bm5INnhmdjc2MXUvTFJ5RHIzRHZudzh2THljTy9lUFVSR1J1TGh3NGZRMHRMQzExOS9qVWVQSHVIZXZYdk0zRDk2ZW5yUTFkVkZseTVkb0s2dURsVlZWWFRvMEFFS0NnclEwZEdCcnE0dTB0UFRBUURLeXNyNC9mZmZjZWZPSFp3L2Z4NUEzYnpJRGc0T0tDa3BnWitmbjlCQXZJMk5EVmFzV0lGdnZ2bEdZajliWWc2L3hNUkV4TWJHNHViTm0zajkralVzTEN5d1pNa1NHQnNiTThmNDhjY2ZNV1hLRkpTVmxTRWtKQVIvLy8wM1NrdEwwYk5uVHd3ZE9oVEd4c1l3TlRVVktVTklXaDlkVi80ZHFxdXJtVUYvU1dRSitBbG9hMnVqb3FLQytYK3lpb29LUEh2MkRDa3BLWGowNkJFZVBYb0VMcGNMQXdNRHBLYW1nc2Zqb1UrZlB1alhyeC8wOWZYUnZYdDM2T2pvUUZOVHM4WEtOYjZQRDMyZVBuMzZGRnUzYmtWTlRRMTI3TmpSN0l6cXRucDhHeHNiTEZteUJIUG16QUZRTjBYSHpwMDdFUmNYaHlsVHBqRHowbmw1ZWFHOHZKeVp1dWJtelp2ZzhYanc5L2NYT1NmdjM3K1BUWnMyd2MvUEQwNU9UdWpRb1FONjkrNk4zcjE3UTE5Zkg3MTY5VUtYTGwzQVlySHc0TUVEYk5pd0FiNit2bzJXeExTeHNjSDgrZk94WU1FQ1JFUkVpRzBUR1JtSjJOaFliTjY4V1dTZHJxNnVUSE9TSGoxNkZDRWhJVExQWTluVWU2MGs5VDlyNEgrZllmM1BSYkJNRnVIaDRUaDQ4Q0RPbnorUHFWT25vbi8vL3Rpelp3KzB0YlZoYlcyTlBuMzZRRTFORFd3Mld5am94K2Z6d2VQeG1EOWNMaGRjTGhkR1JrYk1Rd1dDOTkyd3orSmN1blFKN3U3dTBOUFR3NkpGaXhBWUdJZ1hMMTdnNzcvL2x2cGdWSHg4UERadTNJaFpzMmJCenM1T3B2ZmQzbEdHSHlHRS9BdG9hbXJDek13TVNVbEowTkxTZ3E2dUxqcDI3TmhxTmNrSmFVbTF0YlVvS3l0RFRrNE8zcng1UThFK1FnZ2hoTFJiRVJFUjhQYjJSbUZoSVZnc0ZreE5UYkZ1M1RxTUh6OGVpb3FLbURWckZ0NjllNGRIang3aHlaTW5TRTlQUjNaMk5oNDhlSUN5c2pLaGZibTR1RUJkWFIwV0ZoYVlQMzgrOHZMeUFBalBRNVdkblkwWEwxN0EwZEd4MmYvdjhENXorQ1VuSjJQNzl1M2c4L2tZTTJZTXZ2bm1HeGdaR1VuY1I4ZU9IYkZ3NFVMTW1UTUgwZEhSdUhyMUt2NzY2eThvS2lyQzFkV1ZBbjZFU0pDV2xvYlZxMWZMMUhianhvMVMyNFNIaCtQR2pSdUlpWW5COCtmUGtadWJDejZmRDIxdGJRd1pNZ1RyMTYvSDBLRkRvYXlzak5MU1VzVEd4aUl1TGc2M2I5OW1IamdRMkx0MzcwY1BRSDFzUmtaR2NITnpnNk9qSTA2ZlB2M1IzMjlySDcraDNidDNJeTR1RHA5OTlobFdyVnJGTEM4ckt4TXE4NnlycTR0bHk1WkpEVUEzbHJuYVhPTHVXZExXVDVvMFNhYUFuNjJ0TGE1ZHU0Ymp4NC9EdzhORFlnYWNRRUJBZ05SOXlxSXBwVkdkblowbGxod05EUTFGU0VnSUFFQmVYaDVqeDQ2RnZiMDlXQ3dXdW5YcmhvQ0FBQVFIQjZPbXBrYm00eWtxS2lJd01GRG05dlZObWpRSjVlWGw4UGIyeGkrLy9BS2c3cmVPdEdBZmo4ZkQ4ZVBIb2FtcGlibHo1emJyMk8wUkJmd0lJZVJmUWxOVEV5TkdqRUJtWmlaU1VsSlFVVkVoTWYyZWtMYUV6V1pEV1ZrWm5UdDN4b2dSSTJqT0ZrSUlJWVMwVzJQR2pFRmlZaUtNalkweGRPaFFhR2xwaWJSUlVsTEM4T0hETVh6NGNLSGwxZFhWS0NrcFFVVkZCYXFxcW9SS1dmMzY2NjlNMWtTUEhqMlk1VDE3OW9TbnA2Zlk4bmJyMXEyVE9uQTVlL1pzREJ3NEVNT0dEWlA2M3JLenMwVXlHU3dzTEhENDhHRm9hV2xKbkplUXcrR0lCQ003ZE9nQUd4c2IyTmpZb0tTa0JJV0ZoZWpkdTdmVVBoRHlxVEl4TVJFN1grYjc2TldyRjhMQ3dqQnMyRENZbUpqQTNOeGNiTkJkVlZXVitmY0sxRlVvZXZyMEtUSXpNOEhqOFZvOStQU3g2T3ZyWTkrK2ZhMDJqMTVySG4vY3VIRkM5eGs3T3p2MDY5Y1A4K2ZQRndwMmJkeTRFWTZPanVCeXVaQ1RrMnYwUVJSdGJXMU1uVG9WS2lvcVVvK3ZxYW1KU1pNbXlkUldvS1gvdmRUWHNXTkhiTnEwQ1Z1M2JzV2ZmLzZKV2JObU5kcitRejNNSWljbkJ3VUZCYkVCUjIxdGJZbmxQK3ZQQzJocmF3c09oOFBzdzlqWUdEdDM3a1J0YlMwS0N3dFJWVldGMnRwYThIZzhwaFFvbjg5bjJyTllMTEJZTEhBNEhLaXBxUWtkNS9QUFA1Y3BnQW9BTTJiTXdQRGh3eEVURXdOVlZWVjg4Y1VYVXJjSkNncENhbW9xZHUvZUxmUGN5SjhDS3VsSlNCdEFKVDBKSVlRUVFnaHBHaXJwU1FnaDc0K3VLNlF0b1BPVXRJYkl5RWc4ZmZvVXRyYTJVRlpXYnUzdWZGTEt5OHNSRUJBQUl5TWpXRnRidDNaMy9sWG9FWHRDQ0NHRUVFSUlJWVFRUWdnaGhCQVpqUnMzVHFhUzJLVGxxYWlvWVBueTVhM2RqWDhsQ3ZnUlFnZ2hoQkJDQ0NIdHdJY3NYMFVJK1RUUmRZVzBCWFNlRWtKSUhiblc3Z0FoaEJCQ0NDR0VFRUlJSVlRUVFnZ2hwUGtvNEVjSUlZUVFRZ2doaEJCQ0NDR0VFRUpJRzBZQlAwSUlJWVFRUWdnaGhCQkNDQ0dFRUVMYU1BcjRFVUlJSVlRUVFnZ2hoQkJDQ0NHRUVOS0dVY0NQRUVJSUlZUVFRZ2doaEJCQ0NDR0VrRGFzelFiOE9HeUYxdTRDSVI4Rm5ldUVFRUlJSVlRUVFnZ2hoQkJDQ0dsTW13MzRkZU5vdEhZWENQa282RnduaEJCQ0NDR0VFRUlJSVlRUVFraGoybXpBYjdoVzM5YnVBaUVmQlozcmhCQkNDQ0dFRUVJSUlZUVFRZ2hwVEpzTitFM3JNUXphSGRSYXV4dUVmRkRhSGRRd3ZjZXcxdTRHSVlRUVFnZ2hoQkJDQ0NHRUVFTCt4ZHBzd0UrWnJZaFZSbCswZGpjSSthRHNqU1pDaWEzWTJ0MGdoQkJDQ0NHRUVFSUlJWVFRUXNpL1dKc04rQUhBUUkxZTJONS9KbVg2a1haSHU0TWFmdTQvQ3dNMGVyWjJWd2doaEJCQ0NDR0VFRUlJSVlRUThpOG4zOW9kZUY4RE5Ycmh3SkJGK1B2bFhkeDVrNHE4eWlKVTF0YTBkcmNJYVRJT1d3SGRPQm9ZcnRVWDAzb01nekpsOWhGQ0NDR0VFRUlJSVlRUVFnZ2hSQVp0UHVBSDFKWDNuTnRyTk9iMkd0M2FYU0dFRUVJSUlZUVFRZ2doaEJCQ0NDSGtvMnJUSlQwSklZUVFRZ2doaEJCQ0NDR0VFRUlJK2RSUndJOFFRZ2doaEJCQ0NDR0VFRUlJSVlTUU5vd0Nmb1FRUWdnaGhCQkNDQ0dFRUVJSUlZUzBZUlR3STRRUVFnZ2hoQkJDQ0NHRUVFSUlJYVFObzRBZklZUVFRZ2doaEJCQ0NDR0VFRUlJSVcwWUJmd0lJWVFRUWdnaGhCQkNDQ0dFRUVJSWFjTW80RWNJSVlRUVFnZ2hoQkJDQ0NHRUVFSklHMFlCUDBJSUlZUVFRZ2doaEJCQ0NDR0VFRUxhTUFyNEVVSUlJWVFRUWdnaGhCQkNDQ0dFRU5LR1VjQ1BFRUlJSVlRUVFnZ2hoQkJDQ0NHRWtEYU1BbjZFRUVJSUlZUVFRZ2doaEJCQ0NDR0V0R0VVOENPRUVFSUlJWVFRUWdnaGhCQkNDQ0drRGFPQUh5R0VFRUlJSVlRUVFnZ2hoQkJDQ0NGdEdBWDhDQ0dFRUVJSUlZUVFRZ2doaEJCQ0NHbkRLT0JIQ0NHRUVFSUlJWVFRUWdnaGhCQkNTQnRHQVQ5Q0NDR0VFRUlJSVlRUVFnZ2hoQkJDMmpBSytCRkNDQ0dFRUVJSUlZUVFRZ2doaEJEU2hsSEFqeEJDQ0NHRUVFSUlJWVFRUWdnaGhKQTJqQUoraEJCQ0NDR0VFRUlJSWVTVDhPN2R1MGJYbDVXVm9hcXFxdG43ajQ2T1JrNU9Uck8zLzVTVWxKUkliWFB4NGtYY3YzLy9nL1ZoNDhhTk9IZnVYSk8ydVhQbkRxNWZ2LzZCZXZUK2ZIeDhFQmtaMmRyZElPK0J5K1dpckt3TXIxNjlRa1pHQnBLU2tsQlRVeU8yYldSa0pGeGNYSkNmbi8rUmUwbmFrOXpjWEVSRVJEUnBtNWlZR0ZSVVZBQUE3dCsvanp0MzdvRFA1emZyK0E4ZVBKQjZEdWZuNXlNeE1iRlorLytVeUxkMkJ3Z2hoQkJDQ0NHRUVFSUlFV2pxb0tNNDh2THlzTEt5RWxyRzQvR3dZTUVDTEY2OEdKTW1UUkxaSmljbkJ5dFdyTUJYWDMyRnBVdVhOdm1ZaFlXRjJMbHpKNHlOamVIaDRkSHN2djliWGJseXBjbmJxS3FxWXVUSWtTTEwvZno4Y1BIaVJlemR1eGQ2ZW5vU3R6OTI3QmhHang2TndZTUhOL25Zc29pUGowZjM3dDFsYnMvajhYRGl4QW5rNWVWaDBLQkIwTkRRZUsvai8vMzMzemg4K0xEVWRtZk9uSUcydHJaTSt3d0tDc0tFQ1JNd2J0eTQ5K29iYVRubDVlWFl2bjA3YW10cndlUHh3T1Z5bVQ4MU5UV29xYWxCZFhVMWFtcHFVRlZWaGRyYVdwRjkrUGo0b0ZldlhrTExpb3VMY2ZEZ1FSZ2FHb0xENGFDNHVMaEovVkpWVllXY0hPVUR0V2ZpcnR2cTZ1cXd0TFFVV2hZUUVJQ3JWNjlDVzFzYkF3WU1rTHJmckt3c2JOKytIVXVXTE1IczJiTng0c1FKMU5iV1l2anc0YzNxNTRZTkd6Qi8vbndzV0xDQVdjYmo4WVRPejdDd01BUUZCU0U4UEx4WngvaFVVTUNQRUVJSUlZUVFRZ2hwUVJVVkZUaDM3aHh1M3J5Smx5OWZvcnE2R3NyS3l0RFQwOE1QUC93QVUxTlRrZmJLeXNxdDFOdkdKU1FrSUNRa0JJOGZQMFpwYVNsVVZGUmdaR1NFWDMvOXRiVzc5cS9YSHM0REd4c2JpZXUyYjkrTzBhTkh5N3l2bXBvYWJOcTBDVy9mdnNYaHc0ZWhvcUlpc2UyZVBYdWExRTl4VkZSVVJBSitqeDQ5UWxGUkVjek56WkdWbFNWMk96MDlQWVNFaEdENDhPSG8xS2tUczF4TFMwdnE5eE1URXdNK240OHBVNlkwcWE4WkdSbXdzN05yMGpZTjFSOEFiZXg3YTRwSmt5WmgzYnAxekdzM043Y203OFBBd0VCc3dHLzA2TkU0ZS9Zc0hCMGQ0ZTd1RGwxZFhiSGI4L2w4cVFHSnMyZlBTbHpYcFVzWGpCa3pwbW1kYm9TY25CeVdMRm1DYmR1MndjL1BEei8rK0dPajdaT1RrN0Y2OVdxeDY0NGZQODc4OTZKRmk2Q29xQ2pTNXVuVHA4M0sxc3ZQejVlYWhXaHFhb3F1WGJ1S1hWZFJVUUY3ZTN1b3FxckN6YzFOYk4rSTdGUlVWREJnd0FEdytYekl5OHREUVVHQitWdFJVUkV2WHJ4QVVGQVFIQjBkb2FPamd3NGRPb0RENFFqOUVmY2RIRHAwQ0dWbFpZaVBqOGVNR1RPYTNDOWZYMThtNE42VzdsbFpXVmtJQ1FsQlhGd2NYcjkrRFE2SEEzTnpjeXhZc0FDR2hvWWY5TmkzYnQzQzVjdVhrWktTZ3RMU1VpZ3JLOFBFeEFRelo4NkVoWVhGQnoyMkpNN096b2lOalFXSHcwRllXSmpRT25IWGJSTVRFNUdBMzRvVkszRHYzajI0dXJyQzI5dGI2bmZyN2UwTk5UVTFUSjA2RlM5ZnZzVFRwMCt4ZHUxYVZGZFhDN1ZMVGs3R2hnMGJSTGFYSldnWEhoNE9IeDhmT0RzN3l4U0VKSFVvNEVjSUlZUVFRZ2doaExTUWdvSUNiTml3QWJtNXVkRFgxOGU0Y2VQQVlyR1FsNWVIeE1SRVpHWm1DZzJhT1RvNklqVTF0Y2tsNVQ0R1gxOWZCQVlHUWxGUkVSWVdGdERXMWtaeGNURWVQWHJVMmwzNzEydFA1NEc4dkR3bVQ1NHNzbHhIUjZkSit6bDY5Q2dlUDM0c05kZ0hTQjhJOVBQelEwQkFRSk9mOG8rS2lvS2VuaDcwOVBTa0JzWFdyMTh2OUhycjFxMnd0cllHVUJjNFRFbEpFZHR2Rm91RlY2OWU0YzgvLzJ4MC96Tm56bVQrVzAxTnJkSEIrdURnWVBUczJWUG16SW52dnZ1dTBmVjhQaDhoSVNHb3JxNkdqWTJOeE13eEl5TWpvZGZTUG04ZWo0ZXJWNjhpSUNBQXVibTVHRFZxRkJZdVhDaTJiZCsrZmZIenp6OWp5NVl0MkxoeEl3NGNPSURPblR1TDNTZWJ6VzcwdUVlT0hKRzRidkRnd1UwTytEMTQ4S0RSOVIwNmRFRHYzcjNSdVhQblJ0dHlPQnhvYTJ0ajBhSkZRc3VmUFh1R1c3ZHVDYjJ2YWRPbW9XUEhqaUw3dUhMbFNyTUNmb21KaVZKTDMyM2V2Rmxpd0U5WldSbE9UazVZdFdvVlBEMDlzWGJ0MmliM2dRaWJQMysreEhWMzc5NUZVRkFRQmc0Y0tQRTdhZWo4K2ZPSWlvcUNrNU5Uc3dOTnFxcXFBTnJXUFNzMU5SVU9EZzVnczlrWU5HZ1FoZ3daZ295TURNVEd4aUl1TGc3dTd1NHdOamIrWU1jL2ZQZ3dGQlVWTVdUSUVIQTRITHg0OFFKMzd0ekIzYnQzNGVUa2hMRmp4MzZ3WTR0eitmSmwzTGx6cDlFMlM1WXN3Wnc1YzhEajhmRHR0OStpWjgrZVloK1VNRFkyeG9zWEwzRHg0a1dSQnkzNjlPbURnUU1IQXFnclhSMGJHNHQxNjlaQlNVa0pvYUdoQUlEOSsvZGovLzc5UXR2dDNic1hBTEI0OFdKb2FXa2hJU0doMFh0SlZWVVZPblRvQUtEdW9iT3lzaklZR0JoSStSUklmUlR3STRRUVFnZ2hoQkRTYnZINWZMQllySTkyUEM4dkwrVG01bUw1OHVVaUEvZ2xKU1VpNWJZU0VoTEE0WEErV3Y5a2RlblNKUVFHQnNMVTFCVE96czVDQS9GY0xyY1ZlOVkydEpmekFLZ0wrRGs0T0x6WFBwS1NraEFhR29wdnZ2a0dmZnYybFdtYjB0SlNGQlVWaVYwbldDNHBTMDlUVTFNa3FGaFpXWW1JaUFqTW5qMmJXYlo1ODJaTW1EQkJhbDhhQmdkdjM3Nk5vS0FnaWUxLysrMDNxZnVzSC9EVDFOVEU4dVhMSmJZTkRnNkdvYUZobzIzcSsvNzc3eHRkZi83OGVWUlhWOFBRMEJDT2pvN3ZmWTNrOC9tSWpJekVxVk9ua0pXVmhlSERoOFBaMlZscXBvMkZoUVVjSEJ4dzVNZ1JaR1JraUEzNDFkYldRbDYrOGVGTHdXQnpRN2EydGxCWFYwZDJkall5TWpJa2JwK1hsNGRidDI0QnFNczhGSmVOSW82MDc3bDM3OTQ0ZnZ3NDVzMmJKN1E4S0NnSXQyN2RncGFXbHNnMi8vM3ZmM0hreUJHY09uV0tDY1kwaDVXVkZkYXNXZE5vRzJuWEhBTURBMHlmUGgzQndjRVlQMzQ4TTloUG1xYXNyQXhmZi8yMVRHMXRiVzJsdGdrUEQwZHNiQ3dPSHo0TU16TXpHQmdZeURRZlpuMWR1M1lWeWhoc1MvZXNrcElTV0ZsWlljV0tGVkJYVjJlV0J3UUV3TS9QRDc2K3ZuQjFkZjFneDNkeWNvS1ptWm5Rc2t1WExzSGQzUjJuVHAzNnFBRy9nb0lDSERseUJOYlcxaktWd2s1T1RrWlpXUm5HakJrRFoyZG5pZTJPSFRzbXNtenExS2tZT0hBZ2NuTnpzWC8vZnZUdjN4OFRKMDVFYm00dUxseTRnR1hMbGtGWFZ4ZmJ0Mi9IOU9uVFJZTFFZOGFNZ1o2ZUhxcXJxNFVDZnZVRGZDRWhJWGorL0RsVC92YjI3ZHZvMDZjUGM2OS84K1lOOHo0YU1qWTIvcWkvOS8vTktPQkhDQ0dFRUVJSUlhVGRFUXhrRlJjWHYvY2NTMDF4Ly81OXlNdkw0OXMwdWVZb0FBQWdBRWxFUVZSdnZ4VlpwNmFtQmpVMXRZL1dsK2FxcUtpQXQ3YzNPblhxQkJjWEY1R3NFMm1ENzZSOW5BY3Q2ZVRKazFCUVVNRGN1WE5sM3VieTVjdnc5dlp1dE0zaXhZdkZMbCszYnAzSUhIMFJFUkdvcUtqQS8vM2YvekhMeXN2TFVWaFlLSE9mR21yT1BFSStQajZOQmdzL3RGZXZYdUhFaVJOZ3NWaFl2WHExVEFPazVlWGxJb0grK25OL1JVWkdZdGV1WFJnMGFCQWNIUjFoWW1LQysvZnZDNVg4eTgvUFI1Y3VYVVNPTjNueVpJd1lNUUthbXBvaXgrWHorZUJ5dVZMN3lPZno4ZlRwVTZFQjVvcUtDcFNVbEtCWHIxNjRjZU1HVHB3NElYSDdlL2Z1NGQ2OWV3RHF2dE9HR1NvQThQdnZ2K1AyN2R2WXZYdTN6SUVPUWJ1S2lncGtabWJDeE1RRVFOMGd2Ykt5c3RpU2VUVTFOU2d2THdlUHg1UHBHSkxJeTh1THpSaHNxamx6NWlBME5CUyt2cjQ0ZVBEZ2UrL3ZVNlNpb2dKZlg5OUcyeVFtSnNMZDNSMnVycTVpQTkvMVJVVkZZYytlUGJDd3NFQmNYSnpFNjJCalBEMDloVEo0MjlJOXk4ek1UT3ljbmpObXpJQy92Ny9ZWUZCTEg3K2hDUk1td04zZG5RbElmUXg4UGg5NzkrNkZ2THc4bGk5ZkxsUEE3KzdkdStCd09CZzhlREJ6L3lvdUxzYU1HVE93ZnYxNlRKdzRzZEh0aTRxS3NHWExGckJZTE9idnFLZ29tSm1aQ1QzRVltaG95SlQ4bHBZeC9kMTMzOEhlM2g0QU1HREFBTVRFeE9ESmt5Y29MaTVHYVdrcG5qeDVJbElXV1Z5WjVORFFVQ2dwS1VuOURENEY5Q3VkRUVJSUlZUVFRa2k3STVnUHFxQ2c0S01HL0Znc0ZyaGNMdkx5OGhvdGVWZy9ZNml5c3BKNTNUQ0FrSktTZ2pObnppQXhNUkdWbFpYbzFxMGJyS3lzTUdmT0hPYUo2UHI3NUhBNENBME54VjkvL1lXd3NERGs1T1JBWFYwZG8wZVB4dUxGaTJVYUFMNTI3UnJLeXNwZ1oyZlhJZ1BHbjZMMmNCNjBsTXpNVER4NDhBRFcxdGJOK3JkNDRjSUZrYm1yZkh4OEVCSVNna3VYTGdrdEx5d3NGTXJnRStCeXVmajk5OThCMU0zcEpuRG8wQ0VjT25Tb3lYMXFxL2g4UGx4ZFhWRldWb2JwMDZmTFhQYk8wZEVSejU0OUUxcDIvUGh4OU83ZEd3Q1k0TlRtelp1WndOMS8vdk1mN051M0QvMzY5VU5FUkFRT0hEaUE2ZE9uWThxVUtVTFpRcHFhbWhJREhPL2V2UU5RRnl4c3pLbFRweEFXRm9halI0K2lSNDhlQUlDMHREUUFkUVBQL2ZyMXc0Z1JJOFJ1YTJkbkJ5c3JLNkhNS25OemM1RjJnZ2NkQmc4ZUxIVk93WWFPSGoyS21KZ1krUHY3UTFsWkdkbloyY3k4YWUvai9QbnpFdGRsWjJkTFhOK3JWeS8wNzk5ZnBtT29xNnZqczg4K1EwUkVCRkpUVTJYTzBDWC93Mkt4bU84N0p5ZEhiQnZCT2NWbXN5V1dzQlg4cm9tT2pzYmN1WE5oYTJ1TEw3NzRRdVpNWmFBdUsxcGNnTEF0M2JNYWJsOS9PWnZOQnAvUGwvNUJ0TERzN0d3QVFMOSsvVDdhTVVORFF4RWZINDl0MjdZSnpUZmJtTmpZV0F3Yk5rem9uaXE0ZnN0eVhjdkx5ME5CUVFGY1hGeWdwcWFHZ3djUFl2TGt5VXk1NjZaNjllb1ZTa3BLbUxMU2hvYUdUSW5Ra3BJUzZPcnFZdWZPblV6NzRPQmdYTHg0VVd3QS9kOWFKYUUxVU1DUEVFSUlJWVFRUWtpN282T2pBMjF0YmFZY2tMUTVvRnJLcUZHamNQWHFWVGc1T1dIejVzMFNTOXBOblRvVlFOMkFqYVE1MGk1ZHVvUURCdzVBUVVFQmxwYVdVRkZSUVZKU0VnSUNBaEFmSDg4ODJkMlFsNWNYcmx5NWdtSERoakdaTm1GaFlVaEtTc0toUTRkRWdpY05DVEpkTEMwdFVWQlFnS2lvS0x4Ky9ScWFtcHF3dExSa0J2bUpaTzNoUEJEZ2NybE0reTVkdW1ERWlCRk5tci92eG8wYkFPbytrNVpTVzF2YnBIL1RseTlmUmw1ZW5zanlOV3ZXd01yS1N1cjI3dTd1UW9IQ2hnb0tDcVRPYlNucmdQeUg5TnR2dnlFaElRRktTa29ZT25Tb3pOdloyOXVqdkx3Y1FOMzhoWUdCZ1ZCUVVNREtsU3VGQW9HQ1lPdlFvVU9ocEtTRTU4K2ZJelEwRkZldVhNSGd3WVB4OWRkZjQ3ZmZmaE1LMU02ZVBSdExseTRWZTl5eXNqSUF3SXNYTHhydG42MnRMYUtpb3JCNzkyNTRlSGlBeldZaktTa0pMQllMcHFhbTZOaXhJOVRVMUZCVFV5UDJ2RmRWVlpWNlhjdkx5NE9Ta2xLVGczMUEzWHY4NzMvL2k3Tm56OExXMWhacGFXbFM1Mk9VSmZPeXNZeTdsSlFVc2ZOTUFzQ1VLVk5rRHZnQmRmOTJJeUlpY092V0xRcjR2U2RKYzFvS05Kdzd0RDVCVUsxaGlkZzllL1pnejU0OTc5V3Y5bkRQU2s5UEI1ZkwvYUR6OTlYSDUvTlJVbEtDaHc4ZndzZkhCK3JxNmpLWFhYNWZPVGs1T0g3OE9LeXNyREJ1M0RpWnRpa29LRUJhV3BwUUpoNVFsMVVNMU4xWEc1WnVCUUFGQlFVbUc5blkyQmllbnA3UTE5ZEhZR0FnenA4L0R4TVRFeWdvS09EeDQ4Zk1Oc25KeVZCUVVBQ0FSciszMU5SVXNGZ3M2T3ZyTTh1Ky8vNTdGQllXWXUzYXRiQzN0eGQ2T0VKUTVyZ2xIcGhvenlqZ1J3Z2hoQkJDQ0NHazNXR3hXSmcwYVJJQ0FnSncvZnAxV0Z0YmY1U2czdzgvL0lEMDlIU2twYVZoMWFwVnNMYTJocTJ0cmNqZ2hHQk9OTUdnV2NNNTBsSlRVM0h3NEVIbzZPakExZFdWQ1RZSVNqaGR1WEtGbVJPdHZxcXFLdHkvZng4blQ1NWtNbTBxS3l1eGVmTm1KQ1VsNGR5NWMySXpvT3BMUzBzRGk4VkNUazRPWEZ4Y1VGVlZ4YXc3Y2VJRTVzMmJKM1hROGxQWEhzNERBUzZYS3pSSDJ0R2pSekYvL255WjVwb0M2a3JWQWVMTG9Nbml5eSsvbExpdTRkeDY0aFFYRitQa3laUG8xS2tUM3I1OUs3U093K0hJbE8zNG4vLzhwOUgxS1NrcFVnZmNKUVg4eE0yVkpNNnpaOCtrdHYzNjY2OGxCaWF2WDcrT3dNQkFhR2hvZ00vbnc4bkpDZUhoNGNqSXlFQk9UazZqQVZsVFUxUG12MSsrZkFrQTZOU3BFeFl0V29UUzBsSWtKU1VoTEN3TURnNE9VRkZSZ1phV0ZyeTl2WEhnd0FISXljbkJ6czRPTTJmT0JJdkZ3cng1OHpCbHloUUF3S3BWcXhwOVA0SnNxTnpjWEJRWEZ3dk4xMVdmaW9vS05tellnTTJiTnlNZ0lBQUxGeTdFblR0M1lHeHNqSTRkTzZLMnRoWnIxcXhCMzc1OThlT1BQelo2VEhFcUt5dVJtWmtKTHBjcjB6a1hIQndzMU5mdTNidkR4c1lHd2NIQnNMUzBSRkZSRVZQZXN5RkI2VlJaNzFlVEprM0N1blhyWkdvTHlQWnZwaUhCdjEzQnYyWHlmaHdkSGZINTU1OExMYnQ3OXk2MmJ0MktnSUFBZE8zYVZXamRsU3RYNE9ibUpuRi9kbloyR0RseXBFekh6czNOeGJadDIwU1d0NGQ3bHFCVWNtUDNqSll5ZmZwMDVpRUlGb3VGeno3N0RBNE9EaCtsb29RZ1UxdFpXVmxzYVV0SkpNMTVLOGlrZG5kM2g3dTd1OGo2WWNPR1lkZXVYY3hyZlgxOVpHVmxJU0FnQUNOSGpnU2J6UlphRDlSbEh3c3lqSmN0V3lheFQ4bkp5ZWpldmJ2UW5MczZPanJ3OC9PRGxwYVcxQktqUkR3SytCRkNDQ0dFRUVJSWFaZTB0YlV4WWNJRVJFUkVJQ2NuQjVhV2x1amF0U3ZVMWRWbHlwNW9EblYxZFhoNGVPRE1tVE1JRGc3R3RXdlhFQmtaaVNsVHBzRE96azdta2tOLy9QRUhhbXRyc1c3ZE9xRUJmQmFMaFFVTEZ1REtsU3VJam80V0dUVGo4L2x3Y0hBUW1nK0x3K0hBenM0T2E5YXNRVlJVbE5SQnMrTGlZc2pKeWNIVDB4T3JWNi9HbURGandHS3hFQnNiQ3c4UER3UUVCS0J2Mzc3TS9DeEVWSHM0RDRDNkFWVEJYRzF2M3J6Qjlldlg0ZS92RHo4L1AzVHYzbDJtTWw1WldWbmdjRGhNeWE2bU9uYnNHSk1wSU9Edjc0LzQrSGlSdWRhS2k0dXhkdTFhb1dXblQ1OEdBTXlkT3hkZVhsNEFoRXVZU1NweEo0NjBPZnU4dkx5WWtwSUNmL3p4QndJQ0FpUnVFeHdjTE5PeFg3eDRJVFhUYmV6WXNXSURmbkZ4Y1hCMWRZV0Nnc0wvYSsvT3cydTg4LytQdjA1Q0Zna3hJbFNJWW9pbHFEYUsrbW90SFV0UnBDM1ZHVEZwVlRvZHRLT05YcFpxcktFaUdHcHJXbTNSUmFkVFc0bXJ0dGpTb2lFa1dsc3NSV052a0pDVDdmeit5Ty9jazVOenNsbkswZWZqdWx4WDNQZDk3dnMrSjNmT2ZWMmYxLzErZnpSaHdnUkZSVVVabFJ4ejVzelIvdjM3OVgvLzkzOGFNbVJJaWIrbmxKUVVWYTFhVlJVcVZMQ3BVbHU5ZXJYYXRXdG5YSE8xYTlmV2lSTW5OSHYyYkp1cXNPclZxOXNGR2tVNWNlS0U4WE55Y25LeDN6bVBQdnFvZXZic3FjOC8vMXoxNnRWVGNuS3lCZzBhSkNrL1BHdmN1TEZXckZpaERoMDY2T0dISHk3VjhhMVNVbEtVazVNalB6OC9CUWNIRjduZHlwVXJkZTdjT1p2QmE2c0JBd1pvdzRZTnhzQjRVUUc0ZGZEOVhtcFA1K3ZySzA5UFQ2TnRJVzVOVGs2T3NyS3liSmJsNXVaS2tyS3lzdXpXRlo0L3N6QmZYOTlicm5oeTludld4bzBidFduVEpyVm8wZUozcWFidTBhT0hNak16bFpHUm9WOSsrVVhidG0xVGNuS3lYbm5sbFpzSzFjdmlxNisrMG9FREJ6Umh3b1F5emEwWUZCU2t0bTNiYXVIQ2hXcmJ0cTB4MzUyMWtuckFnQUYyMWZzZmZ2aWhYWVdlMld4V1pHU2tzckt5TkhEZ1FOV3ZYOS9tTSsvY3ViTk5xRjNjSEg0cEtTa09IMzU0NXBsbjFMcDE2MUozSW9BdEFqOEFBQUFBd0gycmVmUG1xbEdqaG1Kalk0dWQ3Nml3eHg5Ly9LWmJFTHE1dVNrME5GUzlldlhTc21YTHRIcjFhcTFhdFVySnljbWFQbjI2MFpLb09QdjI3WlBKWk5LV0xWdTBaY3NXaDlzNEdueDFjWEZSOCtiTjdaWTNhdFJJSnBQSnFNNHBqdGxzVmw1ZW5qRzNsVlhIamgyVm5aMnRxS2dvclZ5NThxWUR2K2pvNkp0NjNkM3dSNzRPSk5rTXZsYXJWazB2dlBDQ0tsV3FwQmt6Wm1qNTh1V2xDdnpTMHRKS1BiK1FJN1ZxMWJJYjlITjFkWlczdDdmZElMZWpvS1Z1M2JvYU9uU29FZkpKL3h0QUw3amZSWXNXR2RVdlJmMWNFZzhQRDJNUTFjcFI2N3FDU2dvUnBmd0IxS2VlZWtvalI0NHNjZHZDRWhJUzlPNjc3OHBpc1dqVXFGRjJnNnZ2dnZ1dTVzMmJwMDJiTm1uUG5qMEtEUTFWY0hCd2tROUY3Tm16eDZqNEt6eXdiUjJROS9mMzEzUFBQYWVOR3pmYWhiVmxzV2ZQSHVNaGpSMDdkcFQ0blRONDhHRHQyclZMa3laTmtvdUxpLzd5bDc4WTYvNys5NzhyTGk1T00yZk8xSWNmZmxqaTc2VWdhenZZd01CQXUzWjRCVzNZc0VIdTd1NE85LzNBQXcrb2MrZk9XcmR1bmZ6OC9HeGEyQlYwNmRJbGVYbDUvVzV0cUV1clVxVktkaFd5dDhzZjVaNWdOWFBtVEx1SEZheEsrL0JCUWJlanBhZmt2UGVzL2Z2M0t6bzZXZzg4OElER2pCbHp4eDdvS21qdzRNRTIvejk5K3JUR2p4K3ZhZE9teWRYVlZaMDZkYm9qeHoxeDRvUSsvZlJUZGU3Y3VkUlZuUVc5OHNvckdqUm9rR0pqWTQzUTlkS2xTNUx5djgrdDgwUmFMVm15eE9ZN1BEYzNWMU9tVE5IUm8wY2x5V2oxR1JFUm9iNTkrenFjLzdRNGt5ZFAxdlhyMSsyV1AvVFFRNnBhdGFyZC9LM1dxc3JDeXl0WHJsemszSTUvUkFSK0FBQUFBSUQ3bXArZm4wSkNRcFNhbXFwZmYvM1Y3dWw1UjI3SC9DQlZxbFRSYTYrOXB0NjllMnZjdUhFNmR1eVlGaTVjcVBEdzhCSmZlK1hLRlZrc0ZwdFdpb1VWYkxWcDVlYm01bkNPS1ZkWFY3bTZ1aHB6dFJUSDA5TlRtWm1aYXRldW5kMDY2MERuOGVQSFM5eFBVVzVta09wdStTTmZCMFhwMUttVFpzNmNXZXBySURzN3UwemhTbUduVDUrMkM0M09uejh2ZDNkM3V4WmxqdVlmNnRLbGkxeGRYYlZ4NDBaaldXWm1waVRiS3FxQ3YrdWlmblkybXpadFVsUlVsQ3dXaThhTUdlUHdiOXJIeDBlalJvMVMrL2J0Tld2V0xNMmZQMTl4Y1hFS0R3OVg3ZHExYmJaTlNrclNoUXNYRkJvYUtpbS9OYUVrL2ZUVFQxcXpabzMrK2M5L3lzdkxTeFVxVkRDcStyWnUzYXFRa0pCU243UEZZcEhKWk5LTkd6ZVVtSmlvOXUzYnEyclZxdnJtbTIrVW1abFpiS1dScDZlbmhnMGJwbmZlZVVlTkdqV1NyNit2c2M3THkwdWhvYUdhT1hPbXZ2cnFLLzMxcjM4dDlUbFo1NmI2ODUvL1hPeDJHUmtaeFlZaXZYcjEwcnAxNjlTd1ljTWl0emw1OHFTOHZiMjFiOSsrVWxVaW5qMTdWbHUzYmkxeHUxdmw2dXBhWXFYWnpmcWozUlB1UkV2UEZpMWE2TXlaTS9MMTlTMzJBWXZVMUZTTkhUdTIyRkRNbWU1WkJ3OGUxTml4WTFXeFlrVk5uVHIxZDJtcDZVaXRXclVVSGg2dW9VT0hhdG15WlhjczhKczJiWnF5czdQbDdlMnR4WXNYMjYzUHlja3hsZzhjT05CdWZVQkFnQm8yYktqdDI3Y2JnVjlxYXFwY1hGeFV0V3BWaC9zcitHRE1KNTk4b3ZqNGVEM3p6RE5hdlhxMXNUdytQdDVtTHNHb3FDaEZSVVhKeTh0TDQ4ZVBML1k5V1VQRHdvcHJHMTU0M2RpeFkvWGtrMDhXZTV3L0VnSS9BQUFBQU1COXoyUXl5ZC9mMys3cDVkK0R2NysvSWlJaUZCb2FxdTNidDVkcTBLeENoUXJLeU1qUXVuWHJ5dlMwZXNFcXBvS3VYTGxpdEtRcnpma2VQWHBVRm92RmJ0M3RhRE4zcTlVUnpzclpyb09pV0FkbUhWMGZqbGdENUp2MTZxdXZGcm11Tk5Vd2ppcWxybDY5S3NseFJlRDl3R0t4NktPUFB0S3laY3RVb1VJRmpSNDlXcTFidHk3Mk5XM2J0dFZERHoya0dUTm1LRDQrWHYvNHh6OFVFaEtpL3YzN0c5ZmUxMTkvTFU5UFR6M3h4Qk9TWklRV3JxNnVXck5tamRxM2IyOVRGZHE0Y1dPdFhyMWEvZnIxSzdINndtdzJLem82V2lFaElRb0lDTkNtVFp0MDQ4WU5vMDNwMHFWTEZSc2JXMnhMVFVsS1RFeVVsQjhFZlAvOTl6WmhVcmR1M2ZUZGQ5L1pWV0VXeDJLeDZQdnZ2NWNrUGZMSUk4VnVtNTZlWHVRY2lsTCtvTGdrN2R5NVV4Y3VYTEQ3T3pTYnpmcjU1NStWbTV1cjhQQndyVisvWHI2K3ZtclpzbVdScmUzMjd0MnJ2WHYzbHZyOTNLd2JOMjRVT1RCL3EvNW85d1JyR09KSWFlZEd0WXFKaVZHbFNwVTBZY0lFSFQ5K1hKR1JrY1cyUVh6d3dRZTFlUEhpVWxWZDMrdjNyQ05Iam1qVXFGSHk4UERRdEduVFZMTm16VklmNzA2d1BoQnc4ZUxGTzNhTUkwZU9TSktXTDEvdWNIMU9UbzZXTEZraXlYSGdKMG4xNnRYVER6LzhZUHovNk5HanFsbXpwc1BySmlzcnkyWjVseTVkVkxseVpkV3RXOWNtOEN1c1o4K2VhdDY4K1MxVmVFK2ZQdDF1MlpvMWE3UjU4MmE3ZFhYcTFMbnA0OXlQQ1B3QUFBQUFBTGpEL1AzOTVlcnE2bkJReTFGd1VyOStmZTNkdTFmSnljbHExcXhacVkrVGxaV2wwNmRQMjgwanRuUG5Ua2x5T0ZkS1lTMWF0TkNSSTBlMGQrOWVQZmJZWXpickRoMDZKSW5CbFp2bFROZEJVWDc2NlNmbDV1YVdXTzFrNWVmbnAxT25UaWtuSjZkTWxYNTkrL2JWMmJOblpUS1pOSFRvVUdQNXNXUEg5T3Fycnpxc2tybDY5YXBHakJoUjRyeEcxaFptdnI2K1JoaFpzRDFsVVQrWDVHYmE4ZDF1NTg2ZDA5U3BVNVdjbkt4cTFhcHA0c1NKcWxldlhxbGU2K1Bqby9IangrdmJiNy9WZ2dVTGRPYk1HV1BRUGlrcFNmSHg4WHJoaFJmazZlbHBVekY1NE1BQlNkTDI3ZHVORUxWdTNib0tEZzVXWkdTa1ZxOWVyZWVmZjc3STQxNjhlRkVSRVJFNmVmS2tubi8rZVdWblordkxMNytVdjcrL1dyWnNLWlBKcEdiTm11bkxMNzlVMTY1ZGl3eWVqaHc1b2hVclZxaGR1M1k2Y3VTSW9xT2pGUk1UWTRRYkxpNHVtalZyVnFrK0N5dHJPRmU5ZXZVaTU5MlQ4bHZkWldSa0ZIbnRwYWVuYStYS2xRb0tDdEtCQXdlMFpNa1N2Zm5tbStyZHU3ZDY5KzR0U1ZxM2JwM01ack5hdFdxbFhidDJTY3FmZHlzb0tNaVlaNnV3cDU1NlNxKzk5bHFwMzA5eHY0ZWlaR2RuS3kwdHJjZzJwQ2lic0xBd3UycWtmZnYyS1NvcVNqTm56clFMdDdadTNhb1BQdmpBNGI1OGZYMFZFUkZoL0EzKzYxLy9LdFU1UkVkSE8yeWhXZGk5ZXM4NmZ2eTRSbzRjS1RjM04wMmZQdjJlcU1RK2VmS2tKTm5OZzNjN0ZkY0N1blBuenZMdzhDZzJpSlB5ZjIvV2F0MmNuQndsSkNRVTJaN2JiRGJiUEt3UkVCQ2dnSUFBN2RtenA5aGpORzdjMk5obmNYUDRGY2RSaGZQdTNidUxYSWYvc2ErVkJRQUFBQUFBTjJYT25EbTZmUG15M2ZLMWE5Y3FOemZYYmdETTA5TlRaclBacmhWaDkrN2RKVW16WjgvV2hRc1hiTlpaTEJidDNMbXp5S2ZJNTh5Wlk5TXk2OXk1Yy9yNDQ0OGw1VDkxWFpMdTNidXJYTGx5bWpkdm5zMmNUUmtaR1pvL2Y3N04rY0d4KytFNk9IRGdnTkxTMG15V1hiNThXYk5uejdZNXQ1TFVxMWRQZVhsNU9uSGlSS20yTDZodDI3WmFzMmFOWnMyYVpReFFmdjMxMTNKM2QzZFlGVlNwVWlVdFhMaXd4TG5lVHA0OEtROFBENXNXWm9zV0xkTGt5Wk9ML2Jra0F3Y08xQnR2dk9IdzMrL2w2dFdyT25Ub2tKNTQ0Z2t0V0xDZzFHRmZRVDE3OXRUOCtmT05vRFV6TTFNelo4NVU1Y3FWMWI5L2Ywbi9temRzNnRTcHhnRHpuRGx6akdWYnRteFIrL2J0VmJkdVhYMzY2YWZHUEhpRkhUMTZWRU9HRE5HVksxYzBhOVlzQlFZR2F0bXlaVHA3OXF3R0RoeG9CSTR2dnZpaUxsKytySmlZR0lmN3ljakkwS1JKaytUaDRhRmh3NGJwcmJmZTBwVXJWelJqeG93eXYzK3IzTnhjNDIvbStlZWZMN1ppeVZvMTZ1UGo0M0Q5cDU5K3F2VDBkSVdGaGFscjE2NzY3cnZ2OU91dnZ4cnJyMTI3cGs4KytVVDE2OWRYaXhZdDdGNy94aHR2NktPUFBqTCtiN0ZZTkcvZVBBMGZQbHcrUGo1eWMzUFRMNy84SWg4ZkgvbjQrS2hTcFVvNmR1eVlVbE5UaldVK1BqNmFObTJhK3ZYclY2YlBJU1VsUlJhTHhXalRpcHMzZCs1Y2RlM2FWZFdyVjdmNVp3MmwvZno4N05aMTY5Wk5DeFlzc052WHp6Ly9yS0ZEaCtyczJiUHk5L2RYcTFhdHRHelpNcTFmdjk3dTM3Smx5L1RrazAvS1pETHB4UmRmdExzSE9kTTk2NWRmZnRIYmI3OHROemMzUlVkSC82NWgzOWF0VzQxd3RhRExseThiYzFIMjZOSGpkenVmMGtwTlRkWG16WnNWR3h1cmJkdTJHUTl0eGNYRjZkcTFhMGJWZGtFV2kwVm1zL20yZEhhUThzTkZpOFdpczJmUDNuTnpsTjV2cVBBREFBQUFBT0EyV2JWcWxkYXNXYU9HRFJzcUlDQkFMaTR1T243OHVBNGVQQ2dmSHgrNzlvUk5talJSUWtLQ1JvNGNxV3JWcWhsem5YVG8wRUc3ZHUzUyt2WHJGUm9hcWtjZWVVUitmbjdLeU1qUVR6LzlwSFBuemlrbUpzWnV6aFYzZDNmZHVIRkRvYUdoQ2dvS1VtWm1wbmJ0MnFVYk4yNm9UNTgrSmJha2svTG5vZ2tMQzlPOGVmUDA4c3N2cTNYcjFuSnhjZEh1M2J1VmxwYW1ybDI3RnZrME9QTGREOWRCUWtLQ1Jvd1lvWWNmZmxqVnExZlhsU3RYOU9PUFB5b3pNMU9kT25VcWRlQVhGQlNrelpzM2ErL2V2V1VPRElLQ2dqUisvSGhObkRoUkJ3NGNVSnMyYmJSKy9YcUZoSVRJMjl1N1RQc3FhUC8rL1dyVXFKRk5nSE1yYy9oNWVYa3BJQ0JBblR0MzFnTVBQSERUNTNVN05HalFRQXNXTExDYmY2K3NyTy9iWXJFb09qcGFwMDZkMHRpeFk0M1B2V0NseWNhTkd6VjE2bFF0VzdiTXBxV25KQ044aTR5TVZGUlVsRkV0WWgzMFQwaElVTk9tVFRWdTNEajUrUGdvS1NsSlM1WXNVZlBtelczbXdYcnNzY2YwMkdPUDZkdHZ2MVhEaGczVnJWczNZMTFPVG83R2pSdW5YMy85VldQSGpsV1ZLbFZVcFVvVmRlL2VYV3ZYcmxWc2JLeWVmdnJwTW44R1M1WXMwYkZqeHhRUUVGRGlJTDYxYXJUdys1ZnkyNHl1WExsU1hicDBVYjE2OWZUc3M4OXExYXBWV3J4NHNVYU9IQ216MmF4eDQ4WXBMUzFORVJFUlNrNU90dHZIbFN0WGpHTkkrYTN0NXM2ZHE2aW9LRFZ0MmxRZmYveXhZbU5qalRhdXVibTVtakpsaW1yV3JLbVpNMmRLeWc4bFJvOGVyYlp0MjJyczJMR2wvaHlzTFVNZmZmVFJVcjhHOWtwVExWeGNTOC8zM250UGp6NzZxSzVkdTZiUFB2dE15NWN2MTBNUFBhUjMzbmxINWNxVjAvVHAwL1hTU3krcFg3OSs2dDI3dDd5OXZaV1dscVp2dnZsR0sxYXNrSitmbjZLam94MVczam5UUFd2RWlCRktTMHRUcTFhdGlteHRPV3pZTUVuU25qMTd0SGp4WW8wWk0rYVdXbGxiblRoeFFoTW5UbFJBUUlBQ0F3UGw2ZW1wOCtmUEt6RXhVVmxaV2VyVnE1Zk5kOVB0UHY3TktsKyt2Q0lqSXlWSmYvclRueFFXRnFhTWpBd3RXclJJZGVyVWNmaVF3YlZyMXlTcFRDMlFyWldnaHc0ZDBtKy8vYWFUSjA4YTkvM2x5NWNyTmpaV2tvcXRsc2F0SS9BREFBQUFBT0EyR1RKa2lIYnUzS25qeDQvcjBLRkRLbGV1bkdyVXFLRisvZnJwdWVlZXN4c01IanAwcUNJakkzWDgrSEZsWldYWnJCc3hZb1JhdEdpaHRXdlhLaWtwU1dheldaVXFWVktEQmczMHlpdXY2TUVISDdRN3ZzbGtVbVJrcEdKaVlyUjkrM1psWm1hcWR1M2E2dFdyVjVrR3ZJT0RnMVdqUmcxOTlkVlhpbytQVjE1ZW51clVxYU5CZ3diWkRHYkJzZnZoT21qUm9vVVNFeE4xOE9CQkpTUWt5TXZMUzRHQmdlcmV2YnVlZXVxcFVuOFc3ZHExMC92dnY2L05temVyYjkrK3BYNmRWYXRXclJRZUhxN0preWZyeElrVE1wbE1zbGdzK3Zubm45V2dRWU15dFFtVjh1Y2kyNzE3dDBKQ1FzcDhMa1VKQ2dyU29rV0xidHYrQ3JKVzNaUmxQcXhiRGZzS09uRGdnTFpzMmFMZzRHQzdOb1JXdWJtNWtoeWZZN05temRTL2YzOTk4Y1VYbWpKbGlzYU5HeWRKeHJ4NEhUdDIxSWdSSTFTK2ZIbWxwS1RvM1hmZlZjV0tGZlgyMjIvYjdXLzQ4T0Y2N2JYWE5HUEdET1htNXFwSGp4N0t5Y25SeElrVGxaaVlxTDU5KzlxY1kxaFltQzVldktnR0RSbzRQRzlyMWFHamEyakRoZzM2L1BQUDVlYm1wbEdqUnBVNEY1WDEvUlJ1U1hqdTNEbEZSa2FxY3VYS0dqeDRzS1Q4Tm9rOWV2UlE4K2JOZGZIaVJZMGZQMTZIRGgzUzhPSEQxYmh4WTZPQ0tEYzNWNjZ1cmpLYnpicDY5YW9SR0tTbHBlbWpqejZTdjcrLzBlcXdmZnYyV3I1OHVUWnQycVNlUFh1cVhMbHk2dEdqaDVZdVhhckRodzhyTUREUUNFRlhyVnFsUFh2MmxEckFpNHVMVTRVS0ZXem1RMFRaRmZjZGtaeWNyQmt6Wm1qYXRHbDJZWmlWZFg3SXVYUG5LajQrWG9NSEQ5YXp6ejRyRjVmOEJuNFRKa3pROXUzYnRXalJJbjN4eFJmR3RWUzVjbVdGaFlYcDZhZWZMckt5eXBudVdkYnZSR3ZiVzBlc2dWOTJkclpTVWxJMGRPaFFUWm8wcWNqdmd0THEwS0dEenA4L3I2U2tKRzNkdWxWNWVYbXFYTG15V3JWcXBaNDlleW9vS01obSs5dDkvSnRWdFdwVnhjVEV5TlhWVmY3Ky9ySllMSXFJaU5DRkN4ZUtiQU5yblErMXVQa2VNek16amNyanVYUG5hdHEwYVpMeUEyUlBUMDhGQkFTb1NaTW1rcVEyYmRxb1ZxMWFxbFNwa3RxMWEzYzczeDRLSWZBREFBQUFBT0EyNmRPbmovcjA2VlBxN1d2VnFxVjU4K1k1WEdjeW1kU2xTeGU3ZWNwSzR1M3RyZUhEaDJ2NDhPRmxlbDFoYmRxMFVaczJiVzVwSDM5VTk4TjEwTHg1ODF0cWgyamw1ZVdsSGoxNjZMLy8vYS8yNzk5ZnFubWpwUHd3NXNjZmYxUmNYSnoyNzk4dlgxOWZCUWNIS3lrcFNWOSsrYVdXTGwycWN1WEtLU0FnUVA3Ky9xcFdyWnA4Zkh4VXNXSkZ1YnU3cTN6NThxcFJvNGJkM0U5cjFxeFJWbGFXVGZWWWNYSnpjNVdhbWxwaTRGT1VuSndjcGFlbkczUGJwYVNrRkJ0U0hqbHlSQk1uVHBTM3Q3ZmMzTnlNdG85M3F6cWthZE9tZXUrOTkyd3FRUGJ0MjZmeTVjdkx6YzFOZVhsNTJyQmhnOHFWSzZlS0ZTczYzTWRMTDcya2E5ZXUyWHptMXJDdVQ1OCtNcGxNMnJObmp5Wk5tcVRzN0d4Tm5EaFIxYXRYdDl1UG41K2ZJaUlpTkdyVUtNMmFOVXRIang1Vnk1WXRGUjhmcjQ0ZE94cUJtcFdYbDVkTk8xYnJ0ZVBsNVNVWEZ4ZWprcTVodzRZMnIxdXhZb1htelpzbkZ4Y1hqUjQ5Mm02UWZzS0VDVEtiemFwU3BZcTh2THowMjIrL0tTNHVUdTd1N25idFpGZXRXcVcwdERSRlJrYmF0UHQ4L2ZYWHRYNzllb1dGaGVuR2pSc0tEdzgzL3NhdEErd0xGeTVVdzRZTmxaaVlLSXZGWXN5Yk9meVNVSUFBQUFoY1NVUkJWSHYyYktXbnB5c2lJc0lJY0pvMGFTSmZYMS9GeGNVWjdRKzdkZXVteno3N1RHdldyRkZnWUtDay9MYXpHelpzMFB6NTgvWEJCeCtVR0NUdjNidFh4NDRkVTc5Ky9ZcWNPeEhGeThySzBybHo1MjU1UCtmUG41ZVVQMDlmV0ZpWUVjSmR2MzVkUjQ0YzBjR0RCNVdVbEtSTGx5N0pZckVvTXpOVEZvdEZseTVkMHRxMWE1V1NrcUs2ZGV1cVpzMmFxbEdqaHFwVXFXSzBhM1NtZTFaeDg5Z1YxcnAxYTBWSFIydjA2TkVLRHcvWGhBa1RibW4rdDlxMWF5czhQUHl1SGI4NEpYMHUxamFlNmVucG1qUnBraElTRXRTelowKzFhdFZLa2pSdjNqeGxaR1RJMDlOVDZlbnAycjU5dThxWEwxL3Nnd0VlSGg3YXNXT0g2dGV2cnpwMTZxaE9uVHFxVzdldUhuendRVldyVmswbWs4bVl3eThnSU1CaEsyNUhDczRSVzVCMW5rUkg2d3MrQVBGSFIrQUhBQUFBQUFDQU8yYkFnQUhhdEdtVFltSmlOSHYyN0dKRGhvMGJOK3FERHo3UTVjdVhaVEtaMUtSSkU3MzU1cHZxMUttVDNOemMxSzlmUDkyNGNVTkpTVWs2ZE9pUWpoOC9yak5uem1qZnZuMUtUMCszMlplanVmZmMzTnpVclZzM2g2MFhxMWF0YWxTZ1ZhdFdUU05IampRcVdtK21KYVNVUDdkYzRjckc0aXFsYXRTb29kVFVWT1AvcnE2dWF0YXNXWmtHNDIrM3dpMWd2Lzc2YS8zd3d3ODJ5L3IzNzE5a2tHa3ltZXptTVhSeGNWRndjTENrL0VEazMvLyt0L0x5OGhRWkdhbW1UWnNXZVM3Tm1qWFRsQ2xUTkhIaVJMVnUzVnB0MnJUUnNHSEQxTE5uenhMRHE4cVZLMnYzN3QyeVdDeVM4Z09HNE9CZ200clZZOGVPYWNHQ0JmTDA5TlNZTVdPTXdmQ0MzTjNkdFdQSERxTjluWlQvZXhzeVpJaGRkZGJmL3ZZMzFhbFRSeTFidHJSWnZtUEhEa1ZGUmNuZjMxK1JrWkZxMUtpUnNhNWR1M1pxM3J5NVRidkMxcTFicTIzYnRrcE1UTlMyYmR2VXBVc1hteERXWkRLcFZhdFcycjU5dTh4bXM5emQzVlc5ZW5VOThzZ2p4dnVWOHVjWWZQYlpaN1YwNlZMdDNMbXoySWM2OHZMeUZCTVRveXBWcXVqRkYxOHNjanNVTHlVbFJhKy8vbnFwdG4zNzdiZEwzR2I5K3ZYYXRtMmI0dVBqalhrYUxSYUwvUHo4RkJRVXBMZmVla3N0VzdaVWhRb1ZkTzNhTmYzd3d3OUtTRWpRenAwNzllMjMzOXJzYS9yMDZYY3NnTHBYQkFZR0tpb3FTaU5Hak5Cbm4zMzJ1Ny9mdTMzOHdxWk1tYUtFaEFROThjUVRHakpraUxFOFBUM2RKalQwOS9kWFdGaFlrUlduVm5laXVuM3ExS2xsWHYvMDAwOFQrUDEvSmt2QmIzMEFBQUFBQU9DVU9uZnVMQThQRDYxZXZmcHVud3J1b252MU9raElTTkRvMGFNMWFOQWc5ZXZYcjhqdHpHYXpGaXhZb0VhTkdxbGx5NWJ5OWZVdDlUR3lzckowOWVwVlhiOStYV2F6MmFZeTY4cVZLenAxNnBTYU5tMnF6TXhNbzdJbEp5ZEhxYW1wRHVmcXMxZ3N1bno1c2p3OVBXMnFteElTRXJSLy8zNjk5TkpMcFRxdjJOaFlaV2RuUzVJcVZxeW90bTNiR25QWk9XSWRxc3ZMeTVPTGkwdVoybm1XeHNzdnY2eFRwMDZWcVZLbW9GT25UdW5NbVRQR2VkYW9VY09vSHJsWnAwK2ZWbDVlWHFuYmtWcERyVHRoMjdadGF0Q2dRWW56TVpyTlptVm5aOHZGeGVXbXF0KzJiTm1pTm0zYUZQaytybCsvcnV6c2JIbDRlTmhzczNIalJqMysrT04yeC96dHQ5L2s3ZTF0VTQxcXNWanNycC9yMTY4ck1UR3h4R3FiTDc3NFFoOS8vTEdtVEpsaTE2b1FkOWZodzRmMS92dnZLekF3VUkwYk4xYlRwazBkVnNVV2R2bnlaUjArZkZnblQ1NVVYbDdlUFJIay9sNzNySk1uVDhyUHorK3VWYXJlcmVOUG5qeFpuVHAxTWg0ME9YSGloTFp1M2FxUWtCQzc3d2FMeGFLY25CeTV1TGdVMmY1VnlyOEhyRml4UWdNSERyU3BYQzVxMi8vODV6OEtEUTExK0tDTlZlZk9uUlVTRXFLQkF3ZVc0ZDNCRVFJL0FBQUFBQUR1QS9kcTBJUGYxNzE4SGNURnhlbnc0Y01hTUdBQTdRR0JlMWhHUm9hV0xsMnF3TUJBZGV6WThXNmZEdTVqOS9JOUMzQkd0UFFFQUFBQUFBREFIZGVoUXdkMTZORGhicDhHZ0JKNGVYbnAxVmRmdmR1bkFRQW9JeXI4QUFBQUFBQUFBQUFBQUNmbWNyZFBBQUFBQUFBQUFBQUFBTUROSS9BREFBQUFBQUFBQUFBQW5CaUJId0FBQUFBQUFBQUFBT0RFQ1B3QUFBQUFBQUFBQUFBQUowYmdCd0FBQUFBQUFBQUFBRGd4QWo4QUFBQUFBQUFBQUFEQWlSSDRBUUFBQUFBQUFBQUFBRTZNd0E4QUFBQUFBQUFBQUFCd1lnUitBQUFBQUFBQUFBQUFnQk1qOEFNQUFBQUFBQUFBQUFDY0dJRWZBQUFBQUFBQUFBQUE0TVFJL0FBQUFBQUFBQUFBQUFBblJ1QUhBQUFBQUFBQUFBQUFPREVDUHdBQUFBQUFBQUFBQU1DSkVmZ0JBQUFBQUFBQUFBQUFUb3pBRHdBQUFBQUFBQUFBQUhCaUJINEFBQUFBQUFBQUFBQ0FFeVB3QXdBQUFBQUFBQUFBQUp3WWdSOEFBQUFBQUFBQUFBRGd4QWo4QUFBQUFBQUFBQUFBQUNkRzRBY0FBQUFBQUFBQUFBQTRNUUkvQUFBQUFBQUFBQUFBd0lrUitBRUFBQUFBQUFBQUFBQk9qTUFQQUFBQUFBQUFBQUFBY0dJRWZnQUFBQUFBQUFBQUFJQVRJL0FEQUFBQUFBQUFBQUFBbkJpQkh3QUFBQUFBQUFBQUFPREVDUHdBQUFBQUFBQUFBQUFBSjBiZ0J3QUFBQUFBQUFBQUFEZ3hBajhBQUFBQUFBQUFBQURBaVJINEFRQUFBQUFBQUFBQUFFNk13QThBQUFBQUFBQUFBQUJ3WWdSK0FBQUFBQUFBQUFBQWdCTWo4QU1BQUFBQUFBQUFBQUNjR0lFZkFBQUFBQUFBQUFBQTRNUUkvQUFBQUFBQUFBQUFBQUFuUnVBSEFBQUFBQUFBQUFBQU9ERUNQd0FBQUFBQUFBQUFBTUNKRWZnQkFBQUFBQUFBQUFBQVRvekFEd0FBQUFBQUFBQUFBSEJpQkg0QUFBQUFBQUFBQUFDQUV5UHdBd0FBQUFBQUFBQUFBSndZZ1I4QUFBQUFBQUFBQUFEZ3hBajhBQUFBQUFBQUFBQUFBQ2RHNEFjQUFBQUFBQUFBQUFBNE1RSS9BQUFBQUFBQUFBQUF3SWtSK0FFQUFBQUFBQUFBQUFCT2pNQVBBQUFBQUFBQUFBQUFjR0lFZmdBQUFBQUFBQUFBQUlBVEkvQURBQUFBQUFBQUFBQUFuQmlCSHdBQUFBQUFBQUFBQU9ERUNQd0FBQUFBQUFBQUFBQUFKL2IvQUowZUJkV1BmMHBaQUFBQUFFbEZUa1N1UW1DQyIsCgkiVGhlbWUiIDogIiIsCgkiVHlwZSIgOiAibWluZCIsCgkiVmVyc2lvbiIgOiAiMzIiCn0K"/>
    </extobj>
  </extobjs>
</s:customData>
</file>

<file path=customXml/itemProps18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2062</Words>
  <Application>WPS 演示</Application>
  <PresentationFormat>宽屏</PresentationFormat>
  <Paragraphs>106</Paragraphs>
  <Slides>32</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32</vt:i4>
      </vt:variant>
    </vt:vector>
  </HeadingPairs>
  <TitlesOfParts>
    <vt:vector size="41" baseType="lpstr">
      <vt:lpstr>Arial</vt:lpstr>
      <vt:lpstr>宋体</vt:lpstr>
      <vt:lpstr>Wingdings</vt:lpstr>
      <vt:lpstr>Arial Unicode MS</vt:lpstr>
      <vt:lpstr>Calibri</vt:lpstr>
      <vt:lpstr>微软雅黑</vt:lpstr>
      <vt:lpstr>黑体</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xss041208</dc:creator>
  <cp:lastModifiedBy>漓yuan箐</cp:lastModifiedBy>
  <cp:revision>10</cp:revision>
  <dcterms:created xsi:type="dcterms:W3CDTF">2023-07-18T05:33:00Z</dcterms:created>
  <dcterms:modified xsi:type="dcterms:W3CDTF">2023-07-18T11:20:16Z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E324DECD6EB84319BB0F58454C7B26D5_12</vt:lpwstr>
  </property>
  <property fmtid="{D5CDD505-2E9C-101B-9397-08002B2CF9AE}" pid="3" name="KSOProductBuildVer">
    <vt:lpwstr>2052-11.1.0.14309</vt:lpwstr>
  </property>
</Properties>
</file>