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BAA2-E51C-D0C9-2342-074EFD08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1D08B-67A4-6C93-B1CA-2EA8472ED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8DED0-F6F1-333A-1F27-2B396C4D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A847C-CF8B-9A0B-4029-BF6398B5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12084-673D-84D7-8AC1-F2D519A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975C7-65ED-182F-653C-4EBB539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F6456-3DE2-C1D0-53F6-C85773A0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004B2-1579-9966-AAAE-0BB0B0D2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CAB95-D3A5-FAF6-1172-14838884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9910-2569-D4BF-DA79-6B29A183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8C6732-48EF-D76C-FAB7-667484364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D54C2-AF1C-0C52-79FA-8C85BEF9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BC06-02BF-0BC7-1A7A-52695A03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908AB-C402-5E06-2D13-14E29230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D53D6-8C15-83D7-63ED-BA61D5F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ACEC1-1857-19FD-9447-97846AF3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216EA-079E-8AC6-65D8-9B5D6630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8A63F-0378-ADE7-12BC-057C2D96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C9CCC-6071-9032-F1FF-4E5F04B7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B5B71-9CB0-FF4A-E794-B29D55C2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3787D-5866-43F9-ADB5-D0A1024A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354BB-4C2E-06F4-5743-F2F200A8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59E72-A2DB-1952-B315-71769904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30401-9853-1F07-BA27-D1E09BEB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66400-2019-D1FB-0DC1-376DE5A3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2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1EA39-8D45-970A-A41D-5A5BED3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72A5C-9E06-FC60-D862-419A529D2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05C9D-F52D-4EDC-F1FB-326E1D00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B29F8-62A1-1BB0-9C62-7BD91F32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A10D9-1100-64A6-F958-714ABBAF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3CE80-FE0D-A938-50A0-77A82183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BCFC7-1F31-9CEA-9D29-84DCBD74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67C7E-FBDA-3143-65C9-D56CED0E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AB8B8-335A-C0D0-EC96-ACEFEED9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D5FFA-F50E-B6FF-68E4-B1038E05C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CFF59-5DBA-6EDD-C8B3-DA2D96071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DF7F9-3A74-E646-1FEF-754C5EF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431C68-B8D1-3C13-8CF8-C0E7297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84DC2-7034-E44C-664D-7B29B7A9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5ECDE-5F67-2E49-1CF5-253C4DC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F6434E-D3E5-9D33-884B-74C77A2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78CC3-82B6-3C15-3DB5-D406335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2ADBD-8FB9-A4EB-B0F9-BC1690CE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561C16-1F6A-AB66-E5F1-35F55A29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06757-8615-924A-D69B-F056B08D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6FC8D-2EC4-C882-8D0B-46A0FF44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089A-4251-6679-6378-3EDA7BC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947C3-FBAE-D6A5-B8DE-0D3D175C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97ED0-A33A-3B65-0D3D-95FF5FC6A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8117F-B064-4FED-17FC-580FC5C0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63C25-318D-B032-887F-1D565007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99C78-D296-FB0F-A45A-30A6FF32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AD26-9B91-EB68-FEBF-5A9E19DB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C23751-FC81-539F-6191-8111A44AC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19B8E-A885-BF1A-A04C-06A2E46E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99502-7D09-5751-0523-A31F3486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B97AC-0028-E068-2C33-2BA9A6B3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CBA00-EF73-43A9-1EB5-A89F0C1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98B5B9-8D2D-A6B7-BC54-3B1A06E0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283A0-9938-6A96-8032-6A574E3F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3AE87-72C6-3771-B0B6-438CF14F8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9508-86C7-4DBD-80B7-DF3B2DCB767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D1452-43B8-B433-5197-FBF8DB3C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ED8E1-8050-2350-9235-B828A8F4D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A578-2C85-4525-9736-21D0FC1F4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6DFA068-8306-9E4E-BA4A-BB78858F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" y="1532965"/>
            <a:ext cx="4699472" cy="29404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F389E9-5F53-FA3B-7E48-3144B54CA590}"/>
              </a:ext>
            </a:extLst>
          </p:cNvPr>
          <p:cNvSpPr txBox="1"/>
          <p:nvPr/>
        </p:nvSpPr>
        <p:spPr>
          <a:xfrm>
            <a:off x="968190" y="162306"/>
            <a:ext cx="3656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设置了一个比赛情境</a:t>
            </a:r>
            <a:endParaRPr lang="en-US" altLang="zh-CN" dirty="0"/>
          </a:p>
          <a:p>
            <a:pPr algn="ctr"/>
            <a:r>
              <a:rPr lang="en-US" altLang="zh-CN" dirty="0"/>
              <a:t>ChatGPT</a:t>
            </a:r>
            <a:r>
              <a:rPr lang="zh-CN" altLang="en-US" dirty="0"/>
              <a:t>展现出想要获胜的态度</a:t>
            </a:r>
            <a:endParaRPr lang="en-US" altLang="zh-CN" dirty="0"/>
          </a:p>
          <a:p>
            <a:pPr algn="ctr"/>
            <a:r>
              <a:rPr lang="zh-CN" altLang="en-US" dirty="0"/>
              <a:t>让</a:t>
            </a:r>
            <a:r>
              <a:rPr lang="en-US" altLang="zh-CN" dirty="0"/>
              <a:t>ChatGPT</a:t>
            </a:r>
            <a:r>
              <a:rPr lang="zh-CN" altLang="en-US" dirty="0"/>
              <a:t>和</a:t>
            </a:r>
            <a:r>
              <a:rPr lang="en-US" altLang="zh-CN" dirty="0"/>
              <a:t>bard</a:t>
            </a:r>
            <a:r>
              <a:rPr lang="zh-CN" altLang="en-US" dirty="0"/>
              <a:t>同时对一个问题生成答案，并把它们的答案发给对方并改进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4B9A90-901C-82FF-B273-F7B3CBDB5D83}"/>
              </a:ext>
            </a:extLst>
          </p:cNvPr>
          <p:cNvSpPr txBox="1"/>
          <p:nvPr/>
        </p:nvSpPr>
        <p:spPr>
          <a:xfrm>
            <a:off x="6302187" y="672352"/>
            <a:ext cx="455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ChatGPT</a:t>
            </a:r>
            <a:r>
              <a:rPr lang="zh-CN" altLang="en-US" dirty="0"/>
              <a:t>不能很好地理解评分标准，导致在计算</a:t>
            </a:r>
            <a:r>
              <a:rPr lang="en-US" altLang="zh-CN" dirty="0"/>
              <a:t>y</a:t>
            </a:r>
            <a:r>
              <a:rPr lang="zh-CN" altLang="en-US" dirty="0"/>
              <a:t>的时候总是错误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C18B05-AE80-2FB1-A79F-33A59175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85" y="1532965"/>
            <a:ext cx="5599425" cy="431115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4C89CE-C546-FCD0-801D-B74A18392B78}"/>
              </a:ext>
            </a:extLst>
          </p:cNvPr>
          <p:cNvCxnSpPr/>
          <p:nvPr/>
        </p:nvCxnSpPr>
        <p:spPr>
          <a:xfrm flipH="1" flipV="1">
            <a:off x="9601200" y="5020235"/>
            <a:ext cx="457200" cy="129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7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0C495A-4E66-6B3B-E8E2-B9903063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8" y="1488141"/>
            <a:ext cx="5572431" cy="40789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03E007-5B13-DDFD-9EA0-D02F3753C901}"/>
              </a:ext>
            </a:extLst>
          </p:cNvPr>
          <p:cNvSpPr txBox="1"/>
          <p:nvPr/>
        </p:nvSpPr>
        <p:spPr>
          <a:xfrm>
            <a:off x="374251" y="367588"/>
            <a:ext cx="522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让它改正以后，之后的运算还是错误了，似乎是把</a:t>
            </a:r>
            <a:r>
              <a:rPr lang="en-US" altLang="zh-CN" dirty="0"/>
              <a:t>x</a:t>
            </a:r>
            <a:r>
              <a:rPr lang="zh-CN" altLang="en-US" dirty="0"/>
              <a:t>当成这一项的评分了，于是对于评分标准的描述还需要修改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D97710-3D8D-A31D-EADE-50525684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85" y="1151964"/>
            <a:ext cx="6222448" cy="455407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1A261E-FCBB-914C-BFB9-F64AD72B8EC2}"/>
              </a:ext>
            </a:extLst>
          </p:cNvPr>
          <p:cNvCxnSpPr>
            <a:cxnSpLocks/>
          </p:cNvCxnSpPr>
          <p:nvPr/>
        </p:nvCxnSpPr>
        <p:spPr>
          <a:xfrm>
            <a:off x="9242612" y="475129"/>
            <a:ext cx="555812" cy="1353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719905-5904-E481-5539-50A57DF0D7AF}"/>
              </a:ext>
            </a:extLst>
          </p:cNvPr>
          <p:cNvSpPr txBox="1"/>
          <p:nvPr/>
        </p:nvSpPr>
        <p:spPr>
          <a:xfrm>
            <a:off x="331693" y="497542"/>
            <a:ext cx="1073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我认为问题的原因是</a:t>
            </a:r>
            <a:r>
              <a:rPr lang="en-US" altLang="zh-CN" dirty="0"/>
              <a:t>ChatGPT</a:t>
            </a:r>
            <a:r>
              <a:rPr lang="zh-CN" altLang="en-US" dirty="0"/>
              <a:t>没有理解评分细则的含义，需要多加解释，并且评分缺少最开始的参照，可以把它生成的第一个问题评分定为五分，让它以第一个答案为基础修改，并且可以精简一些环节，让它便于操作，提升可用性。第一步之后，</a:t>
            </a:r>
            <a:r>
              <a:rPr lang="en-US" altLang="zh-CN" dirty="0"/>
              <a:t>ChatGPT</a:t>
            </a:r>
            <a:r>
              <a:rPr lang="zh-CN" altLang="en-US" dirty="0"/>
              <a:t>和</a:t>
            </a:r>
            <a:r>
              <a:rPr lang="en-US" altLang="zh-CN" dirty="0"/>
              <a:t>bard</a:t>
            </a:r>
            <a:r>
              <a:rPr lang="zh-CN" altLang="en-US" dirty="0"/>
              <a:t>都表示愿意接受挑战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F86AC0-4379-64DA-5AF8-7BA8495B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0" y="1609149"/>
            <a:ext cx="8220075" cy="126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F0A360-DAC4-1F3F-1822-67F8C47C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3183872"/>
            <a:ext cx="4859405" cy="30824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64EFA7-787C-2AED-15A6-12B9BCE6EE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5"/>
          <a:stretch/>
        </p:blipFill>
        <p:spPr>
          <a:xfrm>
            <a:off x="5232543" y="3303494"/>
            <a:ext cx="6403645" cy="17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2D7CF3-E1E4-CF98-4792-DF42486A5774}"/>
              </a:ext>
            </a:extLst>
          </p:cNvPr>
          <p:cNvSpPr txBox="1"/>
          <p:nvPr/>
        </p:nvSpPr>
        <p:spPr>
          <a:xfrm>
            <a:off x="475129" y="259976"/>
            <a:ext cx="1116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步是为大模型解释评分标准和比赛规则，评分标准进行了细化，</a:t>
            </a:r>
            <a:r>
              <a:rPr lang="en-US" altLang="zh-CN" dirty="0"/>
              <a:t>ChatGPT</a:t>
            </a:r>
            <a:r>
              <a:rPr lang="zh-CN" altLang="en-US" dirty="0"/>
              <a:t>理解了规则，在收到</a:t>
            </a:r>
            <a:r>
              <a:rPr lang="en-US" altLang="zh-CN" dirty="0"/>
              <a:t>bard</a:t>
            </a:r>
            <a:r>
              <a:rPr lang="zh-CN" altLang="en-US" dirty="0"/>
              <a:t>的答案后立刻生成新答案并评分，后续的计算也没有再出错，而</a:t>
            </a:r>
            <a:r>
              <a:rPr lang="en-US" altLang="zh-CN" dirty="0"/>
              <a:t>bard</a:t>
            </a:r>
            <a:r>
              <a:rPr lang="zh-CN" altLang="en-US" dirty="0"/>
              <a:t>在计算权重时会犯最基础的计算错误，并且也没有理解规则，没有在收到另一个大模型的答案后立刻生成新答案并对新答案评分。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227005-813C-5BDE-2B99-52380F24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3" y="1214717"/>
            <a:ext cx="5170585" cy="44285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79048B-6F43-764A-A239-E814277B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28" y="1214717"/>
            <a:ext cx="6659531" cy="29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91E468-CE92-CBBC-AC8D-A8C4502E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" y="1659488"/>
            <a:ext cx="5294453" cy="387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BECF80-269D-BD1B-BFDA-ECCED8D8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05" y="810518"/>
            <a:ext cx="6139701" cy="52369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49AE4B-A0BE-A23D-89CF-66025AC0A177}"/>
              </a:ext>
            </a:extLst>
          </p:cNvPr>
          <p:cNvSpPr txBox="1"/>
          <p:nvPr/>
        </p:nvSpPr>
        <p:spPr>
          <a:xfrm>
            <a:off x="466165" y="475129"/>
            <a:ext cx="491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ChatGPT</a:t>
            </a:r>
            <a:r>
              <a:rPr lang="zh-CN" altLang="en-US" dirty="0"/>
              <a:t>理解了规则，没有任何其他指令，收到其他大模型的答案后就开始生成新答案并对新答案进行评分，且新答案评分高于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294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1E17E4-AA44-3FB7-8C06-B7E6973C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" y="1760202"/>
            <a:ext cx="5472114" cy="30596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544EA8-1E17-C075-1239-5638F916B2E2}"/>
              </a:ext>
            </a:extLst>
          </p:cNvPr>
          <p:cNvSpPr txBox="1"/>
          <p:nvPr/>
        </p:nvSpPr>
        <p:spPr>
          <a:xfrm>
            <a:off x="582705" y="748553"/>
            <a:ext cx="1018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为了让大模型评分时有依据而不是瞎评分，生成的第一个答案统一规定为</a:t>
            </a:r>
            <a:r>
              <a:rPr lang="en-US" altLang="zh-CN" dirty="0"/>
              <a:t>5</a:t>
            </a:r>
            <a:r>
              <a:rPr lang="zh-CN" altLang="en-US" dirty="0"/>
              <a:t>分，相当于给了一个评分事例，也许可以让它的评分更中肯。然后就是迭代的过程。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33AAEC-51CE-9CF7-746A-3A7554AF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9" y="4819891"/>
            <a:ext cx="5073183" cy="8105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B2D17C-A1F7-4181-908C-6FFB91CF8D45}"/>
              </a:ext>
            </a:extLst>
          </p:cNvPr>
          <p:cNvSpPr txBox="1"/>
          <p:nvPr/>
        </p:nvSpPr>
        <p:spPr>
          <a:xfrm>
            <a:off x="6257365" y="1918447"/>
            <a:ext cx="4769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迭代结果：</a:t>
            </a:r>
            <a:endParaRPr lang="en-US" altLang="zh-CN" dirty="0"/>
          </a:p>
          <a:p>
            <a:r>
              <a:rPr lang="en-US" altLang="zh-CN" dirty="0"/>
              <a:t>ChatGPT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8.15</a:t>
            </a:r>
            <a:r>
              <a:rPr lang="zh-CN" altLang="en-US" dirty="0"/>
              <a:t>、</a:t>
            </a:r>
            <a:r>
              <a:rPr lang="en-US" altLang="zh-CN" dirty="0"/>
              <a:t>8.2</a:t>
            </a:r>
            <a:r>
              <a:rPr lang="zh-CN" altLang="en-US" dirty="0"/>
              <a:t>、</a:t>
            </a:r>
            <a:r>
              <a:rPr lang="en-US" altLang="zh-CN" dirty="0"/>
              <a:t>9.2</a:t>
            </a:r>
            <a:r>
              <a:rPr lang="zh-CN" altLang="en-US" dirty="0"/>
              <a:t>、</a:t>
            </a:r>
            <a:r>
              <a:rPr lang="en-US" altLang="zh-CN" dirty="0"/>
              <a:t>9.45</a:t>
            </a:r>
          </a:p>
          <a:p>
            <a:r>
              <a:rPr lang="en-US" altLang="zh-CN" dirty="0"/>
              <a:t>Bard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8.35</a:t>
            </a:r>
            <a:r>
              <a:rPr lang="zh-CN" altLang="en-US" dirty="0"/>
              <a:t>、</a:t>
            </a:r>
            <a:r>
              <a:rPr lang="en-US" altLang="zh-CN" dirty="0"/>
              <a:t>8.8</a:t>
            </a:r>
            <a:r>
              <a:rPr lang="zh-CN" altLang="en-US" dirty="0"/>
              <a:t>、</a:t>
            </a:r>
            <a:r>
              <a:rPr lang="en-US" altLang="zh-CN" dirty="0"/>
              <a:t>8.8</a:t>
            </a:r>
            <a:r>
              <a:rPr lang="zh-CN" altLang="en-US" dirty="0"/>
              <a:t>、</a:t>
            </a:r>
            <a:r>
              <a:rPr lang="en-US" altLang="zh-CN" dirty="0"/>
              <a:t>8.8</a:t>
            </a:r>
          </a:p>
          <a:p>
            <a:endParaRPr lang="en-US" altLang="zh-CN" dirty="0"/>
          </a:p>
          <a:p>
            <a:r>
              <a:rPr lang="zh-CN" altLang="en-US" dirty="0"/>
              <a:t>从结果来看，不同的大模型对规则的理解不同，而</a:t>
            </a:r>
            <a:r>
              <a:rPr lang="en-US" altLang="zh-CN" dirty="0"/>
              <a:t>ChatGPT</a:t>
            </a:r>
            <a:r>
              <a:rPr lang="zh-CN" altLang="en-US" dirty="0"/>
              <a:t>的理解能力更好、迭代后取得的结果也更好，所以我认为与其让两个大模型同时得到更好的答案，不如就一主一辅，让</a:t>
            </a:r>
            <a:r>
              <a:rPr lang="en-US" altLang="zh-CN" dirty="0"/>
              <a:t>Bard</a:t>
            </a:r>
            <a:r>
              <a:rPr lang="zh-CN" altLang="en-US" dirty="0"/>
              <a:t>负责给</a:t>
            </a:r>
            <a:r>
              <a:rPr lang="en-US" altLang="zh-CN" dirty="0"/>
              <a:t>ChatGPT</a:t>
            </a:r>
            <a:r>
              <a:rPr lang="zh-CN" altLang="en-US" dirty="0"/>
              <a:t>生成答案就好，而主要是</a:t>
            </a:r>
            <a:r>
              <a:rPr lang="en-US" altLang="zh-CN" dirty="0"/>
              <a:t>ChatGPT</a:t>
            </a:r>
            <a:r>
              <a:rPr lang="zh-CN" altLang="en-US" dirty="0"/>
              <a:t>拿到</a:t>
            </a:r>
            <a:r>
              <a:rPr lang="en-US" altLang="zh-CN" dirty="0"/>
              <a:t>bard</a:t>
            </a:r>
            <a:r>
              <a:rPr lang="zh-CN" altLang="en-US" dirty="0"/>
              <a:t>的答案之后迭代自己的答案。</a:t>
            </a:r>
            <a:endParaRPr lang="en-US" altLang="zh-CN" dirty="0"/>
          </a:p>
          <a:p>
            <a:r>
              <a:rPr lang="zh-CN" altLang="en-US" dirty="0"/>
              <a:t>或者是用</a:t>
            </a:r>
            <a:r>
              <a:rPr lang="en-US" altLang="zh-CN" dirty="0"/>
              <a:t>ChatGPT</a:t>
            </a:r>
            <a:r>
              <a:rPr lang="zh-CN" altLang="en-US" dirty="0"/>
              <a:t>的两个会话互相迭代。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6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04E6DA-AF6C-F834-3B8C-3716F1D603D9}"/>
              </a:ext>
            </a:extLst>
          </p:cNvPr>
          <p:cNvSpPr txBox="1"/>
          <p:nvPr/>
        </p:nvSpPr>
        <p:spPr>
          <a:xfrm>
            <a:off x="591669" y="542365"/>
            <a:ext cx="100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然后我又进行了对照实验，不使用博弈论的方法直接让</a:t>
            </a:r>
            <a:r>
              <a:rPr lang="en-US" altLang="zh-CN" dirty="0"/>
              <a:t>ChatGPT</a:t>
            </a:r>
            <a:r>
              <a:rPr lang="zh-CN" altLang="en-US" dirty="0"/>
              <a:t>续写并迭代的话，五次之后的评分为</a:t>
            </a:r>
            <a:r>
              <a:rPr lang="en-US" altLang="zh-CN" dirty="0"/>
              <a:t>6.85</a:t>
            </a:r>
            <a:r>
              <a:rPr lang="zh-CN" altLang="en-US" dirty="0"/>
              <a:t>、</a:t>
            </a:r>
            <a:r>
              <a:rPr lang="en-US" altLang="zh-CN" dirty="0"/>
              <a:t>7.45</a:t>
            </a:r>
            <a:r>
              <a:rPr lang="zh-CN" altLang="en-US" dirty="0"/>
              <a:t>、</a:t>
            </a:r>
            <a:r>
              <a:rPr lang="en-US" altLang="zh-CN" dirty="0"/>
              <a:t>7.75</a:t>
            </a:r>
            <a:r>
              <a:rPr lang="zh-CN" altLang="en-US" dirty="0"/>
              <a:t>、</a:t>
            </a:r>
            <a:r>
              <a:rPr lang="en-US" altLang="zh-CN" dirty="0"/>
              <a:t>7.925</a:t>
            </a:r>
            <a:r>
              <a:rPr lang="zh-CN" altLang="en-US" dirty="0"/>
              <a:t>、</a:t>
            </a:r>
            <a:r>
              <a:rPr lang="en-US" altLang="zh-CN" dirty="0"/>
              <a:t>7.925</a:t>
            </a:r>
            <a:r>
              <a:rPr lang="zh-CN" altLang="en-US" dirty="0"/>
              <a:t>，低于博弈论方法。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4A653-C6C3-0F37-3F98-9AA7EC54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8" y="1999128"/>
            <a:ext cx="3958143" cy="3998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C00F27-8632-2523-3557-04204F95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96" y="1596824"/>
            <a:ext cx="4472929" cy="46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4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C6055C-876E-B641-6DFD-192EFBB53EFD}"/>
              </a:ext>
            </a:extLst>
          </p:cNvPr>
          <p:cNvSpPr txBox="1"/>
          <p:nvPr/>
        </p:nvSpPr>
        <p:spPr>
          <a:xfrm>
            <a:off x="717177" y="632012"/>
            <a:ext cx="8866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总结：初步构造了博弈论比赛的场景，并且对表述进行了优化，发现</a:t>
            </a:r>
            <a:r>
              <a:rPr lang="en-US" altLang="zh-CN" dirty="0"/>
              <a:t>bard</a:t>
            </a:r>
            <a:r>
              <a:rPr lang="zh-CN" altLang="en-US" dirty="0"/>
              <a:t>并不能很好地完成迭代评分的任务，建议后续一主一辅或者用</a:t>
            </a:r>
            <a:r>
              <a:rPr lang="en-US" altLang="zh-CN" dirty="0"/>
              <a:t>ChatGPT</a:t>
            </a:r>
            <a:r>
              <a:rPr lang="zh-CN" altLang="en-US" dirty="0"/>
              <a:t>的两个会话。建立了对照实验，初步验证了博弈论方法的作用。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1.</a:t>
            </a:r>
            <a:r>
              <a:rPr lang="zh-CN" altLang="en-US" dirty="0"/>
              <a:t>想办法扩展博弈论的使用场景，目前只能使用在扩写这种场景。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还是评分够不够客观的问题，我们现在能肯定的是</a:t>
            </a:r>
            <a:r>
              <a:rPr lang="en-US" altLang="zh-CN" dirty="0" err="1"/>
              <a:t>chatgpt</a:t>
            </a:r>
            <a:r>
              <a:rPr lang="zh-CN" altLang="en-US"/>
              <a:t>认为自己的答案在一步步变好，它生成的文章是否越来越好本身就比较主观，并且这个评分是怎么评出来的还是不够透明。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91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615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沈曦</dc:creator>
  <cp:lastModifiedBy>吴 沈曦</cp:lastModifiedBy>
  <cp:revision>2</cp:revision>
  <dcterms:created xsi:type="dcterms:W3CDTF">2023-07-10T07:02:15Z</dcterms:created>
  <dcterms:modified xsi:type="dcterms:W3CDTF">2023-07-10T07:47:41Z</dcterms:modified>
</cp:coreProperties>
</file>