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1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6/16/2020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6/16/2020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D999-95F2-41C5-850A-89CB46786C21}"/>
              </a:ext>
            </a:extLst>
          </p:cNvPr>
          <p:cNvSpPr>
            <a:spLocks noGrp="1"/>
          </p:cNvSpPr>
          <p:nvPr>
            <p:ph type="ctrTitle"/>
          </p:nvPr>
        </p:nvSpPr>
        <p:spPr/>
        <p:txBody>
          <a:bodyPr/>
          <a:lstStyle/>
          <a:p>
            <a:r>
              <a:rPr lang="en-AU" dirty="0"/>
              <a:t>My Background PowerPoint</a:t>
            </a:r>
            <a:endParaRPr lang="en-GB" dirty="0"/>
          </a:p>
        </p:txBody>
      </p:sp>
      <p:sp>
        <p:nvSpPr>
          <p:cNvPr id="3" name="Subtitle 2">
            <a:extLst>
              <a:ext uri="{FF2B5EF4-FFF2-40B4-BE49-F238E27FC236}">
                <a16:creationId xmlns:a16="http://schemas.microsoft.com/office/drawing/2014/main" id="{CA19E8E3-4361-4260-93BF-151AD824347F}"/>
              </a:ext>
            </a:extLst>
          </p:cNvPr>
          <p:cNvSpPr>
            <a:spLocks noGrp="1"/>
          </p:cNvSpPr>
          <p:nvPr>
            <p:ph type="subTitle" idx="1"/>
          </p:nvPr>
        </p:nvSpPr>
        <p:spPr/>
        <p:txBody>
          <a:bodyPr/>
          <a:lstStyle/>
          <a:p>
            <a:r>
              <a:rPr lang="en-AU" dirty="0"/>
              <a:t>I exist</a:t>
            </a:r>
            <a:endParaRPr lang="en-GB" dirty="0"/>
          </a:p>
        </p:txBody>
      </p:sp>
    </p:spTree>
    <p:extLst>
      <p:ext uri="{BB962C8B-B14F-4D97-AF65-F5344CB8AC3E}">
        <p14:creationId xmlns:p14="http://schemas.microsoft.com/office/powerpoint/2010/main" val="3481638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537E7-720F-417F-85DF-8CB334ABE9F6}"/>
              </a:ext>
            </a:extLst>
          </p:cNvPr>
          <p:cNvSpPr>
            <a:spLocks noGrp="1"/>
          </p:cNvSpPr>
          <p:nvPr>
            <p:ph type="title"/>
          </p:nvPr>
        </p:nvSpPr>
        <p:spPr/>
        <p:txBody>
          <a:bodyPr/>
          <a:lstStyle/>
          <a:p>
            <a:r>
              <a:rPr lang="en-AU" dirty="0"/>
              <a:t>How much energy does Australia consume?</a:t>
            </a:r>
            <a:endParaRPr lang="en-GB" dirty="0"/>
          </a:p>
        </p:txBody>
      </p:sp>
      <p:sp>
        <p:nvSpPr>
          <p:cNvPr id="3" name="Content Placeholder 2">
            <a:extLst>
              <a:ext uri="{FF2B5EF4-FFF2-40B4-BE49-F238E27FC236}">
                <a16:creationId xmlns:a16="http://schemas.microsoft.com/office/drawing/2014/main" id="{971581ED-7551-4605-94B2-BD2633BF0C57}"/>
              </a:ext>
            </a:extLst>
          </p:cNvPr>
          <p:cNvSpPr>
            <a:spLocks noGrp="1"/>
          </p:cNvSpPr>
          <p:nvPr>
            <p:ph idx="1"/>
          </p:nvPr>
        </p:nvSpPr>
        <p:spPr/>
        <p:txBody>
          <a:bodyPr/>
          <a:lstStyle/>
          <a:p>
            <a:pPr marL="0" indent="0">
              <a:buNone/>
            </a:pPr>
            <a:r>
              <a:rPr lang="en-AU" dirty="0"/>
              <a:t>Long answer: Three quadrillion, six hundred twenty-one trillion, four hundred sixteen billion, seven hundred million Microwaves.</a:t>
            </a:r>
          </a:p>
          <a:p>
            <a:pPr marL="0" indent="0">
              <a:buNone/>
            </a:pPr>
            <a:endParaRPr lang="en-AU" dirty="0"/>
          </a:p>
          <a:p>
            <a:pPr marL="0" indent="0">
              <a:buNone/>
            </a:pPr>
            <a:endParaRPr lang="en-AU" dirty="0"/>
          </a:p>
          <a:p>
            <a:pPr marL="0" indent="0">
              <a:buNone/>
            </a:pPr>
            <a:endParaRPr lang="en-AU" dirty="0"/>
          </a:p>
          <a:p>
            <a:pPr marL="0" indent="0">
              <a:buNone/>
            </a:pPr>
            <a:r>
              <a:rPr lang="en-AU" dirty="0"/>
              <a:t>Short</a:t>
            </a:r>
            <a:r>
              <a:rPr lang="en-GB" dirty="0"/>
              <a:t> Answer: 4345.7 Petajoules.</a:t>
            </a:r>
          </a:p>
        </p:txBody>
      </p:sp>
    </p:spTree>
    <p:extLst>
      <p:ext uri="{BB962C8B-B14F-4D97-AF65-F5344CB8AC3E}">
        <p14:creationId xmlns:p14="http://schemas.microsoft.com/office/powerpoint/2010/main" val="393338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250D8-11A8-45DA-9CFD-19A4760C338C}"/>
              </a:ext>
            </a:extLst>
          </p:cNvPr>
          <p:cNvSpPr>
            <a:spLocks noGrp="1"/>
          </p:cNvSpPr>
          <p:nvPr>
            <p:ph type="title"/>
          </p:nvPr>
        </p:nvSpPr>
        <p:spPr/>
        <p:txBody>
          <a:bodyPr/>
          <a:lstStyle/>
          <a:p>
            <a:r>
              <a:rPr lang="en-AU" dirty="0"/>
              <a:t>What do you export to other Countries? </a:t>
            </a:r>
            <a:endParaRPr lang="en-GB" dirty="0"/>
          </a:p>
        </p:txBody>
      </p:sp>
      <p:sp>
        <p:nvSpPr>
          <p:cNvPr id="3" name="Content Placeholder 2">
            <a:extLst>
              <a:ext uri="{FF2B5EF4-FFF2-40B4-BE49-F238E27FC236}">
                <a16:creationId xmlns:a16="http://schemas.microsoft.com/office/drawing/2014/main" id="{054BB73D-14D0-41C3-8357-A48A1002FB7F}"/>
              </a:ext>
            </a:extLst>
          </p:cNvPr>
          <p:cNvSpPr>
            <a:spLocks noGrp="1"/>
          </p:cNvSpPr>
          <p:nvPr>
            <p:ph idx="1"/>
          </p:nvPr>
        </p:nvSpPr>
        <p:spPr>
          <a:xfrm>
            <a:off x="5196281" y="3096982"/>
            <a:ext cx="1799436" cy="664036"/>
          </a:xfrm>
        </p:spPr>
        <p:txBody>
          <a:bodyPr/>
          <a:lstStyle/>
          <a:p>
            <a:pPr marL="0" indent="0">
              <a:buNone/>
            </a:pPr>
            <a:r>
              <a:rPr lang="en-AU" dirty="0"/>
              <a:t>All of the Coal</a:t>
            </a:r>
            <a:endParaRPr lang="en-GB" dirty="0"/>
          </a:p>
        </p:txBody>
      </p:sp>
    </p:spTree>
    <p:extLst>
      <p:ext uri="{BB962C8B-B14F-4D97-AF65-F5344CB8AC3E}">
        <p14:creationId xmlns:p14="http://schemas.microsoft.com/office/powerpoint/2010/main" val="141821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8615D-F3C1-4F2F-99DF-B42F8BAD534F}"/>
              </a:ext>
            </a:extLst>
          </p:cNvPr>
          <p:cNvSpPr>
            <a:spLocks noGrp="1"/>
          </p:cNvSpPr>
          <p:nvPr>
            <p:ph type="title"/>
          </p:nvPr>
        </p:nvSpPr>
        <p:spPr/>
        <p:txBody>
          <a:bodyPr/>
          <a:lstStyle/>
          <a:p>
            <a:r>
              <a:rPr lang="en-AU" dirty="0"/>
              <a:t>How are you going to produce energy?</a:t>
            </a:r>
            <a:endParaRPr lang="en-GB" dirty="0"/>
          </a:p>
        </p:txBody>
      </p:sp>
      <p:sp>
        <p:nvSpPr>
          <p:cNvPr id="3" name="Content Placeholder 2">
            <a:extLst>
              <a:ext uri="{FF2B5EF4-FFF2-40B4-BE49-F238E27FC236}">
                <a16:creationId xmlns:a16="http://schemas.microsoft.com/office/drawing/2014/main" id="{DF28C783-4C62-4057-A5D7-4A6FC932ED57}"/>
              </a:ext>
            </a:extLst>
          </p:cNvPr>
          <p:cNvSpPr>
            <a:spLocks noGrp="1"/>
          </p:cNvSpPr>
          <p:nvPr>
            <p:ph idx="1"/>
          </p:nvPr>
        </p:nvSpPr>
        <p:spPr/>
        <p:txBody>
          <a:bodyPr/>
          <a:lstStyle/>
          <a:p>
            <a:pPr marL="0" indent="0">
              <a:buNone/>
            </a:pPr>
            <a:r>
              <a:rPr lang="en-AU" dirty="0"/>
              <a:t>Long answer: Step 1. Subsidise Coal Companies while moving away from Coal. Step 2. Introduce mass wind turbines. Step 3. At an appropriate time (Once coal no longer makes up the majority) ban Coal as a fuel source. Step 4. Add Hydro Dams to major rivers. Step 5. Export All of our Coal. Step 6. We stop selling Plutonium and we start Making nuclear Weapons.   Step 7. Start Buying Nuclear Warheads. Step 8. Become a Nuclear Powerhouse and Confiscate all nuclear Weapons. Step 9. Hold the entire World Hostage. Step 10. Profit.</a:t>
            </a:r>
          </a:p>
          <a:p>
            <a:pPr marL="0" indent="0">
              <a:buNone/>
            </a:pPr>
            <a:endParaRPr lang="en-AU" dirty="0"/>
          </a:p>
          <a:p>
            <a:pPr marL="0" indent="0">
              <a:buNone/>
            </a:pPr>
            <a:r>
              <a:rPr lang="en-AU" dirty="0"/>
              <a:t>Short answer: Ban Coal. </a:t>
            </a:r>
          </a:p>
          <a:p>
            <a:pPr marL="0" indent="0">
              <a:buNone/>
            </a:pPr>
            <a:endParaRPr lang="en-GB" dirty="0"/>
          </a:p>
        </p:txBody>
      </p:sp>
    </p:spTree>
    <p:extLst>
      <p:ext uri="{BB962C8B-B14F-4D97-AF65-F5344CB8AC3E}">
        <p14:creationId xmlns:p14="http://schemas.microsoft.com/office/powerpoint/2010/main" val="2172713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C484A-CB97-4CAC-8D85-0AB33515C27F}"/>
              </a:ext>
            </a:extLst>
          </p:cNvPr>
          <p:cNvSpPr>
            <a:spLocks noGrp="1"/>
          </p:cNvSpPr>
          <p:nvPr>
            <p:ph type="title"/>
          </p:nvPr>
        </p:nvSpPr>
        <p:spPr/>
        <p:txBody>
          <a:bodyPr/>
          <a:lstStyle/>
          <a:p>
            <a:r>
              <a:rPr lang="en-AU" dirty="0"/>
              <a:t>Where would I put Renewable Resource Power Station</a:t>
            </a:r>
            <a:endParaRPr lang="en-GB" dirty="0"/>
          </a:p>
        </p:txBody>
      </p:sp>
      <p:sp>
        <p:nvSpPr>
          <p:cNvPr id="3" name="Content Placeholder 2">
            <a:extLst>
              <a:ext uri="{FF2B5EF4-FFF2-40B4-BE49-F238E27FC236}">
                <a16:creationId xmlns:a16="http://schemas.microsoft.com/office/drawing/2014/main" id="{8BA01791-84F3-4AA8-90DD-2CDEED4F730D}"/>
              </a:ext>
            </a:extLst>
          </p:cNvPr>
          <p:cNvSpPr>
            <a:spLocks noGrp="1"/>
          </p:cNvSpPr>
          <p:nvPr>
            <p:ph idx="1"/>
          </p:nvPr>
        </p:nvSpPr>
        <p:spPr/>
        <p:txBody>
          <a:bodyPr/>
          <a:lstStyle/>
          <a:p>
            <a:pPr marL="0" indent="0">
              <a:buNone/>
            </a:pPr>
            <a:r>
              <a:rPr lang="en-AU" dirty="0"/>
              <a:t>Long answer: We put Hydro Dams in high speed rapids on major rivers or funnels leading out to the ocean. Wind Turbines are to be placed in high Wind area‘s. If an area has neither of these then we build a nuclear Reactor Nearby to fuel it.</a:t>
            </a:r>
          </a:p>
          <a:p>
            <a:pPr marL="0" indent="0">
              <a:buNone/>
            </a:pPr>
            <a:endParaRPr lang="en-AU" dirty="0"/>
          </a:p>
          <a:p>
            <a:pPr marL="0" indent="0">
              <a:buNone/>
            </a:pPr>
            <a:endParaRPr lang="en-AU" dirty="0"/>
          </a:p>
          <a:p>
            <a:pPr marL="0" indent="0">
              <a:buNone/>
            </a:pPr>
            <a:endParaRPr lang="en-AU" dirty="0"/>
          </a:p>
          <a:p>
            <a:pPr marL="0" indent="0">
              <a:buNone/>
            </a:pPr>
            <a:r>
              <a:rPr lang="en-AU" dirty="0"/>
              <a:t>Short answer: Hydro Dam, Wind Turbines &amp; Nuclear reactors go  brrrrrrrrrrrrrrrrrrrrrrrr.</a:t>
            </a:r>
            <a:endParaRPr lang="en-GB" dirty="0"/>
          </a:p>
        </p:txBody>
      </p:sp>
    </p:spTree>
    <p:extLst>
      <p:ext uri="{BB962C8B-B14F-4D97-AF65-F5344CB8AC3E}">
        <p14:creationId xmlns:p14="http://schemas.microsoft.com/office/powerpoint/2010/main" val="780290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89BA-7D15-4C77-9D2E-3ADCBFE01E1A}"/>
              </a:ext>
            </a:extLst>
          </p:cNvPr>
          <p:cNvSpPr>
            <a:spLocks noGrp="1"/>
          </p:cNvSpPr>
          <p:nvPr>
            <p:ph type="title"/>
          </p:nvPr>
        </p:nvSpPr>
        <p:spPr/>
        <p:txBody>
          <a:bodyPr/>
          <a:lstStyle/>
          <a:p>
            <a:r>
              <a:rPr lang="en-AU" dirty="0"/>
              <a:t>What percentage of Power will come from these alternate Sources</a:t>
            </a:r>
            <a:endParaRPr lang="en-GB" dirty="0"/>
          </a:p>
        </p:txBody>
      </p:sp>
      <p:sp>
        <p:nvSpPr>
          <p:cNvPr id="3" name="Content Placeholder 2">
            <a:extLst>
              <a:ext uri="{FF2B5EF4-FFF2-40B4-BE49-F238E27FC236}">
                <a16:creationId xmlns:a16="http://schemas.microsoft.com/office/drawing/2014/main" id="{8C4F0B8B-7977-40E6-9889-AE0193B83BEB}"/>
              </a:ext>
            </a:extLst>
          </p:cNvPr>
          <p:cNvSpPr>
            <a:spLocks noGrp="1"/>
          </p:cNvSpPr>
          <p:nvPr>
            <p:ph idx="1"/>
          </p:nvPr>
        </p:nvSpPr>
        <p:spPr/>
        <p:txBody>
          <a:bodyPr/>
          <a:lstStyle/>
          <a:p>
            <a:pPr marL="0" indent="0">
              <a:buNone/>
            </a:pPr>
            <a:r>
              <a:rPr lang="en-AU" dirty="0"/>
              <a:t>Long answer: Slowly phasing out coal and eventually Banning it.</a:t>
            </a:r>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r>
              <a:rPr lang="en-AU" dirty="0"/>
              <a:t>Short</a:t>
            </a:r>
            <a:r>
              <a:rPr lang="en-GB" dirty="0"/>
              <a:t> answer: All The Coal.</a:t>
            </a:r>
            <a:endParaRPr lang="en-AU" dirty="0"/>
          </a:p>
        </p:txBody>
      </p:sp>
    </p:spTree>
    <p:extLst>
      <p:ext uri="{BB962C8B-B14F-4D97-AF65-F5344CB8AC3E}">
        <p14:creationId xmlns:p14="http://schemas.microsoft.com/office/powerpoint/2010/main" val="28286707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TM03457503[[fn=Quotable]]</Template>
  <TotalTime>46</TotalTime>
  <Words>297</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Wingdings 2</vt:lpstr>
      <vt:lpstr>Quotable</vt:lpstr>
      <vt:lpstr>My Background PowerPoint</vt:lpstr>
      <vt:lpstr>How much energy does Australia consume?</vt:lpstr>
      <vt:lpstr>What do you export to other Countries? </vt:lpstr>
      <vt:lpstr>How are you going to produce energy?</vt:lpstr>
      <vt:lpstr>Where would I put Renewable Resource Power Station</vt:lpstr>
      <vt:lpstr>What percentage of Power will come from these alternate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Finlay, Aidan</dc:creator>
  <cp:lastModifiedBy>Finlay, Aidan</cp:lastModifiedBy>
  <cp:revision>24</cp:revision>
  <dcterms:created xsi:type="dcterms:W3CDTF">2020-06-16T02:13:02Z</dcterms:created>
  <dcterms:modified xsi:type="dcterms:W3CDTF">2020-06-16T02:59:19Z</dcterms:modified>
</cp:coreProperties>
</file>