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0" d="100"/>
          <a:sy n="80" d="100"/>
        </p:scale>
        <p:origin x="1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6/17/2020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6/17/2020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D999-95F2-41C5-850A-89CB46786C21}"/>
              </a:ext>
            </a:extLst>
          </p:cNvPr>
          <p:cNvSpPr>
            <a:spLocks noGrp="1"/>
          </p:cNvSpPr>
          <p:nvPr>
            <p:ph type="ctrTitle"/>
          </p:nvPr>
        </p:nvSpPr>
        <p:spPr/>
        <p:txBody>
          <a:bodyPr/>
          <a:lstStyle/>
          <a:p>
            <a:r>
              <a:rPr lang="en-AU" dirty="0"/>
              <a:t>My Background PowerPoint</a:t>
            </a:r>
            <a:endParaRPr lang="en-GB" dirty="0"/>
          </a:p>
        </p:txBody>
      </p:sp>
      <p:sp>
        <p:nvSpPr>
          <p:cNvPr id="3" name="Subtitle 2">
            <a:extLst>
              <a:ext uri="{FF2B5EF4-FFF2-40B4-BE49-F238E27FC236}">
                <a16:creationId xmlns:a16="http://schemas.microsoft.com/office/drawing/2014/main" id="{CA19E8E3-4361-4260-93BF-151AD824347F}"/>
              </a:ext>
            </a:extLst>
          </p:cNvPr>
          <p:cNvSpPr>
            <a:spLocks noGrp="1"/>
          </p:cNvSpPr>
          <p:nvPr>
            <p:ph type="subTitle" idx="1"/>
          </p:nvPr>
        </p:nvSpPr>
        <p:spPr/>
        <p:txBody>
          <a:bodyPr/>
          <a:lstStyle/>
          <a:p>
            <a:r>
              <a:rPr lang="en-AU" dirty="0"/>
              <a:t>I exist</a:t>
            </a:r>
            <a:endParaRPr lang="en-GB" dirty="0"/>
          </a:p>
        </p:txBody>
      </p:sp>
    </p:spTree>
    <p:extLst>
      <p:ext uri="{BB962C8B-B14F-4D97-AF65-F5344CB8AC3E}">
        <p14:creationId xmlns:p14="http://schemas.microsoft.com/office/powerpoint/2010/main" val="3481638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4A8B-0742-4B28-9246-D1DF35667FD8}"/>
              </a:ext>
            </a:extLst>
          </p:cNvPr>
          <p:cNvSpPr>
            <a:spLocks noGrp="1"/>
          </p:cNvSpPr>
          <p:nvPr>
            <p:ph type="title"/>
          </p:nvPr>
        </p:nvSpPr>
        <p:spPr/>
        <p:txBody>
          <a:bodyPr/>
          <a:lstStyle/>
          <a:p>
            <a:r>
              <a:rPr lang="en-GB" dirty="0"/>
              <a:t>Economic Impact</a:t>
            </a:r>
          </a:p>
        </p:txBody>
      </p:sp>
      <p:sp>
        <p:nvSpPr>
          <p:cNvPr id="3" name="Content Placeholder 2">
            <a:extLst>
              <a:ext uri="{FF2B5EF4-FFF2-40B4-BE49-F238E27FC236}">
                <a16:creationId xmlns:a16="http://schemas.microsoft.com/office/drawing/2014/main" id="{15821BCB-D693-4CDA-85B0-87D10653C0B4}"/>
              </a:ext>
            </a:extLst>
          </p:cNvPr>
          <p:cNvSpPr>
            <a:spLocks noGrp="1"/>
          </p:cNvSpPr>
          <p:nvPr>
            <p:ph idx="1"/>
          </p:nvPr>
        </p:nvSpPr>
        <p:spPr/>
        <p:txBody>
          <a:bodyPr/>
          <a:lstStyle/>
          <a:p>
            <a:pPr marL="0" indent="0">
              <a:buNone/>
            </a:pPr>
            <a:r>
              <a:rPr lang="en-GB" dirty="0"/>
              <a:t>Long answer: It will cost a lot of money. Like none will profit at all. There is no financial reason even consider this plan because the only ones who will profit will be the coal companies who got banned</a:t>
            </a:r>
          </a:p>
          <a:p>
            <a:pPr marL="0" indent="0">
              <a:buNone/>
            </a:pPr>
            <a:endParaRPr lang="en-GB" dirty="0"/>
          </a:p>
          <a:p>
            <a:pPr marL="0" indent="0">
              <a:buNone/>
            </a:pPr>
            <a:endParaRPr lang="en-GB" dirty="0"/>
          </a:p>
          <a:p>
            <a:pPr marL="0" indent="0">
              <a:buNone/>
            </a:pPr>
            <a:endParaRPr lang="en-GB" dirty="0"/>
          </a:p>
          <a:p>
            <a:pPr marL="0" indent="0">
              <a:buNone/>
            </a:pPr>
            <a:r>
              <a:rPr lang="en-GB" dirty="0"/>
              <a:t>Short answer: In terms of money, we have no money</a:t>
            </a:r>
          </a:p>
        </p:txBody>
      </p:sp>
    </p:spTree>
    <p:extLst>
      <p:ext uri="{BB962C8B-B14F-4D97-AF65-F5344CB8AC3E}">
        <p14:creationId xmlns:p14="http://schemas.microsoft.com/office/powerpoint/2010/main" val="4138107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13B36E-D661-412D-B608-B061381E4DC6}"/>
              </a:ext>
            </a:extLst>
          </p:cNvPr>
          <p:cNvSpPr>
            <a:spLocks noGrp="1"/>
          </p:cNvSpPr>
          <p:nvPr>
            <p:ph type="title"/>
          </p:nvPr>
        </p:nvSpPr>
        <p:spPr/>
        <p:txBody>
          <a:bodyPr/>
          <a:lstStyle/>
          <a:p>
            <a:r>
              <a:rPr lang="en-GB" dirty="0"/>
              <a:t>The End</a:t>
            </a:r>
          </a:p>
        </p:txBody>
      </p:sp>
      <p:sp>
        <p:nvSpPr>
          <p:cNvPr id="5" name="Text Placeholder 4">
            <a:extLst>
              <a:ext uri="{FF2B5EF4-FFF2-40B4-BE49-F238E27FC236}">
                <a16:creationId xmlns:a16="http://schemas.microsoft.com/office/drawing/2014/main" id="{2001C3C9-30CF-4A0B-8D0D-319B8936025E}"/>
              </a:ext>
            </a:extLst>
          </p:cNvPr>
          <p:cNvSpPr>
            <a:spLocks noGrp="1"/>
          </p:cNvSpPr>
          <p:nvPr>
            <p:ph type="body" sz="quarter" idx="16"/>
          </p:nvPr>
        </p:nvSpPr>
        <p:spPr/>
        <p:txBody>
          <a:bodyPr/>
          <a:lstStyle/>
          <a:p>
            <a:r>
              <a:rPr lang="en-GB" dirty="0"/>
              <a:t>Also </a:t>
            </a:r>
            <a:r>
              <a:rPr lang="en-GB"/>
              <a:t>I exist</a:t>
            </a:r>
            <a:endParaRPr lang="en-GB" dirty="0"/>
          </a:p>
        </p:txBody>
      </p:sp>
    </p:spTree>
    <p:extLst>
      <p:ext uri="{BB962C8B-B14F-4D97-AF65-F5344CB8AC3E}">
        <p14:creationId xmlns:p14="http://schemas.microsoft.com/office/powerpoint/2010/main" val="1725938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537E7-720F-417F-85DF-8CB334ABE9F6}"/>
              </a:ext>
            </a:extLst>
          </p:cNvPr>
          <p:cNvSpPr>
            <a:spLocks noGrp="1"/>
          </p:cNvSpPr>
          <p:nvPr>
            <p:ph type="title"/>
          </p:nvPr>
        </p:nvSpPr>
        <p:spPr/>
        <p:txBody>
          <a:bodyPr/>
          <a:lstStyle/>
          <a:p>
            <a:r>
              <a:rPr lang="en-AU" dirty="0"/>
              <a:t>How much energy does Australia consume?</a:t>
            </a:r>
            <a:endParaRPr lang="en-GB" dirty="0"/>
          </a:p>
        </p:txBody>
      </p:sp>
      <p:sp>
        <p:nvSpPr>
          <p:cNvPr id="3" name="Content Placeholder 2">
            <a:extLst>
              <a:ext uri="{FF2B5EF4-FFF2-40B4-BE49-F238E27FC236}">
                <a16:creationId xmlns:a16="http://schemas.microsoft.com/office/drawing/2014/main" id="{971581ED-7551-4605-94B2-BD2633BF0C57}"/>
              </a:ext>
            </a:extLst>
          </p:cNvPr>
          <p:cNvSpPr>
            <a:spLocks noGrp="1"/>
          </p:cNvSpPr>
          <p:nvPr>
            <p:ph idx="1"/>
          </p:nvPr>
        </p:nvSpPr>
        <p:spPr/>
        <p:txBody>
          <a:bodyPr/>
          <a:lstStyle/>
          <a:p>
            <a:pPr marL="0" indent="0">
              <a:buNone/>
            </a:pPr>
            <a:r>
              <a:rPr lang="en-AU" dirty="0"/>
              <a:t>Long answer: Three quadrillion, six hundred twenty-one trillion, four hundred sixteen billion, seven hundred million Microwaves.</a:t>
            </a:r>
          </a:p>
          <a:p>
            <a:pPr marL="0" indent="0">
              <a:buNone/>
            </a:pPr>
            <a:endParaRPr lang="en-AU" dirty="0"/>
          </a:p>
          <a:p>
            <a:pPr marL="0" indent="0">
              <a:buNone/>
            </a:pPr>
            <a:endParaRPr lang="en-AU" dirty="0"/>
          </a:p>
          <a:p>
            <a:pPr marL="0" indent="0">
              <a:buNone/>
            </a:pPr>
            <a:endParaRPr lang="en-AU" dirty="0"/>
          </a:p>
          <a:p>
            <a:pPr marL="0" indent="0">
              <a:buNone/>
            </a:pPr>
            <a:r>
              <a:rPr lang="en-AU" dirty="0"/>
              <a:t>Short</a:t>
            </a:r>
            <a:r>
              <a:rPr lang="en-GB" dirty="0"/>
              <a:t> Answer: 4345.7 Petajoules.</a:t>
            </a:r>
          </a:p>
        </p:txBody>
      </p:sp>
    </p:spTree>
    <p:extLst>
      <p:ext uri="{BB962C8B-B14F-4D97-AF65-F5344CB8AC3E}">
        <p14:creationId xmlns:p14="http://schemas.microsoft.com/office/powerpoint/2010/main" val="393338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250D8-11A8-45DA-9CFD-19A4760C338C}"/>
              </a:ext>
            </a:extLst>
          </p:cNvPr>
          <p:cNvSpPr>
            <a:spLocks noGrp="1"/>
          </p:cNvSpPr>
          <p:nvPr>
            <p:ph type="title"/>
          </p:nvPr>
        </p:nvSpPr>
        <p:spPr/>
        <p:txBody>
          <a:bodyPr/>
          <a:lstStyle/>
          <a:p>
            <a:r>
              <a:rPr lang="en-AU" dirty="0"/>
              <a:t>What do you export to other Countries? </a:t>
            </a:r>
            <a:endParaRPr lang="en-GB" dirty="0"/>
          </a:p>
        </p:txBody>
      </p:sp>
      <p:sp>
        <p:nvSpPr>
          <p:cNvPr id="3" name="Content Placeholder 2">
            <a:extLst>
              <a:ext uri="{FF2B5EF4-FFF2-40B4-BE49-F238E27FC236}">
                <a16:creationId xmlns:a16="http://schemas.microsoft.com/office/drawing/2014/main" id="{054BB73D-14D0-41C3-8357-A48A1002FB7F}"/>
              </a:ext>
            </a:extLst>
          </p:cNvPr>
          <p:cNvSpPr>
            <a:spLocks noGrp="1"/>
          </p:cNvSpPr>
          <p:nvPr>
            <p:ph idx="1"/>
          </p:nvPr>
        </p:nvSpPr>
        <p:spPr>
          <a:xfrm>
            <a:off x="5196281" y="3096982"/>
            <a:ext cx="1799436" cy="664036"/>
          </a:xfrm>
        </p:spPr>
        <p:txBody>
          <a:bodyPr/>
          <a:lstStyle/>
          <a:p>
            <a:pPr marL="0" indent="0">
              <a:buNone/>
            </a:pPr>
            <a:r>
              <a:rPr lang="en-AU" dirty="0"/>
              <a:t>All of the Coal</a:t>
            </a:r>
            <a:endParaRPr lang="en-GB" dirty="0"/>
          </a:p>
        </p:txBody>
      </p:sp>
    </p:spTree>
    <p:extLst>
      <p:ext uri="{BB962C8B-B14F-4D97-AF65-F5344CB8AC3E}">
        <p14:creationId xmlns:p14="http://schemas.microsoft.com/office/powerpoint/2010/main" val="141821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8615D-F3C1-4F2F-99DF-B42F8BAD534F}"/>
              </a:ext>
            </a:extLst>
          </p:cNvPr>
          <p:cNvSpPr>
            <a:spLocks noGrp="1"/>
          </p:cNvSpPr>
          <p:nvPr>
            <p:ph type="title"/>
          </p:nvPr>
        </p:nvSpPr>
        <p:spPr/>
        <p:txBody>
          <a:bodyPr/>
          <a:lstStyle/>
          <a:p>
            <a:r>
              <a:rPr lang="en-AU" dirty="0"/>
              <a:t>How are you going to produce energy?</a:t>
            </a:r>
            <a:endParaRPr lang="en-GB" dirty="0"/>
          </a:p>
        </p:txBody>
      </p:sp>
      <p:sp>
        <p:nvSpPr>
          <p:cNvPr id="3" name="Content Placeholder 2">
            <a:extLst>
              <a:ext uri="{FF2B5EF4-FFF2-40B4-BE49-F238E27FC236}">
                <a16:creationId xmlns:a16="http://schemas.microsoft.com/office/drawing/2014/main" id="{DF28C783-4C62-4057-A5D7-4A6FC932ED57}"/>
              </a:ext>
            </a:extLst>
          </p:cNvPr>
          <p:cNvSpPr>
            <a:spLocks noGrp="1"/>
          </p:cNvSpPr>
          <p:nvPr>
            <p:ph idx="1"/>
          </p:nvPr>
        </p:nvSpPr>
        <p:spPr/>
        <p:txBody>
          <a:bodyPr/>
          <a:lstStyle/>
          <a:p>
            <a:pPr marL="0" indent="0">
              <a:buNone/>
            </a:pPr>
            <a:r>
              <a:rPr lang="en-AU" dirty="0"/>
              <a:t>Long answer: Step 1. Subsidise Coal Companies while moving away from Coal. Step 2. Introduce mass wind turbines. Step 3. At an appropriate time (Once coal no longer makes up the majority) ban Coal as a fuel source. Step 4. Add Hydro Dams to major rivers. Step 5. Export All of our Coal. Step 6. We stop selling Plutonium and we start Making nuclear Weapons.   Step 7. Start Buying Nuclear Warheads. Step 8. Become a Nuclear Powerhouse and Confiscate all nuclear Weapons. Step 9. Hold the entire World Hostage. Step 10. Profit.</a:t>
            </a:r>
          </a:p>
          <a:p>
            <a:pPr marL="0" indent="0">
              <a:buNone/>
            </a:pPr>
            <a:endParaRPr lang="en-AU" dirty="0"/>
          </a:p>
          <a:p>
            <a:pPr marL="0" indent="0">
              <a:buNone/>
            </a:pPr>
            <a:r>
              <a:rPr lang="en-AU" dirty="0"/>
              <a:t>Short answer: Ban Coal. </a:t>
            </a:r>
          </a:p>
          <a:p>
            <a:pPr marL="0" indent="0">
              <a:buNone/>
            </a:pPr>
            <a:endParaRPr lang="en-GB" dirty="0"/>
          </a:p>
        </p:txBody>
      </p:sp>
    </p:spTree>
    <p:extLst>
      <p:ext uri="{BB962C8B-B14F-4D97-AF65-F5344CB8AC3E}">
        <p14:creationId xmlns:p14="http://schemas.microsoft.com/office/powerpoint/2010/main" val="217271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C484A-CB97-4CAC-8D85-0AB33515C27F}"/>
              </a:ext>
            </a:extLst>
          </p:cNvPr>
          <p:cNvSpPr>
            <a:spLocks noGrp="1"/>
          </p:cNvSpPr>
          <p:nvPr>
            <p:ph type="title"/>
          </p:nvPr>
        </p:nvSpPr>
        <p:spPr/>
        <p:txBody>
          <a:bodyPr/>
          <a:lstStyle/>
          <a:p>
            <a:r>
              <a:rPr lang="en-AU" dirty="0"/>
              <a:t>Where would I put Renewable Resource Power Station</a:t>
            </a:r>
            <a:endParaRPr lang="en-GB" dirty="0"/>
          </a:p>
        </p:txBody>
      </p:sp>
      <p:sp>
        <p:nvSpPr>
          <p:cNvPr id="3" name="Content Placeholder 2">
            <a:extLst>
              <a:ext uri="{FF2B5EF4-FFF2-40B4-BE49-F238E27FC236}">
                <a16:creationId xmlns:a16="http://schemas.microsoft.com/office/drawing/2014/main" id="{8BA01791-84F3-4AA8-90DD-2CDEED4F730D}"/>
              </a:ext>
            </a:extLst>
          </p:cNvPr>
          <p:cNvSpPr>
            <a:spLocks noGrp="1"/>
          </p:cNvSpPr>
          <p:nvPr>
            <p:ph idx="1"/>
          </p:nvPr>
        </p:nvSpPr>
        <p:spPr/>
        <p:txBody>
          <a:bodyPr/>
          <a:lstStyle/>
          <a:p>
            <a:pPr marL="0" indent="0">
              <a:buNone/>
            </a:pPr>
            <a:r>
              <a:rPr lang="en-AU" dirty="0"/>
              <a:t>Long answer: We put Hydro Dams in high speed rapids on major rivers or funnels leading out to the ocean. Wind Turbines are to be placed in high Wind area‘s. If an area has neither of these then we build a nuclear Reactor Nearby to fuel it.</a:t>
            </a:r>
          </a:p>
          <a:p>
            <a:pPr marL="0" indent="0">
              <a:buNone/>
            </a:pPr>
            <a:endParaRPr lang="en-AU" dirty="0"/>
          </a:p>
          <a:p>
            <a:pPr marL="0" indent="0">
              <a:buNone/>
            </a:pPr>
            <a:endParaRPr lang="en-AU" dirty="0"/>
          </a:p>
          <a:p>
            <a:pPr marL="0" indent="0">
              <a:buNone/>
            </a:pPr>
            <a:endParaRPr lang="en-AU" dirty="0"/>
          </a:p>
          <a:p>
            <a:pPr marL="0" indent="0">
              <a:buNone/>
            </a:pPr>
            <a:r>
              <a:rPr lang="en-AU" dirty="0"/>
              <a:t>Short answer: Hydro Dam, Wind Turbines &amp; Nuclear reactors go  brrrrrrrrrrrrrrrrrrrrrrrr.</a:t>
            </a:r>
            <a:endParaRPr lang="en-GB" dirty="0"/>
          </a:p>
        </p:txBody>
      </p:sp>
    </p:spTree>
    <p:extLst>
      <p:ext uri="{BB962C8B-B14F-4D97-AF65-F5344CB8AC3E}">
        <p14:creationId xmlns:p14="http://schemas.microsoft.com/office/powerpoint/2010/main" val="78029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89BA-7D15-4C77-9D2E-3ADCBFE01E1A}"/>
              </a:ext>
            </a:extLst>
          </p:cNvPr>
          <p:cNvSpPr>
            <a:spLocks noGrp="1"/>
          </p:cNvSpPr>
          <p:nvPr>
            <p:ph type="title"/>
          </p:nvPr>
        </p:nvSpPr>
        <p:spPr/>
        <p:txBody>
          <a:bodyPr/>
          <a:lstStyle/>
          <a:p>
            <a:r>
              <a:rPr lang="en-AU" dirty="0"/>
              <a:t>What percentage of Power will come from these alternate Sources</a:t>
            </a:r>
            <a:endParaRPr lang="en-GB" dirty="0"/>
          </a:p>
        </p:txBody>
      </p:sp>
      <p:sp>
        <p:nvSpPr>
          <p:cNvPr id="3" name="Content Placeholder 2">
            <a:extLst>
              <a:ext uri="{FF2B5EF4-FFF2-40B4-BE49-F238E27FC236}">
                <a16:creationId xmlns:a16="http://schemas.microsoft.com/office/drawing/2014/main" id="{8C4F0B8B-7977-40E6-9889-AE0193B83BEB}"/>
              </a:ext>
            </a:extLst>
          </p:cNvPr>
          <p:cNvSpPr>
            <a:spLocks noGrp="1"/>
          </p:cNvSpPr>
          <p:nvPr>
            <p:ph idx="1"/>
          </p:nvPr>
        </p:nvSpPr>
        <p:spPr/>
        <p:txBody>
          <a:bodyPr/>
          <a:lstStyle/>
          <a:p>
            <a:pPr marL="0" indent="0">
              <a:buNone/>
            </a:pPr>
            <a:r>
              <a:rPr lang="en-AU" dirty="0"/>
              <a:t>Long answer: Slowly phasing out coal and eventually Banning it.</a:t>
            </a:r>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r>
              <a:rPr lang="en-AU" dirty="0"/>
              <a:t>Short</a:t>
            </a:r>
            <a:r>
              <a:rPr lang="en-GB" dirty="0"/>
              <a:t> answer: Anything but Coal</a:t>
            </a:r>
            <a:endParaRPr lang="en-AU" dirty="0"/>
          </a:p>
        </p:txBody>
      </p:sp>
    </p:spTree>
    <p:extLst>
      <p:ext uri="{BB962C8B-B14F-4D97-AF65-F5344CB8AC3E}">
        <p14:creationId xmlns:p14="http://schemas.microsoft.com/office/powerpoint/2010/main" val="282867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9B63-C362-4B63-8EC9-52D70F21284F}"/>
              </a:ext>
            </a:extLst>
          </p:cNvPr>
          <p:cNvSpPr>
            <a:spLocks noGrp="1"/>
          </p:cNvSpPr>
          <p:nvPr>
            <p:ph type="title"/>
          </p:nvPr>
        </p:nvSpPr>
        <p:spPr/>
        <p:txBody>
          <a:bodyPr/>
          <a:lstStyle/>
          <a:p>
            <a:r>
              <a:rPr lang="en-AU" dirty="0"/>
              <a:t>Where would we store the electricity</a:t>
            </a:r>
            <a:endParaRPr lang="en-GB" dirty="0"/>
          </a:p>
        </p:txBody>
      </p:sp>
      <p:sp>
        <p:nvSpPr>
          <p:cNvPr id="3" name="Content Placeholder 2">
            <a:extLst>
              <a:ext uri="{FF2B5EF4-FFF2-40B4-BE49-F238E27FC236}">
                <a16:creationId xmlns:a16="http://schemas.microsoft.com/office/drawing/2014/main" id="{4748D8EB-185F-4BC8-B8B6-8B4ED3DAF407}"/>
              </a:ext>
            </a:extLst>
          </p:cNvPr>
          <p:cNvSpPr>
            <a:spLocks noGrp="1"/>
          </p:cNvSpPr>
          <p:nvPr>
            <p:ph idx="1"/>
          </p:nvPr>
        </p:nvSpPr>
        <p:spPr/>
        <p:txBody>
          <a:bodyPr/>
          <a:lstStyle/>
          <a:p>
            <a:pPr marL="0" indent="0">
              <a:buNone/>
            </a:pPr>
            <a:r>
              <a:rPr lang="en-AU" dirty="0"/>
              <a:t>Long answer: We make giant batteries in the Outback to store the power. The Facilities would contain massive batteries</a:t>
            </a:r>
          </a:p>
          <a:p>
            <a:pPr marL="0" indent="0">
              <a:buNone/>
            </a:pPr>
            <a:endParaRPr lang="en-AU" dirty="0"/>
          </a:p>
          <a:p>
            <a:pPr marL="0" indent="0">
              <a:buNone/>
            </a:pPr>
            <a:r>
              <a:rPr lang="en-AU" dirty="0"/>
              <a:t>Short</a:t>
            </a:r>
            <a:r>
              <a:rPr lang="en-GB" dirty="0"/>
              <a:t> answer: Battery is big.</a:t>
            </a:r>
            <a:endParaRPr lang="en-AU" dirty="0"/>
          </a:p>
        </p:txBody>
      </p:sp>
    </p:spTree>
    <p:extLst>
      <p:ext uri="{BB962C8B-B14F-4D97-AF65-F5344CB8AC3E}">
        <p14:creationId xmlns:p14="http://schemas.microsoft.com/office/powerpoint/2010/main" val="2619488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ABA07-0320-4673-9031-44EA1FA53477}"/>
              </a:ext>
            </a:extLst>
          </p:cNvPr>
          <p:cNvSpPr>
            <a:spLocks noGrp="1"/>
          </p:cNvSpPr>
          <p:nvPr>
            <p:ph type="title"/>
          </p:nvPr>
        </p:nvSpPr>
        <p:spPr>
          <a:xfrm>
            <a:off x="810000" y="447188"/>
            <a:ext cx="10571998" cy="970450"/>
          </a:xfrm>
        </p:spPr>
        <p:txBody>
          <a:bodyPr/>
          <a:lstStyle/>
          <a:p>
            <a:r>
              <a:rPr lang="en-GB" dirty="0"/>
              <a:t>Environmental Impacts</a:t>
            </a:r>
          </a:p>
        </p:txBody>
      </p:sp>
      <p:sp>
        <p:nvSpPr>
          <p:cNvPr id="3" name="Content Placeholder 2">
            <a:extLst>
              <a:ext uri="{FF2B5EF4-FFF2-40B4-BE49-F238E27FC236}">
                <a16:creationId xmlns:a16="http://schemas.microsoft.com/office/drawing/2014/main" id="{1E408DC6-AE7B-4D41-BCF2-E366547362BC}"/>
              </a:ext>
            </a:extLst>
          </p:cNvPr>
          <p:cNvSpPr>
            <a:spLocks noGrp="1"/>
          </p:cNvSpPr>
          <p:nvPr>
            <p:ph idx="1"/>
          </p:nvPr>
        </p:nvSpPr>
        <p:spPr/>
        <p:txBody>
          <a:bodyPr/>
          <a:lstStyle/>
          <a:p>
            <a:pPr marL="0" indent="0">
              <a:buNone/>
            </a:pPr>
            <a:r>
              <a:rPr lang="en-GB" dirty="0"/>
              <a:t>Long answer: We will be able to use more sustainable ways of generating energy and we could be a the forefront of Environmental protection</a:t>
            </a:r>
          </a:p>
          <a:p>
            <a:pPr marL="0" indent="0">
              <a:buNone/>
            </a:pPr>
            <a:endParaRPr lang="en-GB" dirty="0"/>
          </a:p>
          <a:p>
            <a:pPr marL="0" indent="0">
              <a:buNone/>
            </a:pPr>
            <a:endParaRPr lang="en-GB" dirty="0"/>
          </a:p>
          <a:p>
            <a:pPr marL="0" indent="0">
              <a:buNone/>
            </a:pPr>
            <a:endParaRPr lang="en-GB" dirty="0"/>
          </a:p>
          <a:p>
            <a:pPr marL="0" indent="0">
              <a:buNone/>
            </a:pPr>
            <a:r>
              <a:rPr lang="en-GB" dirty="0"/>
              <a:t>Short answer: like maybe we wont burn? Idk.</a:t>
            </a:r>
          </a:p>
        </p:txBody>
      </p:sp>
    </p:spTree>
    <p:extLst>
      <p:ext uri="{BB962C8B-B14F-4D97-AF65-F5344CB8AC3E}">
        <p14:creationId xmlns:p14="http://schemas.microsoft.com/office/powerpoint/2010/main" val="3457479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020D-E73D-43E9-B52A-F4F4297C48D3}"/>
              </a:ext>
            </a:extLst>
          </p:cNvPr>
          <p:cNvSpPr>
            <a:spLocks noGrp="1"/>
          </p:cNvSpPr>
          <p:nvPr>
            <p:ph type="title"/>
          </p:nvPr>
        </p:nvSpPr>
        <p:spPr/>
        <p:txBody>
          <a:bodyPr/>
          <a:lstStyle/>
          <a:p>
            <a:r>
              <a:rPr lang="en-GB" dirty="0"/>
              <a:t>Social Impacts</a:t>
            </a:r>
          </a:p>
        </p:txBody>
      </p:sp>
      <p:sp>
        <p:nvSpPr>
          <p:cNvPr id="3" name="Content Placeholder 2">
            <a:extLst>
              <a:ext uri="{FF2B5EF4-FFF2-40B4-BE49-F238E27FC236}">
                <a16:creationId xmlns:a16="http://schemas.microsoft.com/office/drawing/2014/main" id="{8BE8F2AC-3724-4869-88D1-58D70FA0979A}"/>
              </a:ext>
            </a:extLst>
          </p:cNvPr>
          <p:cNvSpPr>
            <a:spLocks noGrp="1"/>
          </p:cNvSpPr>
          <p:nvPr>
            <p:ph idx="1"/>
          </p:nvPr>
        </p:nvSpPr>
        <p:spPr/>
        <p:txBody>
          <a:bodyPr/>
          <a:lstStyle/>
          <a:p>
            <a:pPr marL="0" indent="0">
              <a:buNone/>
            </a:pPr>
            <a:r>
              <a:rPr lang="en-GB" dirty="0"/>
              <a:t>Long answer: A lot of land and people will have to be uprooted and many people will loose their jobs.</a:t>
            </a:r>
          </a:p>
          <a:p>
            <a:pPr marL="0" indent="0">
              <a:buNone/>
            </a:pPr>
            <a:endParaRPr lang="en-GB" dirty="0"/>
          </a:p>
          <a:p>
            <a:pPr marL="0" indent="0">
              <a:buNone/>
            </a:pPr>
            <a:endParaRPr lang="en-GB" dirty="0"/>
          </a:p>
          <a:p>
            <a:pPr marL="0" indent="0">
              <a:buNone/>
            </a:pPr>
            <a:endParaRPr lang="en-GB" dirty="0"/>
          </a:p>
          <a:p>
            <a:pPr marL="0" indent="0">
              <a:buNone/>
            </a:pPr>
            <a:r>
              <a:rPr lang="en-GB" dirty="0"/>
              <a:t>Short answer: This will be very costly</a:t>
            </a:r>
          </a:p>
        </p:txBody>
      </p:sp>
    </p:spTree>
    <p:extLst>
      <p:ext uri="{BB962C8B-B14F-4D97-AF65-F5344CB8AC3E}">
        <p14:creationId xmlns:p14="http://schemas.microsoft.com/office/powerpoint/2010/main" val="2584586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TM03457503[[fn=Quotable]]</Template>
  <TotalTime>85</TotalTime>
  <Words>461</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2</vt:lpstr>
      <vt:lpstr>Quotable</vt:lpstr>
      <vt:lpstr>My Background PowerPoint</vt:lpstr>
      <vt:lpstr>How much energy does Australia consume?</vt:lpstr>
      <vt:lpstr>What do you export to other Countries? </vt:lpstr>
      <vt:lpstr>How are you going to produce energy?</vt:lpstr>
      <vt:lpstr>Where would I put Renewable Resource Power Station</vt:lpstr>
      <vt:lpstr>What percentage of Power will come from these alternate Sources</vt:lpstr>
      <vt:lpstr>Where would we store the electricity</vt:lpstr>
      <vt:lpstr>Environmental Impacts</vt:lpstr>
      <vt:lpstr>Social Impacts</vt:lpstr>
      <vt:lpstr>Economic Impact</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Finlay, Aidan</dc:creator>
  <cp:lastModifiedBy>Finlay, Aidan</cp:lastModifiedBy>
  <cp:revision>30</cp:revision>
  <dcterms:created xsi:type="dcterms:W3CDTF">2020-06-16T02:13:02Z</dcterms:created>
  <dcterms:modified xsi:type="dcterms:W3CDTF">2020-06-17T04:38:48Z</dcterms:modified>
</cp:coreProperties>
</file>