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hildos Arabic Semi-Bold" charset="1" panose="000007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Genty Sans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8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026" y="7876791"/>
            <a:ext cx="19814052" cy="6761545"/>
          </a:xfrm>
          <a:custGeom>
            <a:avLst/>
            <a:gdLst/>
            <a:ahLst/>
            <a:cxnLst/>
            <a:rect r="r" b="b" t="t" l="l"/>
            <a:pathLst>
              <a:path h="6761545" w="19814052">
                <a:moveTo>
                  <a:pt x="0" y="0"/>
                </a:moveTo>
                <a:lnTo>
                  <a:pt x="19814052" y="0"/>
                </a:lnTo>
                <a:lnTo>
                  <a:pt x="19814052" y="6761545"/>
                </a:lnTo>
                <a:lnTo>
                  <a:pt x="0" y="6761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2973" y="1896343"/>
            <a:ext cx="5645424" cy="7157431"/>
          </a:xfrm>
          <a:custGeom>
            <a:avLst/>
            <a:gdLst/>
            <a:ahLst/>
            <a:cxnLst/>
            <a:rect r="r" b="b" t="t" l="l"/>
            <a:pathLst>
              <a:path h="7157431" w="5645424">
                <a:moveTo>
                  <a:pt x="0" y="0"/>
                </a:moveTo>
                <a:lnTo>
                  <a:pt x="5645424" y="0"/>
                </a:lnTo>
                <a:lnTo>
                  <a:pt x="5645424" y="7157431"/>
                </a:lnTo>
                <a:lnTo>
                  <a:pt x="0" y="7157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85075" y="2323205"/>
            <a:ext cx="9308461" cy="367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03"/>
              </a:lnSpc>
            </a:pPr>
            <a:r>
              <a:rPr lang="en-US" sz="11193">
                <a:solidFill>
                  <a:srgbClr val="368D00"/>
                </a:solidFill>
                <a:latin typeface="Childos Arabic Semi-Bold"/>
              </a:rPr>
              <a:t>LEARN ABOUT BODY PARTS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285075" y="6000231"/>
            <a:ext cx="8274829" cy="0"/>
          </a:xfrm>
          <a:prstGeom prst="line">
            <a:avLst/>
          </a:prstGeom>
          <a:ln cap="flat" w="47625">
            <a:solidFill>
              <a:srgbClr val="368D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65494" y="278705"/>
            <a:ext cx="3767080" cy="1968299"/>
          </a:xfrm>
          <a:custGeom>
            <a:avLst/>
            <a:gdLst/>
            <a:ahLst/>
            <a:cxnLst/>
            <a:rect r="r" b="b" t="t" l="l"/>
            <a:pathLst>
              <a:path h="1968299" w="3767080">
                <a:moveTo>
                  <a:pt x="0" y="0"/>
                </a:moveTo>
                <a:lnTo>
                  <a:pt x="3767080" y="0"/>
                </a:lnTo>
                <a:lnTo>
                  <a:pt x="3767080" y="1968300"/>
                </a:lnTo>
                <a:lnTo>
                  <a:pt x="0" y="19683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85075" y="6212567"/>
            <a:ext cx="5780419" cy="97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800">
                <a:solidFill>
                  <a:srgbClr val="368D00"/>
                </a:solidFill>
                <a:latin typeface="Childos Arabic Semi-Bold"/>
              </a:rPr>
              <a:t>By : Science Genius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1438"/>
            <a:ext cx="16230600" cy="281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HOW DO YOU KEEP YOUR BODY HEALTHY FROM DISEASE?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6559848" y="2055142"/>
            <a:ext cx="11382415" cy="4904786"/>
          </a:xfrm>
          <a:custGeom>
            <a:avLst/>
            <a:gdLst/>
            <a:ahLst/>
            <a:cxnLst/>
            <a:rect r="r" b="b" t="t" l="l"/>
            <a:pathLst>
              <a:path h="4904786" w="11382415">
                <a:moveTo>
                  <a:pt x="0" y="0"/>
                </a:moveTo>
                <a:lnTo>
                  <a:pt x="11382415" y="0"/>
                </a:lnTo>
                <a:lnTo>
                  <a:pt x="11382415" y="4904786"/>
                </a:lnTo>
                <a:lnTo>
                  <a:pt x="0" y="4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5042993" y="4823222"/>
            <a:ext cx="6148975" cy="2649649"/>
          </a:xfrm>
          <a:custGeom>
            <a:avLst/>
            <a:gdLst/>
            <a:ahLst/>
            <a:cxnLst/>
            <a:rect r="r" b="b" t="t" l="l"/>
            <a:pathLst>
              <a:path h="2649649" w="6148975">
                <a:moveTo>
                  <a:pt x="6148975" y="2649649"/>
                </a:moveTo>
                <a:lnTo>
                  <a:pt x="0" y="2649649"/>
                </a:lnTo>
                <a:lnTo>
                  <a:pt x="0" y="0"/>
                </a:lnTo>
                <a:lnTo>
                  <a:pt x="6148975" y="0"/>
                </a:lnTo>
                <a:lnTo>
                  <a:pt x="6148975" y="2649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28177" y="3966467"/>
            <a:ext cx="2866847" cy="6232276"/>
          </a:xfrm>
          <a:custGeom>
            <a:avLst/>
            <a:gdLst/>
            <a:ahLst/>
            <a:cxnLst/>
            <a:rect r="r" b="b" t="t" l="l"/>
            <a:pathLst>
              <a:path h="6232276" w="2866847">
                <a:moveTo>
                  <a:pt x="0" y="0"/>
                </a:moveTo>
                <a:lnTo>
                  <a:pt x="2866846" y="0"/>
                </a:lnTo>
                <a:lnTo>
                  <a:pt x="2866846" y="6232276"/>
                </a:lnTo>
                <a:lnTo>
                  <a:pt x="0" y="6232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8869" y="4450385"/>
            <a:ext cx="7907210" cy="334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Clean the ears with cotton regularly.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Wash hands before and after eating.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Wash your feet when you enter the house.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Cover your nose if you smell bad.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Don't overeat candy.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026" y="7876791"/>
            <a:ext cx="19814052" cy="6761545"/>
          </a:xfrm>
          <a:custGeom>
            <a:avLst/>
            <a:gdLst/>
            <a:ahLst/>
            <a:cxnLst/>
            <a:rect r="r" b="b" t="t" l="l"/>
            <a:pathLst>
              <a:path h="6761545" w="19814052">
                <a:moveTo>
                  <a:pt x="0" y="0"/>
                </a:moveTo>
                <a:lnTo>
                  <a:pt x="19814052" y="0"/>
                </a:lnTo>
                <a:lnTo>
                  <a:pt x="19814052" y="6761545"/>
                </a:lnTo>
                <a:lnTo>
                  <a:pt x="0" y="6761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65494" y="278705"/>
            <a:ext cx="3767080" cy="1968299"/>
          </a:xfrm>
          <a:custGeom>
            <a:avLst/>
            <a:gdLst/>
            <a:ahLst/>
            <a:cxnLst/>
            <a:rect r="r" b="b" t="t" l="l"/>
            <a:pathLst>
              <a:path h="1968299" w="3767080">
                <a:moveTo>
                  <a:pt x="0" y="0"/>
                </a:moveTo>
                <a:lnTo>
                  <a:pt x="3767080" y="0"/>
                </a:lnTo>
                <a:lnTo>
                  <a:pt x="3767080" y="1968300"/>
                </a:lnTo>
                <a:lnTo>
                  <a:pt x="0" y="1968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8762" y="2057400"/>
            <a:ext cx="5476113" cy="8229600"/>
          </a:xfrm>
          <a:custGeom>
            <a:avLst/>
            <a:gdLst/>
            <a:ahLst/>
            <a:cxnLst/>
            <a:rect r="r" b="b" t="t" l="l"/>
            <a:pathLst>
              <a:path h="8229600" w="5476113">
                <a:moveTo>
                  <a:pt x="0" y="0"/>
                </a:moveTo>
                <a:lnTo>
                  <a:pt x="5476113" y="0"/>
                </a:lnTo>
                <a:lnTo>
                  <a:pt x="5476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3456651"/>
            <a:ext cx="7621146" cy="3220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20"/>
              </a:lnSpc>
            </a:pPr>
            <a:r>
              <a:rPr lang="en-US" sz="9857">
                <a:solidFill>
                  <a:srgbClr val="1F4D02"/>
                </a:solidFill>
                <a:latin typeface="Childos Arabic Semi-Bold"/>
              </a:rPr>
              <a:t>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97078" y="8189380"/>
            <a:ext cx="7315200" cy="3152186"/>
          </a:xfrm>
          <a:custGeom>
            <a:avLst/>
            <a:gdLst/>
            <a:ahLst/>
            <a:cxnLst/>
            <a:rect r="r" b="b" t="t" l="l"/>
            <a:pathLst>
              <a:path h="3152186" w="7315200">
                <a:moveTo>
                  <a:pt x="0" y="0"/>
                </a:moveTo>
                <a:lnTo>
                  <a:pt x="7315200" y="0"/>
                </a:lnTo>
                <a:lnTo>
                  <a:pt x="7315200" y="3152186"/>
                </a:lnTo>
                <a:lnTo>
                  <a:pt x="0" y="3152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5214" y="2569105"/>
            <a:ext cx="4317571" cy="6689195"/>
          </a:xfrm>
          <a:custGeom>
            <a:avLst/>
            <a:gdLst/>
            <a:ahLst/>
            <a:cxnLst/>
            <a:rect r="r" b="b" t="t" l="l"/>
            <a:pathLst>
              <a:path h="6689195" w="4317571">
                <a:moveTo>
                  <a:pt x="0" y="0"/>
                </a:moveTo>
                <a:lnTo>
                  <a:pt x="4317572" y="0"/>
                </a:lnTo>
                <a:lnTo>
                  <a:pt x="4317572" y="6689195"/>
                </a:lnTo>
                <a:lnTo>
                  <a:pt x="0" y="66891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4733" y="3341677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" id="5"/>
          <p:cNvSpPr/>
          <p:nvPr/>
        </p:nvSpPr>
        <p:spPr>
          <a:xfrm rot="10799999">
            <a:off x="5741524" y="4879381"/>
            <a:ext cx="173900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 rot="0">
            <a:off x="9255802" y="6130197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" id="7"/>
          <p:cNvSpPr/>
          <p:nvPr/>
        </p:nvSpPr>
        <p:spPr>
          <a:xfrm rot="10799999">
            <a:off x="5741524" y="6610811"/>
            <a:ext cx="173900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 rot="909483">
            <a:off x="9194968" y="7026460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10799999">
            <a:off x="6385970" y="8558274"/>
            <a:ext cx="173900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65494" y="278705"/>
            <a:ext cx="3767080" cy="1968299"/>
          </a:xfrm>
          <a:custGeom>
            <a:avLst/>
            <a:gdLst/>
            <a:ahLst/>
            <a:cxnLst/>
            <a:rect r="r" b="b" t="t" l="l"/>
            <a:pathLst>
              <a:path h="1968299" w="3767080">
                <a:moveTo>
                  <a:pt x="0" y="0"/>
                </a:moveTo>
                <a:lnTo>
                  <a:pt x="3767080" y="0"/>
                </a:lnTo>
                <a:lnTo>
                  <a:pt x="3767080" y="1968300"/>
                </a:lnTo>
                <a:lnTo>
                  <a:pt x="0" y="1968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52632" y="895350"/>
            <a:ext cx="9382735" cy="1439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PARTS OF THE BODY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80799" y="3068032"/>
            <a:ext cx="1028931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Hair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52632" y="4605736"/>
            <a:ext cx="1288892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Head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51868" y="5856553"/>
            <a:ext cx="1543397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Chest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52632" y="6337166"/>
            <a:ext cx="1028931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Arm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79120" y="7127741"/>
            <a:ext cx="1930610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Stomach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97078" y="8284630"/>
            <a:ext cx="1028931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Foot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12983" y="3086100"/>
            <a:ext cx="4262034" cy="4114800"/>
          </a:xfrm>
          <a:custGeom>
            <a:avLst/>
            <a:gdLst/>
            <a:ahLst/>
            <a:cxnLst/>
            <a:rect r="r" b="b" t="t" l="l"/>
            <a:pathLst>
              <a:path h="4114800" w="4262034">
                <a:moveTo>
                  <a:pt x="0" y="0"/>
                </a:moveTo>
                <a:lnTo>
                  <a:pt x="4262034" y="0"/>
                </a:lnTo>
                <a:lnTo>
                  <a:pt x="4262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1606324">
            <a:off x="10173321" y="4458907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 rot="-9609125">
            <a:off x="6349856" y="4938741"/>
            <a:ext cx="173900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" id="5"/>
          <p:cNvSpPr/>
          <p:nvPr/>
        </p:nvSpPr>
        <p:spPr>
          <a:xfrm rot="0">
            <a:off x="11191374" y="6387169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 rot="9710924">
            <a:off x="5750640" y="6644125"/>
            <a:ext cx="319242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" id="7"/>
          <p:cNvSpPr/>
          <p:nvPr/>
        </p:nvSpPr>
        <p:spPr>
          <a:xfrm rot="1171425">
            <a:off x="9289489" y="7177087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6555297" y="951438"/>
            <a:ext cx="5177406" cy="143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HEAD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69387" y="2788643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Eyebrow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1435" y="4287081"/>
            <a:ext cx="1031717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Eye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87440" y="6113524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Ear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44346" y="6903443"/>
            <a:ext cx="1278307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Nose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27843" y="7384057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Mouth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69387" y="3424481"/>
            <a:ext cx="4713404" cy="109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help hold sweat does not enter the eyeball.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31435" y="4916037"/>
            <a:ext cx="1519598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see.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87440" y="6663136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hear.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4346" y="7506424"/>
            <a:ext cx="2106687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smell.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27843" y="8036121"/>
            <a:ext cx="4074188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talk and chew.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-4170755" y="2761101"/>
            <a:ext cx="11382415" cy="4904786"/>
          </a:xfrm>
          <a:custGeom>
            <a:avLst/>
            <a:gdLst/>
            <a:ahLst/>
            <a:cxnLst/>
            <a:rect r="r" b="b" t="t" l="l"/>
            <a:pathLst>
              <a:path h="4904786" w="11382415">
                <a:moveTo>
                  <a:pt x="0" y="0"/>
                </a:moveTo>
                <a:lnTo>
                  <a:pt x="11382416" y="0"/>
                </a:lnTo>
                <a:lnTo>
                  <a:pt x="11382416" y="4904786"/>
                </a:lnTo>
                <a:lnTo>
                  <a:pt x="0" y="4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5400000">
            <a:off x="15042993" y="4823222"/>
            <a:ext cx="6148975" cy="2649649"/>
          </a:xfrm>
          <a:custGeom>
            <a:avLst/>
            <a:gdLst/>
            <a:ahLst/>
            <a:cxnLst/>
            <a:rect r="r" b="b" t="t" l="l"/>
            <a:pathLst>
              <a:path h="2649649" w="6148975">
                <a:moveTo>
                  <a:pt x="6148975" y="2649649"/>
                </a:moveTo>
                <a:lnTo>
                  <a:pt x="0" y="2649649"/>
                </a:lnTo>
                <a:lnTo>
                  <a:pt x="0" y="0"/>
                </a:lnTo>
                <a:lnTo>
                  <a:pt x="6148975" y="0"/>
                </a:lnTo>
                <a:lnTo>
                  <a:pt x="6148975" y="26496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19641" y="4245691"/>
            <a:ext cx="4648718" cy="3178033"/>
          </a:xfrm>
          <a:custGeom>
            <a:avLst/>
            <a:gdLst/>
            <a:ahLst/>
            <a:cxnLst/>
            <a:rect r="r" b="b" t="t" l="l"/>
            <a:pathLst>
              <a:path h="3178033" w="4648718">
                <a:moveTo>
                  <a:pt x="0" y="0"/>
                </a:moveTo>
                <a:lnTo>
                  <a:pt x="4648718" y="0"/>
                </a:lnTo>
                <a:lnTo>
                  <a:pt x="4648718" y="3178033"/>
                </a:lnTo>
                <a:lnTo>
                  <a:pt x="0" y="3178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55297" y="951438"/>
            <a:ext cx="5177406" cy="143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 MOUTH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-6178848" y="2033882"/>
            <a:ext cx="11382415" cy="4904786"/>
          </a:xfrm>
          <a:custGeom>
            <a:avLst/>
            <a:gdLst/>
            <a:ahLst/>
            <a:cxnLst/>
            <a:rect r="r" b="b" t="t" l="l"/>
            <a:pathLst>
              <a:path h="4904786" w="11382415">
                <a:moveTo>
                  <a:pt x="0" y="0"/>
                </a:moveTo>
                <a:lnTo>
                  <a:pt x="11382415" y="0"/>
                </a:lnTo>
                <a:lnTo>
                  <a:pt x="11382415" y="4904786"/>
                </a:lnTo>
                <a:lnTo>
                  <a:pt x="0" y="4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042993" y="4823222"/>
            <a:ext cx="6148975" cy="2649649"/>
          </a:xfrm>
          <a:custGeom>
            <a:avLst/>
            <a:gdLst/>
            <a:ahLst/>
            <a:cxnLst/>
            <a:rect r="r" b="b" t="t" l="l"/>
            <a:pathLst>
              <a:path h="2649649" w="6148975">
                <a:moveTo>
                  <a:pt x="6148975" y="2649649"/>
                </a:moveTo>
                <a:lnTo>
                  <a:pt x="0" y="2649649"/>
                </a:lnTo>
                <a:lnTo>
                  <a:pt x="0" y="0"/>
                </a:lnTo>
                <a:lnTo>
                  <a:pt x="6148975" y="0"/>
                </a:lnTo>
                <a:lnTo>
                  <a:pt x="6148975" y="26496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1606324">
            <a:off x="10249830" y="4003888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2545896" y="2333625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Lips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45896" y="2969463"/>
            <a:ext cx="4713404" cy="109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keep food not scattered and to smile.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9521097" y="6270499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2079252" y="6090897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Tongue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79252" y="6726735"/>
            <a:ext cx="4713404" cy="109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keep food not scattered and to smile.</a:t>
            </a:r>
          </a:p>
        </p:txBody>
      </p:sp>
      <p:sp>
        <p:nvSpPr>
          <p:cNvPr name="AutoShape 12" id="12"/>
          <p:cNvSpPr/>
          <p:nvPr/>
        </p:nvSpPr>
        <p:spPr>
          <a:xfrm rot="-10800000">
            <a:off x="6555297" y="5095875"/>
            <a:ext cx="203610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3" id="13"/>
          <p:cNvSpPr txBox="true"/>
          <p:nvPr/>
        </p:nvSpPr>
        <p:spPr>
          <a:xfrm rot="0">
            <a:off x="4412678" y="4605736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Tooth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2362" y="5288696"/>
            <a:ext cx="4713404" cy="109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To bite and cut food in the mouth.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59278" y="606382"/>
            <a:ext cx="5177406" cy="143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BODY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956554" y="-644468"/>
            <a:ext cx="8070242" cy="12503191"/>
          </a:xfrm>
          <a:custGeom>
            <a:avLst/>
            <a:gdLst/>
            <a:ahLst/>
            <a:cxnLst/>
            <a:rect r="r" b="b" t="t" l="l"/>
            <a:pathLst>
              <a:path h="12503191" w="8070242">
                <a:moveTo>
                  <a:pt x="0" y="0"/>
                </a:moveTo>
                <a:lnTo>
                  <a:pt x="8070241" y="0"/>
                </a:lnTo>
                <a:lnTo>
                  <a:pt x="8070241" y="12503191"/>
                </a:lnTo>
                <a:lnTo>
                  <a:pt x="0" y="1250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9865904" y="1856722"/>
            <a:ext cx="3235314" cy="3666026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" id="5"/>
          <p:cNvSpPr/>
          <p:nvPr/>
        </p:nvSpPr>
        <p:spPr>
          <a:xfrm flipV="true">
            <a:off x="10267135" y="4034773"/>
            <a:ext cx="3531045" cy="1871766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 flipV="true">
            <a:off x="9462941" y="6279495"/>
            <a:ext cx="4344160" cy="189840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" id="7"/>
          <p:cNvSpPr/>
          <p:nvPr/>
        </p:nvSpPr>
        <p:spPr>
          <a:xfrm>
            <a:off x="9532189" y="7509193"/>
            <a:ext cx="3494607" cy="1022294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 flipH="true">
            <a:off x="5424102" y="7844432"/>
            <a:ext cx="2857008" cy="589466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flipH="true" flipV="true">
            <a:off x="4626988" y="6684643"/>
            <a:ext cx="1151740" cy="406492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4619915" y="5205174"/>
            <a:ext cx="1945464" cy="1636583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5009746" y="3689735"/>
            <a:ext cx="2733050" cy="2964839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13268464" y="1318242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Neck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60592" y="3479461"/>
            <a:ext cx="3830599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Shoulder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60592" y="5721983"/>
            <a:ext cx="252365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Chest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84887" y="7950583"/>
            <a:ext cx="367417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Stomach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10677" y="7906040"/>
            <a:ext cx="3018476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Waist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96262" y="6128475"/>
            <a:ext cx="252365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Finger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6092" y="4644467"/>
            <a:ext cx="252365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Hand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79205" y="3055281"/>
            <a:ext cx="252365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Elbow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5400000">
            <a:off x="-5933733" y="1989728"/>
            <a:ext cx="11382415" cy="4904786"/>
          </a:xfrm>
          <a:custGeom>
            <a:avLst/>
            <a:gdLst/>
            <a:ahLst/>
            <a:cxnLst/>
            <a:rect r="r" b="b" t="t" l="l"/>
            <a:pathLst>
              <a:path h="4904786" w="11382415">
                <a:moveTo>
                  <a:pt x="0" y="0"/>
                </a:moveTo>
                <a:lnTo>
                  <a:pt x="11382415" y="0"/>
                </a:lnTo>
                <a:lnTo>
                  <a:pt x="11382415" y="4904786"/>
                </a:lnTo>
                <a:lnTo>
                  <a:pt x="0" y="4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5400000">
            <a:off x="15113613" y="4669551"/>
            <a:ext cx="6148975" cy="2649649"/>
          </a:xfrm>
          <a:custGeom>
            <a:avLst/>
            <a:gdLst/>
            <a:ahLst/>
            <a:cxnLst/>
            <a:rect r="r" b="b" t="t" l="l"/>
            <a:pathLst>
              <a:path h="2649649" w="6148975">
                <a:moveTo>
                  <a:pt x="6148974" y="2649649"/>
                </a:moveTo>
                <a:lnTo>
                  <a:pt x="0" y="2649649"/>
                </a:lnTo>
                <a:lnTo>
                  <a:pt x="0" y="0"/>
                </a:lnTo>
                <a:lnTo>
                  <a:pt x="6148974" y="0"/>
                </a:lnTo>
                <a:lnTo>
                  <a:pt x="6148974" y="26496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484246" y="7723120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80" y="0"/>
                </a:lnTo>
                <a:lnTo>
                  <a:pt x="2214380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1264" y="7894206"/>
            <a:ext cx="19814052" cy="6761545"/>
          </a:xfrm>
          <a:custGeom>
            <a:avLst/>
            <a:gdLst/>
            <a:ahLst/>
            <a:cxnLst/>
            <a:rect r="r" b="b" t="t" l="l"/>
            <a:pathLst>
              <a:path h="6761545" w="19814052">
                <a:moveTo>
                  <a:pt x="0" y="0"/>
                </a:moveTo>
                <a:lnTo>
                  <a:pt x="19814052" y="0"/>
                </a:lnTo>
                <a:lnTo>
                  <a:pt x="19814052" y="6761545"/>
                </a:lnTo>
                <a:lnTo>
                  <a:pt x="0" y="6761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4168" y="3762294"/>
            <a:ext cx="8182867" cy="5132889"/>
          </a:xfrm>
          <a:custGeom>
            <a:avLst/>
            <a:gdLst/>
            <a:ahLst/>
            <a:cxnLst/>
            <a:rect r="r" b="b" t="t" l="l"/>
            <a:pathLst>
              <a:path h="5132889" w="8182867">
                <a:moveTo>
                  <a:pt x="0" y="0"/>
                </a:moveTo>
                <a:lnTo>
                  <a:pt x="8182867" y="0"/>
                </a:lnTo>
                <a:lnTo>
                  <a:pt x="8182867" y="5132889"/>
                </a:lnTo>
                <a:lnTo>
                  <a:pt x="0" y="5132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71955" y="3762294"/>
            <a:ext cx="5116045" cy="4985819"/>
          </a:xfrm>
          <a:custGeom>
            <a:avLst/>
            <a:gdLst/>
            <a:ahLst/>
            <a:cxnLst/>
            <a:rect r="r" b="b" t="t" l="l"/>
            <a:pathLst>
              <a:path h="4985819" w="5116045">
                <a:moveTo>
                  <a:pt x="0" y="0"/>
                </a:moveTo>
                <a:lnTo>
                  <a:pt x="5116045" y="0"/>
                </a:lnTo>
                <a:lnTo>
                  <a:pt x="5116045" y="4985818"/>
                </a:lnTo>
                <a:lnTo>
                  <a:pt x="0" y="4985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55297" y="951438"/>
            <a:ext cx="5177406" cy="281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ARMS AND LEGS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911626" y="7210743"/>
            <a:ext cx="110767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7352674" y="6960911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Arms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52674" y="7596749"/>
            <a:ext cx="4713404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F4D02"/>
                </a:solidFill>
                <a:latin typeface="Open Sans"/>
              </a:rPr>
              <a:t>For holding something.</a:t>
            </a:r>
          </a:p>
        </p:txBody>
      </p:sp>
      <p:sp>
        <p:nvSpPr>
          <p:cNvPr name="AutoShape 9" id="9"/>
          <p:cNvSpPr/>
          <p:nvPr/>
        </p:nvSpPr>
        <p:spPr>
          <a:xfrm rot="10723712">
            <a:off x="12618118" y="5083592"/>
            <a:ext cx="110767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0337224" y="4773851"/>
            <a:ext cx="1883089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368D00"/>
                </a:solidFill>
                <a:latin typeface="Open Sans Bold"/>
              </a:rPr>
              <a:t>Legs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06908" y="5397340"/>
            <a:ext cx="4713404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1F4D02"/>
                </a:solidFill>
                <a:latin typeface="Open Sans"/>
              </a:rPr>
              <a:t>For walk and run.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65494" y="278705"/>
            <a:ext cx="3767080" cy="1968299"/>
          </a:xfrm>
          <a:custGeom>
            <a:avLst/>
            <a:gdLst/>
            <a:ahLst/>
            <a:cxnLst/>
            <a:rect r="r" b="b" t="t" l="l"/>
            <a:pathLst>
              <a:path h="1968299" w="3767080">
                <a:moveTo>
                  <a:pt x="0" y="0"/>
                </a:moveTo>
                <a:lnTo>
                  <a:pt x="3767080" y="0"/>
                </a:lnTo>
                <a:lnTo>
                  <a:pt x="3767080" y="1968300"/>
                </a:lnTo>
                <a:lnTo>
                  <a:pt x="0" y="19683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42257" y="-5950439"/>
            <a:ext cx="8070242" cy="12503191"/>
          </a:xfrm>
          <a:custGeom>
            <a:avLst/>
            <a:gdLst/>
            <a:ahLst/>
            <a:cxnLst/>
            <a:rect r="r" b="b" t="t" l="l"/>
            <a:pathLst>
              <a:path h="12503191" w="8070242">
                <a:moveTo>
                  <a:pt x="0" y="0"/>
                </a:moveTo>
                <a:lnTo>
                  <a:pt x="8070241" y="0"/>
                </a:lnTo>
                <a:lnTo>
                  <a:pt x="8070241" y="12503191"/>
                </a:lnTo>
                <a:lnTo>
                  <a:pt x="0" y="1250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9912652" y="3112002"/>
            <a:ext cx="3245885" cy="1359270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13303225" y="2555854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Knee</a:t>
            </a:r>
          </a:p>
        </p:txBody>
      </p:sp>
      <p:sp>
        <p:nvSpPr>
          <p:cNvPr name="AutoShape 5" id="5"/>
          <p:cNvSpPr/>
          <p:nvPr/>
        </p:nvSpPr>
        <p:spPr>
          <a:xfrm>
            <a:off x="10173583" y="6124291"/>
            <a:ext cx="2992079" cy="428461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13303225" y="6033130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Foot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8983496" y="6349341"/>
            <a:ext cx="587759" cy="798849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8186028" y="7045179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Heel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5020869" y="6349811"/>
            <a:ext cx="1556001" cy="398954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3341685" y="6107708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Toe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4742257" y="3518514"/>
            <a:ext cx="2961304" cy="535350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2598326" y="2961288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Thigh</a:t>
            </a: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4742257" y="5209239"/>
            <a:ext cx="2881224" cy="789514"/>
          </a:xfrm>
          <a:prstGeom prst="line">
            <a:avLst/>
          </a:prstGeom>
          <a:ln cap="flat" w="38100">
            <a:solidFill>
              <a:srgbClr val="45191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2598326" y="4608829"/>
            <a:ext cx="280114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285">
                <a:solidFill>
                  <a:srgbClr val="000000"/>
                </a:solidFill>
                <a:latin typeface="Genty Sans"/>
              </a:rPr>
              <a:t>Ankle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671264" y="7894206"/>
            <a:ext cx="19814052" cy="6761545"/>
          </a:xfrm>
          <a:custGeom>
            <a:avLst/>
            <a:gdLst/>
            <a:ahLst/>
            <a:cxnLst/>
            <a:rect r="r" b="b" t="t" l="l"/>
            <a:pathLst>
              <a:path h="6761545" w="19814052">
                <a:moveTo>
                  <a:pt x="0" y="0"/>
                </a:moveTo>
                <a:lnTo>
                  <a:pt x="19814052" y="0"/>
                </a:lnTo>
                <a:lnTo>
                  <a:pt x="19814052" y="6761545"/>
                </a:lnTo>
                <a:lnTo>
                  <a:pt x="0" y="6761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20828" y="44550"/>
            <a:ext cx="3767080" cy="1968299"/>
          </a:xfrm>
          <a:custGeom>
            <a:avLst/>
            <a:gdLst/>
            <a:ahLst/>
            <a:cxnLst/>
            <a:rect r="r" b="b" t="t" l="l"/>
            <a:pathLst>
              <a:path h="1968299" w="3767080">
                <a:moveTo>
                  <a:pt x="0" y="0"/>
                </a:moveTo>
                <a:lnTo>
                  <a:pt x="3767080" y="0"/>
                </a:lnTo>
                <a:lnTo>
                  <a:pt x="3767080" y="1968300"/>
                </a:lnTo>
                <a:lnTo>
                  <a:pt x="0" y="1968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142828" y="573432"/>
            <a:ext cx="5177406" cy="143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LEGS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87990" y="5307402"/>
            <a:ext cx="5771310" cy="4114800"/>
          </a:xfrm>
          <a:custGeom>
            <a:avLst/>
            <a:gdLst/>
            <a:ahLst/>
            <a:cxnLst/>
            <a:rect r="r" b="b" t="t" l="l"/>
            <a:pathLst>
              <a:path h="4114800" w="5771310">
                <a:moveTo>
                  <a:pt x="0" y="0"/>
                </a:moveTo>
                <a:lnTo>
                  <a:pt x="5771310" y="0"/>
                </a:lnTo>
                <a:lnTo>
                  <a:pt x="57713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7268" y="5701284"/>
            <a:ext cx="4120998" cy="3720918"/>
          </a:xfrm>
          <a:custGeom>
            <a:avLst/>
            <a:gdLst/>
            <a:ahLst/>
            <a:cxnLst/>
            <a:rect r="r" b="b" t="t" l="l"/>
            <a:pathLst>
              <a:path h="3720918" w="4120998">
                <a:moveTo>
                  <a:pt x="0" y="0"/>
                </a:moveTo>
                <a:lnTo>
                  <a:pt x="4120998" y="0"/>
                </a:lnTo>
                <a:lnTo>
                  <a:pt x="4120998" y="3720918"/>
                </a:lnTo>
                <a:lnTo>
                  <a:pt x="0" y="3720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14086" y="478050"/>
            <a:ext cx="4519119" cy="4874555"/>
          </a:xfrm>
          <a:custGeom>
            <a:avLst/>
            <a:gdLst/>
            <a:ahLst/>
            <a:cxnLst/>
            <a:rect r="r" b="b" t="t" l="l"/>
            <a:pathLst>
              <a:path h="4874555" w="4519119">
                <a:moveTo>
                  <a:pt x="0" y="0"/>
                </a:moveTo>
                <a:lnTo>
                  <a:pt x="4519119" y="0"/>
                </a:lnTo>
                <a:lnTo>
                  <a:pt x="4519119" y="4874556"/>
                </a:lnTo>
                <a:lnTo>
                  <a:pt x="0" y="4874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57344"/>
            <a:ext cx="7679067" cy="418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EXTRA KNOWLEGDE FOR CHILDRENS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597" y="-592977"/>
            <a:ext cx="4072705" cy="3243354"/>
          </a:xfrm>
          <a:custGeom>
            <a:avLst/>
            <a:gdLst/>
            <a:ahLst/>
            <a:cxnLst/>
            <a:rect r="r" b="b" t="t" l="l"/>
            <a:pathLst>
              <a:path h="3243354" w="4072705">
                <a:moveTo>
                  <a:pt x="0" y="0"/>
                </a:moveTo>
                <a:lnTo>
                  <a:pt x="4072704" y="0"/>
                </a:lnTo>
                <a:lnTo>
                  <a:pt x="4072704" y="3243354"/>
                </a:lnTo>
                <a:lnTo>
                  <a:pt x="0" y="3243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71264" y="7894206"/>
            <a:ext cx="19814052" cy="6761545"/>
          </a:xfrm>
          <a:custGeom>
            <a:avLst/>
            <a:gdLst/>
            <a:ahLst/>
            <a:cxnLst/>
            <a:rect r="r" b="b" t="t" l="l"/>
            <a:pathLst>
              <a:path h="6761545" w="19814052">
                <a:moveTo>
                  <a:pt x="0" y="0"/>
                </a:moveTo>
                <a:lnTo>
                  <a:pt x="19814052" y="0"/>
                </a:lnTo>
                <a:lnTo>
                  <a:pt x="19814052" y="6761545"/>
                </a:lnTo>
                <a:lnTo>
                  <a:pt x="0" y="67615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47268" y="5701284"/>
            <a:ext cx="4120998" cy="3720918"/>
          </a:xfrm>
          <a:custGeom>
            <a:avLst/>
            <a:gdLst/>
            <a:ahLst/>
            <a:cxnLst/>
            <a:rect r="r" b="b" t="t" l="l"/>
            <a:pathLst>
              <a:path h="3720918" w="4120998">
                <a:moveTo>
                  <a:pt x="0" y="0"/>
                </a:moveTo>
                <a:lnTo>
                  <a:pt x="4120998" y="0"/>
                </a:lnTo>
                <a:lnTo>
                  <a:pt x="4120998" y="3720918"/>
                </a:lnTo>
                <a:lnTo>
                  <a:pt x="0" y="3720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1438"/>
            <a:ext cx="16230600" cy="281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8600">
                <a:solidFill>
                  <a:srgbClr val="368D00"/>
                </a:solidFill>
                <a:latin typeface="Childos Arabic Semi-Bold"/>
              </a:rPr>
              <a:t>HOW DO YOU KEEP YOUR BODY HEALTHY FROM DISEASE?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6559848" y="2055142"/>
            <a:ext cx="11382415" cy="4904786"/>
          </a:xfrm>
          <a:custGeom>
            <a:avLst/>
            <a:gdLst/>
            <a:ahLst/>
            <a:cxnLst/>
            <a:rect r="r" b="b" t="t" l="l"/>
            <a:pathLst>
              <a:path h="4904786" w="11382415">
                <a:moveTo>
                  <a:pt x="0" y="0"/>
                </a:moveTo>
                <a:lnTo>
                  <a:pt x="11382415" y="0"/>
                </a:lnTo>
                <a:lnTo>
                  <a:pt x="11382415" y="4904786"/>
                </a:lnTo>
                <a:lnTo>
                  <a:pt x="0" y="4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5042993" y="4823222"/>
            <a:ext cx="6148975" cy="2649649"/>
          </a:xfrm>
          <a:custGeom>
            <a:avLst/>
            <a:gdLst/>
            <a:ahLst/>
            <a:cxnLst/>
            <a:rect r="r" b="b" t="t" l="l"/>
            <a:pathLst>
              <a:path h="2649649" w="6148975">
                <a:moveTo>
                  <a:pt x="6148975" y="2649649"/>
                </a:moveTo>
                <a:lnTo>
                  <a:pt x="0" y="2649649"/>
                </a:lnTo>
                <a:lnTo>
                  <a:pt x="0" y="0"/>
                </a:lnTo>
                <a:lnTo>
                  <a:pt x="6148975" y="0"/>
                </a:lnTo>
                <a:lnTo>
                  <a:pt x="6148975" y="2649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3627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0" y="0"/>
                </a:moveTo>
                <a:lnTo>
                  <a:pt x="2214379" y="0"/>
                </a:lnTo>
                <a:lnTo>
                  <a:pt x="2214379" y="2410209"/>
                </a:lnTo>
                <a:lnTo>
                  <a:pt x="0" y="2410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340006" y="7876791"/>
            <a:ext cx="2214380" cy="2410209"/>
          </a:xfrm>
          <a:custGeom>
            <a:avLst/>
            <a:gdLst/>
            <a:ahLst/>
            <a:cxnLst/>
            <a:rect r="r" b="b" t="t" l="l"/>
            <a:pathLst>
              <a:path h="2410209" w="2214380">
                <a:moveTo>
                  <a:pt x="2214379" y="0"/>
                </a:moveTo>
                <a:lnTo>
                  <a:pt x="0" y="0"/>
                </a:lnTo>
                <a:lnTo>
                  <a:pt x="0" y="2410209"/>
                </a:lnTo>
                <a:lnTo>
                  <a:pt x="2214379" y="2410209"/>
                </a:lnTo>
                <a:lnTo>
                  <a:pt x="22143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75761" y="4507535"/>
            <a:ext cx="4886724" cy="5437245"/>
          </a:xfrm>
          <a:custGeom>
            <a:avLst/>
            <a:gdLst/>
            <a:ahLst/>
            <a:cxnLst/>
            <a:rect r="r" b="b" t="t" l="l"/>
            <a:pathLst>
              <a:path h="5437245" w="4886724">
                <a:moveTo>
                  <a:pt x="0" y="0"/>
                </a:moveTo>
                <a:lnTo>
                  <a:pt x="4886724" y="0"/>
                </a:lnTo>
                <a:lnTo>
                  <a:pt x="4886724" y="5437245"/>
                </a:lnTo>
                <a:lnTo>
                  <a:pt x="0" y="5437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89422" y="4190424"/>
            <a:ext cx="7907210" cy="447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Shower regularly, 2x a day.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Shampoo hair with shampoo.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Brush your teeth regularly using toothpaste.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I was reading in a bright place and at a distance of 30cm.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68D00"/>
                </a:solidFill>
                <a:latin typeface="Open Sans"/>
              </a:rPr>
              <a:t>I am trimming nails regularly (cleaning nails).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DAGG9okHfbY</dc:identifier>
  <dcterms:modified xsi:type="dcterms:W3CDTF">2011-08-01T06:04:30Z</dcterms:modified>
  <cp:revision>1</cp:revision>
  <dc:title>Green Illustration Parts of the Human Body Child Presentation</dc:title>
</cp:coreProperties>
</file>