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hildos Arabic Semi-Bold" charset="1" panose="00000700000000000000"/>
      <p:regular r:id="rId19"/>
    </p:embeddedFont>
    <p:embeddedFont>
      <p:font typeface="More Sugar" charset="1" panose="00000000000000000000"/>
      <p:regular r:id="rId20"/>
    </p:embeddedFont>
    <p:embeddedFont>
      <p:font typeface="KG Primary Penmanship" charset="1" panose="020005060000000200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075711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3BAF4A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075711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3BAF4A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18E4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18E4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22F0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22F0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25554" y="1306882"/>
            <a:ext cx="17036892" cy="813100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B372C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5198449" y="1747860"/>
            <a:ext cx="8357588" cy="1859563"/>
          </a:xfrm>
          <a:custGeom>
            <a:avLst/>
            <a:gdLst/>
            <a:ahLst/>
            <a:cxnLst/>
            <a:rect r="r" b="b" t="t" l="l"/>
            <a:pathLst>
              <a:path h="1859563" w="8357588">
                <a:moveTo>
                  <a:pt x="0" y="0"/>
                </a:moveTo>
                <a:lnTo>
                  <a:pt x="8357588" y="0"/>
                </a:lnTo>
                <a:lnTo>
                  <a:pt x="8357588" y="1859563"/>
                </a:lnTo>
                <a:lnTo>
                  <a:pt x="0" y="1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489770" y="2276154"/>
            <a:ext cx="9308461" cy="3677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03"/>
              </a:lnSpc>
            </a:pPr>
            <a:r>
              <a:rPr lang="en-US" sz="11193">
                <a:solidFill>
                  <a:srgbClr val="FFFFFF"/>
                </a:solidFill>
                <a:latin typeface="Childos Arabic Semi-Bold"/>
              </a:rPr>
              <a:t>LEARN ABOUT COLORS</a:t>
            </a:r>
          </a:p>
        </p:txBody>
      </p:sp>
      <p:sp>
        <p:nvSpPr>
          <p:cNvPr name="AutoShape 20" id="20"/>
          <p:cNvSpPr/>
          <p:nvPr/>
        </p:nvSpPr>
        <p:spPr>
          <a:xfrm>
            <a:off x="4489770" y="5977047"/>
            <a:ext cx="8274829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4640414" y="6225294"/>
            <a:ext cx="5780419" cy="189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8"/>
              </a:lnSpc>
            </a:pPr>
            <a:r>
              <a:rPr lang="en-US" sz="5800">
                <a:solidFill>
                  <a:srgbClr val="FFFFFF"/>
                </a:solidFill>
                <a:latin typeface="Childos Arabic Semi-Bold"/>
              </a:rPr>
              <a:t>BY : SCIENCE GENIUS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9F0E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ECFF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21261" y="1127296"/>
            <a:ext cx="17036892" cy="813100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75903" y="1967362"/>
            <a:ext cx="17727608" cy="594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96"/>
              </a:lnSpc>
            </a:pPr>
            <a:r>
              <a:rPr lang="en-US" sz="34712">
                <a:solidFill>
                  <a:srgbClr val="000000"/>
                </a:solidFill>
                <a:latin typeface="More Sugar"/>
              </a:rPr>
              <a:t>purple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F0E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ECFF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4827" y="280836"/>
            <a:ext cx="17670550" cy="9734753"/>
            <a:chOff x="0" y="0"/>
            <a:chExt cx="4851062" cy="26724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51062" cy="2672463"/>
            </a:xfrm>
            <a:custGeom>
              <a:avLst/>
              <a:gdLst/>
              <a:ahLst/>
              <a:cxnLst/>
              <a:rect r="r" b="b" t="t" l="l"/>
              <a:pathLst>
                <a:path h="2672463" w="4851062">
                  <a:moveTo>
                    <a:pt x="0" y="0"/>
                  </a:moveTo>
                  <a:lnTo>
                    <a:pt x="4851062" y="0"/>
                  </a:lnTo>
                  <a:lnTo>
                    <a:pt x="4851062" y="2672463"/>
                  </a:lnTo>
                  <a:lnTo>
                    <a:pt x="0" y="2672463"/>
                  </a:lnTo>
                  <a:close/>
                </a:path>
              </a:pathLst>
            </a:custGeom>
            <a:solidFill>
              <a:srgbClr val="FFFFFF">
                <a:alpha val="76863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87408" y="403396"/>
            <a:ext cx="17313184" cy="1652364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-1658317">
            <a:off x="1518485" y="2326773"/>
            <a:ext cx="3488348" cy="5742137"/>
          </a:xfrm>
          <a:custGeom>
            <a:avLst/>
            <a:gdLst/>
            <a:ahLst/>
            <a:cxnLst/>
            <a:rect r="r" b="b" t="t" l="l"/>
            <a:pathLst>
              <a:path h="5742137" w="3488348">
                <a:moveTo>
                  <a:pt x="0" y="0"/>
                </a:moveTo>
                <a:lnTo>
                  <a:pt x="3488348" y="0"/>
                </a:lnTo>
                <a:lnTo>
                  <a:pt x="3488348" y="5742137"/>
                </a:lnTo>
                <a:lnTo>
                  <a:pt x="0" y="5742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049124">
            <a:off x="6391625" y="3086100"/>
            <a:ext cx="5504749" cy="4114800"/>
          </a:xfrm>
          <a:custGeom>
            <a:avLst/>
            <a:gdLst/>
            <a:ahLst/>
            <a:cxnLst/>
            <a:rect r="r" b="b" t="t" l="l"/>
            <a:pathLst>
              <a:path h="4114800" w="5504749">
                <a:moveTo>
                  <a:pt x="0" y="0"/>
                </a:moveTo>
                <a:lnTo>
                  <a:pt x="5504750" y="0"/>
                </a:lnTo>
                <a:lnTo>
                  <a:pt x="5504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363102" y="2560821"/>
            <a:ext cx="3896198" cy="5274041"/>
          </a:xfrm>
          <a:custGeom>
            <a:avLst/>
            <a:gdLst/>
            <a:ahLst/>
            <a:cxnLst/>
            <a:rect r="r" b="b" t="t" l="l"/>
            <a:pathLst>
              <a:path h="5274041" w="3896198">
                <a:moveTo>
                  <a:pt x="0" y="0"/>
                </a:moveTo>
                <a:lnTo>
                  <a:pt x="3896198" y="0"/>
                </a:lnTo>
                <a:lnTo>
                  <a:pt x="3896198" y="5274041"/>
                </a:lnTo>
                <a:lnTo>
                  <a:pt x="0" y="5274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565391" y="7364641"/>
            <a:ext cx="5089423" cy="189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66"/>
              </a:lnSpc>
            </a:pPr>
            <a:r>
              <a:rPr lang="en-US" sz="11047">
                <a:solidFill>
                  <a:srgbClr val="000000"/>
                </a:solidFill>
                <a:latin typeface="More Sugar"/>
              </a:rPr>
              <a:t>grapes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87408" y="7302954"/>
            <a:ext cx="5413222" cy="1813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66"/>
              </a:lnSpc>
            </a:pPr>
            <a:r>
              <a:rPr lang="en-US" sz="10547">
                <a:solidFill>
                  <a:srgbClr val="000000"/>
                </a:solidFill>
                <a:latin typeface="More Sugar"/>
              </a:rPr>
              <a:t>eggplant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91689" y="485490"/>
            <a:ext cx="14964665" cy="133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99"/>
              </a:lnSpc>
            </a:pPr>
            <a:r>
              <a:rPr lang="en-US" sz="7785">
                <a:solidFill>
                  <a:srgbClr val="000000"/>
                </a:solidFill>
                <a:latin typeface="KG Primary Penmanship"/>
              </a:rPr>
              <a:t>let's name objects that are color purple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790835" y="7369008"/>
            <a:ext cx="4351431" cy="193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7"/>
              </a:lnSpc>
            </a:pPr>
            <a:r>
              <a:rPr lang="en-US" sz="11233">
                <a:solidFill>
                  <a:srgbClr val="000000"/>
                </a:solidFill>
                <a:latin typeface="More Sugar"/>
              </a:rPr>
              <a:t>flower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ECFF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21261" y="1127296"/>
            <a:ext cx="17036892" cy="813100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60392" y="1472621"/>
            <a:ext cx="17727608" cy="594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96"/>
              </a:lnSpc>
            </a:pPr>
            <a:r>
              <a:rPr lang="en-US" sz="34712">
                <a:solidFill>
                  <a:srgbClr val="000000"/>
                </a:solidFill>
                <a:latin typeface="More Sugar"/>
              </a:rPr>
              <a:t>orange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ECFF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4827" y="280836"/>
            <a:ext cx="17670550" cy="9734753"/>
            <a:chOff x="0" y="0"/>
            <a:chExt cx="4851062" cy="26724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51062" cy="2672463"/>
            </a:xfrm>
            <a:custGeom>
              <a:avLst/>
              <a:gdLst/>
              <a:ahLst/>
              <a:cxnLst/>
              <a:rect r="r" b="b" t="t" l="l"/>
              <a:pathLst>
                <a:path h="2672463" w="4851062">
                  <a:moveTo>
                    <a:pt x="0" y="0"/>
                  </a:moveTo>
                  <a:lnTo>
                    <a:pt x="4851062" y="0"/>
                  </a:lnTo>
                  <a:lnTo>
                    <a:pt x="4851062" y="2672463"/>
                  </a:lnTo>
                  <a:lnTo>
                    <a:pt x="0" y="2672463"/>
                  </a:lnTo>
                  <a:close/>
                </a:path>
              </a:pathLst>
            </a:custGeom>
            <a:solidFill>
              <a:srgbClr val="FFFFFF">
                <a:alpha val="76863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87408" y="403396"/>
            <a:ext cx="17313184" cy="1652364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7091183" y="2246775"/>
            <a:ext cx="5195838" cy="5594442"/>
          </a:xfrm>
          <a:custGeom>
            <a:avLst/>
            <a:gdLst/>
            <a:ahLst/>
            <a:cxnLst/>
            <a:rect r="r" b="b" t="t" l="l"/>
            <a:pathLst>
              <a:path h="5594442" w="5195838">
                <a:moveTo>
                  <a:pt x="0" y="0"/>
                </a:moveTo>
                <a:lnTo>
                  <a:pt x="5195838" y="0"/>
                </a:lnTo>
                <a:lnTo>
                  <a:pt x="5195838" y="5594442"/>
                </a:lnTo>
                <a:lnTo>
                  <a:pt x="0" y="5594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23660" y="2354179"/>
            <a:ext cx="4498719" cy="5379634"/>
          </a:xfrm>
          <a:custGeom>
            <a:avLst/>
            <a:gdLst/>
            <a:ahLst/>
            <a:cxnLst/>
            <a:rect r="r" b="b" t="t" l="l"/>
            <a:pathLst>
              <a:path h="5379634" w="4498719">
                <a:moveTo>
                  <a:pt x="0" y="0"/>
                </a:moveTo>
                <a:lnTo>
                  <a:pt x="4498719" y="0"/>
                </a:lnTo>
                <a:lnTo>
                  <a:pt x="4498719" y="5379634"/>
                </a:lnTo>
                <a:lnTo>
                  <a:pt x="0" y="53796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352389" y="2505490"/>
            <a:ext cx="5228323" cy="5228323"/>
          </a:xfrm>
          <a:custGeom>
            <a:avLst/>
            <a:gdLst/>
            <a:ahLst/>
            <a:cxnLst/>
            <a:rect r="r" b="b" t="t" l="l"/>
            <a:pathLst>
              <a:path h="5228323" w="5228323">
                <a:moveTo>
                  <a:pt x="0" y="0"/>
                </a:moveTo>
                <a:lnTo>
                  <a:pt x="5228323" y="0"/>
                </a:lnTo>
                <a:lnTo>
                  <a:pt x="5228323" y="5228323"/>
                </a:lnTo>
                <a:lnTo>
                  <a:pt x="0" y="52283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466903" y="7364641"/>
            <a:ext cx="5410947" cy="189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66"/>
              </a:lnSpc>
            </a:pPr>
            <a:r>
              <a:rPr lang="en-US" sz="11047">
                <a:solidFill>
                  <a:srgbClr val="000000"/>
                </a:solidFill>
                <a:latin typeface="More Sugar"/>
              </a:rPr>
              <a:t>carrots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1756" y="7268434"/>
            <a:ext cx="4834971" cy="2039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>
                <a:solidFill>
                  <a:srgbClr val="000000"/>
                </a:solidFill>
                <a:latin typeface="More Sugar"/>
              </a:rPr>
              <a:t>orange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91689" y="485490"/>
            <a:ext cx="14964665" cy="133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99"/>
              </a:lnSpc>
            </a:pPr>
            <a:r>
              <a:rPr lang="en-US" sz="7785">
                <a:solidFill>
                  <a:srgbClr val="000000"/>
                </a:solidFill>
                <a:latin typeface="KG Primary Penmanship"/>
              </a:rPr>
              <a:t>let's name objects that are color orange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790835" y="7369008"/>
            <a:ext cx="4789877" cy="193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7"/>
              </a:lnSpc>
            </a:pPr>
            <a:r>
              <a:rPr lang="en-US" sz="11233">
                <a:solidFill>
                  <a:srgbClr val="000000"/>
                </a:solidFill>
                <a:latin typeface="More Sugar"/>
              </a:rPr>
              <a:t>squash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D0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075711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3BAF4A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075711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3BAF4A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18E4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18E4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22F0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22F0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21261" y="1127296"/>
            <a:ext cx="17036892" cy="813100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75903" y="1967362"/>
            <a:ext cx="17727608" cy="594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96"/>
              </a:lnSpc>
            </a:pPr>
            <a:r>
              <a:rPr lang="en-US" sz="34712">
                <a:solidFill>
                  <a:srgbClr val="000000"/>
                </a:solidFill>
                <a:latin typeface="More Sugar"/>
              </a:rPr>
              <a:t>yellow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0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075711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3BAF4A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075711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3BAF4A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18E4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18E43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22F0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22F0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4827" y="245964"/>
            <a:ext cx="17670550" cy="9734753"/>
            <a:chOff x="0" y="0"/>
            <a:chExt cx="4851062" cy="26724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51062" cy="2672463"/>
            </a:xfrm>
            <a:custGeom>
              <a:avLst/>
              <a:gdLst/>
              <a:ahLst/>
              <a:cxnLst/>
              <a:rect r="r" b="b" t="t" l="l"/>
              <a:pathLst>
                <a:path h="2672463" w="4851062">
                  <a:moveTo>
                    <a:pt x="0" y="0"/>
                  </a:moveTo>
                  <a:lnTo>
                    <a:pt x="4851062" y="0"/>
                  </a:lnTo>
                  <a:lnTo>
                    <a:pt x="4851062" y="2672463"/>
                  </a:lnTo>
                  <a:lnTo>
                    <a:pt x="0" y="2672463"/>
                  </a:lnTo>
                  <a:close/>
                </a:path>
              </a:pathLst>
            </a:custGeom>
            <a:solidFill>
              <a:srgbClr val="FFFFFF">
                <a:alpha val="76863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67648" y="487007"/>
            <a:ext cx="17302240" cy="1652364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607416" y="3436561"/>
            <a:ext cx="4118971" cy="3763710"/>
          </a:xfrm>
          <a:custGeom>
            <a:avLst/>
            <a:gdLst/>
            <a:ahLst/>
            <a:cxnLst/>
            <a:rect r="r" b="b" t="t" l="l"/>
            <a:pathLst>
              <a:path h="3763710" w="4118971">
                <a:moveTo>
                  <a:pt x="0" y="0"/>
                </a:moveTo>
                <a:lnTo>
                  <a:pt x="4118970" y="0"/>
                </a:lnTo>
                <a:lnTo>
                  <a:pt x="4118970" y="3763709"/>
                </a:lnTo>
                <a:lnTo>
                  <a:pt x="0" y="3763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516238" y="2225947"/>
            <a:ext cx="5187729" cy="5103428"/>
          </a:xfrm>
          <a:custGeom>
            <a:avLst/>
            <a:gdLst/>
            <a:ahLst/>
            <a:cxnLst/>
            <a:rect r="r" b="b" t="t" l="l"/>
            <a:pathLst>
              <a:path h="5103428" w="5187729">
                <a:moveTo>
                  <a:pt x="0" y="0"/>
                </a:moveTo>
                <a:lnTo>
                  <a:pt x="5187729" y="0"/>
                </a:lnTo>
                <a:lnTo>
                  <a:pt x="5187729" y="5103428"/>
                </a:lnTo>
                <a:lnTo>
                  <a:pt x="0" y="5103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432712" y="2292419"/>
            <a:ext cx="5337175" cy="5337175"/>
          </a:xfrm>
          <a:custGeom>
            <a:avLst/>
            <a:gdLst/>
            <a:ahLst/>
            <a:cxnLst/>
            <a:rect r="r" b="b" t="t" l="l"/>
            <a:pathLst>
              <a:path h="5337175" w="5337175">
                <a:moveTo>
                  <a:pt x="0" y="0"/>
                </a:moveTo>
                <a:lnTo>
                  <a:pt x="5337175" y="0"/>
                </a:lnTo>
                <a:lnTo>
                  <a:pt x="5337175" y="5337175"/>
                </a:lnTo>
                <a:lnTo>
                  <a:pt x="0" y="53371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791689" y="569101"/>
            <a:ext cx="14964665" cy="133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99"/>
              </a:lnSpc>
            </a:pPr>
            <a:r>
              <a:rPr lang="en-US" sz="7785">
                <a:solidFill>
                  <a:srgbClr val="000000"/>
                </a:solidFill>
                <a:latin typeface="KG Primary Penmanship"/>
              </a:rPr>
              <a:t>let's name objects that are color yellow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407436" y="7379224"/>
            <a:ext cx="5733171" cy="1511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74"/>
              </a:lnSpc>
            </a:pPr>
            <a:r>
              <a:rPr lang="en-US" sz="8838">
                <a:solidFill>
                  <a:srgbClr val="000000"/>
                </a:solidFill>
                <a:latin typeface="More Sugar"/>
              </a:rPr>
              <a:t>sunflower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18058" y="7259021"/>
            <a:ext cx="3697686" cy="1631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0"/>
              </a:lnSpc>
            </a:pPr>
            <a:r>
              <a:rPr lang="en-US" sz="9443">
                <a:solidFill>
                  <a:srgbClr val="000000"/>
                </a:solidFill>
                <a:latin typeface="More Sugar"/>
              </a:rPr>
              <a:t>lemon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775099" y="7252337"/>
            <a:ext cx="2652401" cy="172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4"/>
              </a:lnSpc>
            </a:pPr>
            <a:r>
              <a:rPr lang="en-US" sz="10010">
                <a:solidFill>
                  <a:srgbClr val="000000"/>
                </a:solidFill>
                <a:latin typeface="More Sugar"/>
              </a:rPr>
              <a:t>sun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ECFF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21261" y="1127296"/>
            <a:ext cx="17036892" cy="813100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75903" y="1967362"/>
            <a:ext cx="17727608" cy="594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96"/>
              </a:lnSpc>
            </a:pPr>
            <a:r>
              <a:rPr lang="en-US" sz="34712">
                <a:solidFill>
                  <a:srgbClr val="000000"/>
                </a:solidFill>
                <a:latin typeface="More Sugar"/>
              </a:rPr>
              <a:t>blue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ECFF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4827" y="280836"/>
            <a:ext cx="17670550" cy="9734753"/>
            <a:chOff x="0" y="0"/>
            <a:chExt cx="4851062" cy="26724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51062" cy="2672463"/>
            </a:xfrm>
            <a:custGeom>
              <a:avLst/>
              <a:gdLst/>
              <a:ahLst/>
              <a:cxnLst/>
              <a:rect r="r" b="b" t="t" l="l"/>
              <a:pathLst>
                <a:path h="2672463" w="4851062">
                  <a:moveTo>
                    <a:pt x="0" y="0"/>
                  </a:moveTo>
                  <a:lnTo>
                    <a:pt x="4851062" y="0"/>
                  </a:lnTo>
                  <a:lnTo>
                    <a:pt x="4851062" y="2672463"/>
                  </a:lnTo>
                  <a:lnTo>
                    <a:pt x="0" y="2672463"/>
                  </a:lnTo>
                  <a:close/>
                </a:path>
              </a:pathLst>
            </a:custGeom>
            <a:solidFill>
              <a:srgbClr val="FFFFFF">
                <a:alpha val="76863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87408" y="403396"/>
            <a:ext cx="17313184" cy="1652364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8234971" y="2410206"/>
            <a:ext cx="2697619" cy="5724390"/>
          </a:xfrm>
          <a:custGeom>
            <a:avLst/>
            <a:gdLst/>
            <a:ahLst/>
            <a:cxnLst/>
            <a:rect r="r" b="b" t="t" l="l"/>
            <a:pathLst>
              <a:path h="5724390" w="2697619">
                <a:moveTo>
                  <a:pt x="0" y="0"/>
                </a:moveTo>
                <a:lnTo>
                  <a:pt x="2697618" y="0"/>
                </a:lnTo>
                <a:lnTo>
                  <a:pt x="2697618" y="5724390"/>
                </a:lnTo>
                <a:lnTo>
                  <a:pt x="0" y="5724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8700" y="2720494"/>
            <a:ext cx="5571438" cy="4673043"/>
          </a:xfrm>
          <a:custGeom>
            <a:avLst/>
            <a:gdLst/>
            <a:ahLst/>
            <a:cxnLst/>
            <a:rect r="r" b="b" t="t" l="l"/>
            <a:pathLst>
              <a:path h="4673043" w="5571438">
                <a:moveTo>
                  <a:pt x="0" y="0"/>
                </a:moveTo>
                <a:lnTo>
                  <a:pt x="5571438" y="0"/>
                </a:lnTo>
                <a:lnTo>
                  <a:pt x="5571438" y="4673043"/>
                </a:lnTo>
                <a:lnTo>
                  <a:pt x="0" y="46730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754140" y="2629761"/>
            <a:ext cx="4505160" cy="4854510"/>
          </a:xfrm>
          <a:custGeom>
            <a:avLst/>
            <a:gdLst/>
            <a:ahLst/>
            <a:cxnLst/>
            <a:rect r="r" b="b" t="t" l="l"/>
            <a:pathLst>
              <a:path h="4854510" w="4505160">
                <a:moveTo>
                  <a:pt x="0" y="0"/>
                </a:moveTo>
                <a:lnTo>
                  <a:pt x="4505160" y="0"/>
                </a:lnTo>
                <a:lnTo>
                  <a:pt x="4505160" y="4854510"/>
                </a:lnTo>
                <a:lnTo>
                  <a:pt x="0" y="48545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616834" y="7934571"/>
            <a:ext cx="3933891" cy="177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83"/>
              </a:lnSpc>
            </a:pPr>
            <a:r>
              <a:rPr lang="en-US" sz="10345">
                <a:solidFill>
                  <a:srgbClr val="000000"/>
                </a:solidFill>
                <a:latin typeface="More Sugar"/>
              </a:rPr>
              <a:t>pants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11518" y="7493775"/>
            <a:ext cx="5533860" cy="155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79"/>
              </a:lnSpc>
            </a:pPr>
            <a:r>
              <a:rPr lang="en-US" sz="9057">
                <a:solidFill>
                  <a:srgbClr val="000000"/>
                </a:solidFill>
                <a:latin typeface="More Sugar"/>
              </a:rPr>
              <a:t>blueberry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87408" y="7000245"/>
            <a:ext cx="6173216" cy="167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14"/>
              </a:lnSpc>
            </a:pPr>
            <a:r>
              <a:rPr lang="en-US" sz="9724">
                <a:solidFill>
                  <a:srgbClr val="000000"/>
                </a:solidFill>
                <a:latin typeface="More Sugar"/>
              </a:rPr>
              <a:t>blue whale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91689" y="485490"/>
            <a:ext cx="14964665" cy="133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99"/>
              </a:lnSpc>
            </a:pPr>
            <a:r>
              <a:rPr lang="en-US" sz="7785">
                <a:solidFill>
                  <a:srgbClr val="000000"/>
                </a:solidFill>
                <a:latin typeface="KG Primary Penmanship"/>
              </a:rPr>
              <a:t>let's name objects that are color blue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757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ECFF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21261" y="1127296"/>
            <a:ext cx="17036892" cy="813100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75903" y="1967362"/>
            <a:ext cx="17727608" cy="594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96"/>
              </a:lnSpc>
            </a:pPr>
            <a:r>
              <a:rPr lang="en-US" sz="34712">
                <a:solidFill>
                  <a:srgbClr val="000000"/>
                </a:solidFill>
                <a:latin typeface="More Sugar"/>
              </a:rPr>
              <a:t>green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57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ECFF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4827" y="280836"/>
            <a:ext cx="17670550" cy="9734753"/>
            <a:chOff x="0" y="0"/>
            <a:chExt cx="4851062" cy="26724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51062" cy="2672463"/>
            </a:xfrm>
            <a:custGeom>
              <a:avLst/>
              <a:gdLst/>
              <a:ahLst/>
              <a:cxnLst/>
              <a:rect r="r" b="b" t="t" l="l"/>
              <a:pathLst>
                <a:path h="2672463" w="4851062">
                  <a:moveTo>
                    <a:pt x="0" y="0"/>
                  </a:moveTo>
                  <a:lnTo>
                    <a:pt x="4851062" y="0"/>
                  </a:lnTo>
                  <a:lnTo>
                    <a:pt x="4851062" y="2672463"/>
                  </a:lnTo>
                  <a:lnTo>
                    <a:pt x="0" y="2672463"/>
                  </a:lnTo>
                  <a:close/>
                </a:path>
              </a:pathLst>
            </a:custGeom>
            <a:solidFill>
              <a:srgbClr val="FFFFFF">
                <a:alpha val="76863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87408" y="403396"/>
            <a:ext cx="17313184" cy="1652364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6171456" y="2652371"/>
            <a:ext cx="4768454" cy="5240060"/>
          </a:xfrm>
          <a:custGeom>
            <a:avLst/>
            <a:gdLst/>
            <a:ahLst/>
            <a:cxnLst/>
            <a:rect r="r" b="b" t="t" l="l"/>
            <a:pathLst>
              <a:path h="5240060" w="4768454">
                <a:moveTo>
                  <a:pt x="0" y="0"/>
                </a:moveTo>
                <a:lnTo>
                  <a:pt x="4768455" y="0"/>
                </a:lnTo>
                <a:lnTo>
                  <a:pt x="4768455" y="5240060"/>
                </a:lnTo>
                <a:lnTo>
                  <a:pt x="0" y="5240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78677" y="3091578"/>
            <a:ext cx="3815542" cy="4114800"/>
          </a:xfrm>
          <a:custGeom>
            <a:avLst/>
            <a:gdLst/>
            <a:ahLst/>
            <a:cxnLst/>
            <a:rect r="r" b="b" t="t" l="l"/>
            <a:pathLst>
              <a:path h="4114800" w="3815542">
                <a:moveTo>
                  <a:pt x="0" y="0"/>
                </a:moveTo>
                <a:lnTo>
                  <a:pt x="3815542" y="0"/>
                </a:lnTo>
                <a:lnTo>
                  <a:pt x="3815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656156" y="3790978"/>
            <a:ext cx="6631844" cy="3415400"/>
          </a:xfrm>
          <a:custGeom>
            <a:avLst/>
            <a:gdLst/>
            <a:ahLst/>
            <a:cxnLst/>
            <a:rect r="r" b="b" t="t" l="l"/>
            <a:pathLst>
              <a:path h="3415400" w="6631844">
                <a:moveTo>
                  <a:pt x="0" y="0"/>
                </a:moveTo>
                <a:lnTo>
                  <a:pt x="6631844" y="0"/>
                </a:lnTo>
                <a:lnTo>
                  <a:pt x="6631844" y="3415400"/>
                </a:lnTo>
                <a:lnTo>
                  <a:pt x="0" y="3415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232456" y="7643903"/>
            <a:ext cx="3143663" cy="177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83"/>
              </a:lnSpc>
            </a:pPr>
            <a:r>
              <a:rPr lang="en-US" sz="10345">
                <a:solidFill>
                  <a:srgbClr val="000000"/>
                </a:solidFill>
                <a:latin typeface="More Sugar"/>
              </a:rPr>
              <a:t>frog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110857" y="6968305"/>
            <a:ext cx="5689735" cy="203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57"/>
              </a:lnSpc>
            </a:pPr>
            <a:r>
              <a:rPr lang="en-US" sz="11826">
                <a:solidFill>
                  <a:srgbClr val="000000"/>
                </a:solidFill>
                <a:latin typeface="More Sugar"/>
              </a:rPr>
              <a:t>turtle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90790" y="7259913"/>
            <a:ext cx="3752222" cy="199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45"/>
              </a:lnSpc>
            </a:pPr>
            <a:r>
              <a:rPr lang="en-US" sz="11675">
                <a:solidFill>
                  <a:srgbClr val="000000"/>
                </a:solidFill>
                <a:latin typeface="More Sugar"/>
              </a:rPr>
              <a:t>leaf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91689" y="485490"/>
            <a:ext cx="14964665" cy="133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99"/>
              </a:lnSpc>
            </a:pPr>
            <a:r>
              <a:rPr lang="en-US" sz="7785">
                <a:solidFill>
                  <a:srgbClr val="000000"/>
                </a:solidFill>
                <a:latin typeface="KG Primary Penmanship"/>
              </a:rPr>
              <a:t>let's name objects that are color green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C8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ECFF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21261" y="1127296"/>
            <a:ext cx="17036892" cy="8131004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75903" y="1965157"/>
            <a:ext cx="17382250" cy="5947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96"/>
              </a:lnSpc>
            </a:pPr>
            <a:r>
              <a:rPr lang="en-US" sz="34712">
                <a:solidFill>
                  <a:srgbClr val="000000"/>
                </a:solidFill>
                <a:latin typeface="More Sugar"/>
              </a:rPr>
              <a:t>red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8090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13927429" y="9076280"/>
            <a:ext cx="5657850" cy="849064"/>
            <a:chOff x="0" y="0"/>
            <a:chExt cx="1913890" cy="287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3260415" y="7936669"/>
            <a:ext cx="7130878" cy="567820"/>
            <a:chOff x="0" y="0"/>
            <a:chExt cx="1913890" cy="15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grpSp>
        <p:nvGrpSpPr>
          <p:cNvPr name="Group 6" id="6"/>
          <p:cNvGrpSpPr/>
          <p:nvPr/>
        </p:nvGrpSpPr>
        <p:grpSpPr>
          <a:xfrm rot="-2700000">
            <a:off x="-1800225" y="882350"/>
            <a:ext cx="5657850" cy="849064"/>
            <a:chOff x="0" y="0"/>
            <a:chExt cx="1913890" cy="287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3890" cy="287214"/>
            </a:xfrm>
            <a:custGeom>
              <a:avLst/>
              <a:gdLst/>
              <a:ahLst/>
              <a:cxnLst/>
              <a:rect r="r" b="b" t="t" l="l"/>
              <a:pathLst>
                <a:path h="287214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287214"/>
                  </a:lnTo>
                  <a:lnTo>
                    <a:pt x="0" y="287214"/>
                  </a:lnTo>
                  <a:close/>
                </a:path>
              </a:pathLst>
            </a:custGeom>
            <a:solidFill>
              <a:srgbClr val="151615"/>
            </a:solidFill>
          </p:spPr>
        </p:sp>
      </p:grpSp>
      <p:grpSp>
        <p:nvGrpSpPr>
          <p:cNvPr name="Group 8" id="8"/>
          <p:cNvGrpSpPr/>
          <p:nvPr/>
        </p:nvGrpSpPr>
        <p:grpSpPr>
          <a:xfrm rot="-2700000">
            <a:off x="-2115379" y="1771850"/>
            <a:ext cx="7130878" cy="567820"/>
            <a:chOff x="0" y="0"/>
            <a:chExt cx="1913890" cy="152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13890" cy="152400"/>
            </a:xfrm>
            <a:custGeom>
              <a:avLst/>
              <a:gdLst/>
              <a:ahLst/>
              <a:cxnLst/>
              <a:rect r="r" b="b" t="t" l="l"/>
              <a:pathLst>
                <a:path h="15240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413F3F"/>
            </a:solidFill>
          </p:spPr>
        </p:sp>
      </p:grpSp>
      <p:sp>
        <p:nvSpPr>
          <p:cNvPr name="AutoShape 10" id="10"/>
          <p:cNvSpPr/>
          <p:nvPr/>
        </p:nvSpPr>
        <p:spPr>
          <a:xfrm rot="-2700000">
            <a:off x="-2545772" y="2115559"/>
            <a:ext cx="8813923" cy="0"/>
          </a:xfrm>
          <a:prstGeom prst="line">
            <a:avLst/>
          </a:prstGeom>
          <a:ln cap="rnd" w="47625">
            <a:solidFill>
              <a:srgbClr val="ECFF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2700000">
            <a:off x="11516903" y="8607896"/>
            <a:ext cx="8813923" cy="0"/>
          </a:xfrm>
          <a:prstGeom prst="line">
            <a:avLst/>
          </a:prstGeom>
          <a:ln cap="rnd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2700000">
            <a:off x="-2554098" y="-66971"/>
            <a:ext cx="5657850" cy="1107956"/>
            <a:chOff x="0" y="0"/>
            <a:chExt cx="1913890" cy="374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2700000">
            <a:off x="14018961" y="10388502"/>
            <a:ext cx="5657850" cy="1107956"/>
            <a:chOff x="0" y="0"/>
            <a:chExt cx="1913890" cy="374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13890" cy="374790"/>
            </a:xfrm>
            <a:custGeom>
              <a:avLst/>
              <a:gdLst/>
              <a:ahLst/>
              <a:cxnLst/>
              <a:rect r="r" b="b" t="t" l="l"/>
              <a:pathLst>
                <a:path h="3747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374790"/>
                  </a:lnTo>
                  <a:lnTo>
                    <a:pt x="0" y="3747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4827" y="280836"/>
            <a:ext cx="17670550" cy="9734753"/>
            <a:chOff x="0" y="0"/>
            <a:chExt cx="4851062" cy="267246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51062" cy="2672463"/>
            </a:xfrm>
            <a:custGeom>
              <a:avLst/>
              <a:gdLst/>
              <a:ahLst/>
              <a:cxnLst/>
              <a:rect r="r" b="b" t="t" l="l"/>
              <a:pathLst>
                <a:path h="2672463" w="4851062">
                  <a:moveTo>
                    <a:pt x="0" y="0"/>
                  </a:moveTo>
                  <a:lnTo>
                    <a:pt x="4851062" y="0"/>
                  </a:lnTo>
                  <a:lnTo>
                    <a:pt x="4851062" y="2672463"/>
                  </a:lnTo>
                  <a:lnTo>
                    <a:pt x="0" y="2672463"/>
                  </a:lnTo>
                  <a:close/>
                </a:path>
              </a:pathLst>
            </a:custGeom>
            <a:solidFill>
              <a:srgbClr val="FFFFFF">
                <a:alpha val="76863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487408" y="403396"/>
            <a:ext cx="17313184" cy="1652364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910396" y="2652371"/>
            <a:ext cx="3882769" cy="4547899"/>
          </a:xfrm>
          <a:custGeom>
            <a:avLst/>
            <a:gdLst/>
            <a:ahLst/>
            <a:cxnLst/>
            <a:rect r="r" b="b" t="t" l="l"/>
            <a:pathLst>
              <a:path h="4547899" w="3882769">
                <a:moveTo>
                  <a:pt x="0" y="0"/>
                </a:moveTo>
                <a:lnTo>
                  <a:pt x="3882768" y="0"/>
                </a:lnTo>
                <a:lnTo>
                  <a:pt x="3882768" y="4547899"/>
                </a:lnTo>
                <a:lnTo>
                  <a:pt x="0" y="4547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520821" y="2545064"/>
            <a:ext cx="3506401" cy="4762514"/>
          </a:xfrm>
          <a:custGeom>
            <a:avLst/>
            <a:gdLst/>
            <a:ahLst/>
            <a:cxnLst/>
            <a:rect r="r" b="b" t="t" l="l"/>
            <a:pathLst>
              <a:path h="4762514" w="3506401">
                <a:moveTo>
                  <a:pt x="0" y="0"/>
                </a:moveTo>
                <a:lnTo>
                  <a:pt x="3506401" y="0"/>
                </a:lnTo>
                <a:lnTo>
                  <a:pt x="3506401" y="4762514"/>
                </a:lnTo>
                <a:lnTo>
                  <a:pt x="0" y="47625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624112" y="3192778"/>
            <a:ext cx="3518154" cy="4114800"/>
          </a:xfrm>
          <a:custGeom>
            <a:avLst/>
            <a:gdLst/>
            <a:ahLst/>
            <a:cxnLst/>
            <a:rect r="r" b="b" t="t" l="l"/>
            <a:pathLst>
              <a:path h="4114800" w="3518154">
                <a:moveTo>
                  <a:pt x="0" y="0"/>
                </a:moveTo>
                <a:lnTo>
                  <a:pt x="3518154" y="0"/>
                </a:lnTo>
                <a:lnTo>
                  <a:pt x="35181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778930" y="7490684"/>
            <a:ext cx="6662345" cy="1585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68"/>
              </a:lnSpc>
            </a:pPr>
            <a:r>
              <a:rPr lang="en-US" sz="9262">
                <a:solidFill>
                  <a:srgbClr val="000000"/>
                </a:solidFill>
                <a:latin typeface="More Sugar"/>
              </a:rPr>
              <a:t>strawberry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40942" y="7106797"/>
            <a:ext cx="3752222" cy="199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45"/>
              </a:lnSpc>
            </a:pPr>
            <a:r>
              <a:rPr lang="en-US" sz="11675">
                <a:solidFill>
                  <a:srgbClr val="000000"/>
                </a:solidFill>
                <a:latin typeface="More Sugar"/>
              </a:rPr>
              <a:t>apple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91689" y="485490"/>
            <a:ext cx="14964665" cy="133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99"/>
              </a:lnSpc>
            </a:pPr>
            <a:r>
              <a:rPr lang="en-US" sz="7785">
                <a:solidFill>
                  <a:srgbClr val="000000"/>
                </a:solidFill>
                <a:latin typeface="KG Primary Penmanship"/>
              </a:rPr>
              <a:t>let's name objects that are color red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390043" y="7191332"/>
            <a:ext cx="3752222" cy="211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>
                <a:solidFill>
                  <a:srgbClr val="000000"/>
                </a:solidFill>
                <a:latin typeface="More Sugar"/>
              </a:rPr>
              <a:t>chili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DAGG9rlXbmo</dc:identifier>
  <dcterms:modified xsi:type="dcterms:W3CDTF">2011-08-01T06:04:30Z</dcterms:modified>
  <cp:revision>1</cp:revision>
  <dc:title>Color Lesson for Kindergarten Presentation Template</dc:title>
</cp:coreProperties>
</file>