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9CA4-5AD2-3FD0-4BBC-59117EA66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43D0E-DB5C-13CD-FA1E-B29784EE8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451A-F852-2A43-C3F4-2F6EC2E7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E7BC-715B-3495-F6C1-E296F7DE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F483F-4DE2-89B8-A293-74D04D14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07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E0A5-B657-464D-7DE3-573EA76F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06C34-E7E4-1699-3AAE-7DCB9E18F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34F39-8DA3-B009-2509-A44EC8D5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47B12-E5F5-F768-AE48-1827A11F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3C66C-53D4-1A75-CBAB-03F35A47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231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4DE26-2FA3-1075-DABB-37F144E2A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5D56C-7320-CF2A-06E8-DD6601AA7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D52DC-7B77-71BC-95D3-48B5FD6A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FBD8-CC2E-3CA2-1B94-828F26A1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C6498-C457-B0F4-A1CF-090578A1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559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0420-AA8B-F8DD-EE4F-23640BF3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2C95-EC79-09FE-F831-7BE040FD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8935-0101-FE55-9DC1-E5104E04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0EB5-0C3C-B3DD-005F-4385E0A8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3FC8-5A40-B873-9FF4-03E0D508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434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2783-E256-56A2-173D-7195E291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E44C8-7262-1A0A-CE91-1B23871A2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F5EA8-05DE-74D0-6A68-81D44208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62BD-E95A-876A-8730-C3F92255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C3A4F-30F1-AA8C-4CB7-8A146C2C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641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6133-D9FA-65E1-2541-AC5F8192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ECD2B-7A12-4E29-FB36-86137547F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5B222-F39E-459F-E4DB-B3A9B4299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5398B-BA74-6D8B-171D-573A8233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E34FF-ED6E-4943-DF11-967B2681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E5410-AB2C-3557-DA45-2FB75856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088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9E7F-0345-8DF3-8BFF-773CDBB7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AF391-65C4-45A3-D579-8C50A659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CCE11-18F3-F9FA-738E-CEAC08804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5A7B5-76BA-A9BE-D183-AF7456297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060C9-1B59-4AB4-B195-95D8EA3A1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250C3-BEC3-ED79-F127-83B50369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C095B-0183-3F9F-1D8F-F887A63C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3078B-707B-B69E-8588-CC417636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09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DBE0-2B51-1FD7-6C49-4FF11D75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C7D9-6D96-C19A-25CD-7C263A43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0476-A7FF-EB6A-A892-B5F15417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8A089-30A1-A4CB-060F-50B342A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79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821CE-C937-AC78-B5B1-967DC72F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BFB3D-84D8-9C4E-F0A4-35131A15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1F380-F8D0-D1DA-EEEE-18776590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607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B6F-D3A8-5077-BB1E-D518D14F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70CD-6BB9-C890-C5A0-81FAEF4C9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B0720-3EF8-9BE3-24D1-668DB223E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22242-3265-1F56-35A6-14A0E6EA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56F17-1B1E-9DA7-9C3C-751D8361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A32DF-E8C8-7BC5-C9FA-C9263C82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03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56DA-AF79-D2D6-DC8C-4DD54663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43866-A992-4097-B1A6-AFB668FE6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A8F86-254C-D9C3-EA40-4DE6DE9C1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4BF09-D3F6-61EF-B6A2-9C1E31BE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521B1-E2D6-C3DD-EE73-44946B59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28B56-F241-CEC5-9BDF-4B550489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401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B87F6-CB0D-BB2F-18F8-7CF1C19B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DD73A-80EE-8C97-E62C-EE3729CF2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8EB0A-D6A7-B711-9D22-47E080172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837C-DB8F-98E0-851A-4B360111D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4C7D5-3D21-34A4-E6A4-EC4217066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885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B8DAB36-1237-199B-C035-36D8E68DD79A}"/>
              </a:ext>
            </a:extLst>
          </p:cNvPr>
          <p:cNvGrpSpPr/>
          <p:nvPr/>
        </p:nvGrpSpPr>
        <p:grpSpPr>
          <a:xfrm>
            <a:off x="279850" y="1602231"/>
            <a:ext cx="9305285" cy="3531152"/>
            <a:chOff x="279850" y="1602231"/>
            <a:chExt cx="9305285" cy="3531152"/>
          </a:xfrm>
        </p:grpSpPr>
        <p:pic>
          <p:nvPicPr>
            <p:cNvPr id="11" name="Picture 10" descr="A black silhouette of a person&#10;&#10;Description automatically generated">
              <a:extLst>
                <a:ext uri="{FF2B5EF4-FFF2-40B4-BE49-F238E27FC236}">
                  <a16:creationId xmlns:a16="http://schemas.microsoft.com/office/drawing/2014/main" id="{7EC5D426-DF8A-683C-E969-F8DBCF70A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88" y="1627631"/>
              <a:ext cx="981963" cy="981963"/>
            </a:xfrm>
            <a:prstGeom prst="rect">
              <a:avLst/>
            </a:prstGeom>
          </p:spPr>
        </p:pic>
        <p:pic>
          <p:nvPicPr>
            <p:cNvPr id="4" name="Picture 3" descr="A computer with a mouse and keyboard&#10;&#10;Description automatically generated">
              <a:extLst>
                <a:ext uri="{FF2B5EF4-FFF2-40B4-BE49-F238E27FC236}">
                  <a16:creationId xmlns:a16="http://schemas.microsoft.com/office/drawing/2014/main" id="{C698898C-9EFA-1734-1601-AD3B5A806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915" y="2273721"/>
              <a:ext cx="1342005" cy="981963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ADC8162-E2A7-C88F-8779-F6C531BF2D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3920" y="2764702"/>
              <a:ext cx="13919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computer with a mouse and keyboard&#10;&#10;Description automatically generated">
              <a:extLst>
                <a:ext uri="{FF2B5EF4-FFF2-40B4-BE49-F238E27FC236}">
                  <a16:creationId xmlns:a16="http://schemas.microsoft.com/office/drawing/2014/main" id="{3BA39735-DB23-928A-A9B6-672FA0A92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03" y="2273721"/>
              <a:ext cx="1342005" cy="98196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DE73A7-63F7-206A-98C8-3A4B40D0EB74}"/>
                </a:ext>
              </a:extLst>
            </p:cNvPr>
            <p:cNvSpPr txBox="1"/>
            <p:nvPr/>
          </p:nvSpPr>
          <p:spPr>
            <a:xfrm>
              <a:off x="2606865" y="2739897"/>
              <a:ext cx="420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ssh</a:t>
              </a:r>
              <a:endParaRPr lang="en-NL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F1EF38-77B9-21F6-01EA-6EE3AD52DFB1}"/>
                </a:ext>
              </a:extLst>
            </p:cNvPr>
            <p:cNvSpPr txBox="1"/>
            <p:nvPr/>
          </p:nvSpPr>
          <p:spPr>
            <a:xfrm>
              <a:off x="2270554" y="2487703"/>
              <a:ext cx="1158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connect to HPC</a:t>
              </a:r>
              <a:endParaRPr lang="en-NL" sz="12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F080E9-955E-80F8-3A75-F80196C57240}"/>
                </a:ext>
              </a:extLst>
            </p:cNvPr>
            <p:cNvSpPr txBox="1"/>
            <p:nvPr/>
          </p:nvSpPr>
          <p:spPr>
            <a:xfrm>
              <a:off x="3843455" y="1602231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/>
                <a:t>Login/Head</a:t>
              </a:r>
            </a:p>
            <a:p>
              <a:pPr algn="ctr"/>
              <a:r>
                <a:rPr lang="en-GB" sz="1600" b="1" dirty="0"/>
                <a:t> Node</a:t>
              </a:r>
              <a:endParaRPr lang="en-NL" sz="16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85D0CF-B623-FB00-9F1A-081910D0DEB3}"/>
                </a:ext>
              </a:extLst>
            </p:cNvPr>
            <p:cNvSpPr txBox="1"/>
            <p:nvPr/>
          </p:nvSpPr>
          <p:spPr>
            <a:xfrm>
              <a:off x="3401139" y="3290500"/>
              <a:ext cx="1759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i="1" dirty="0"/>
                <a:t>omics-h0.science.uva.nl</a:t>
              </a:r>
              <a:endParaRPr lang="en-NL" sz="12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87CA75D-1E7B-B681-EB5D-218B3C101057}"/>
                </a:ext>
              </a:extLst>
            </p:cNvPr>
            <p:cNvCxnSpPr>
              <a:cxnSpLocks/>
            </p:cNvCxnSpPr>
            <p:nvPr/>
          </p:nvCxnSpPr>
          <p:spPr>
            <a:xfrm>
              <a:off x="5070157" y="2739897"/>
              <a:ext cx="13919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44D60A-6B2E-C44B-EB33-CD93BAA6C522}"/>
                </a:ext>
              </a:extLst>
            </p:cNvPr>
            <p:cNvSpPr/>
            <p:nvPr/>
          </p:nvSpPr>
          <p:spPr>
            <a:xfrm>
              <a:off x="6782298" y="2311032"/>
              <a:ext cx="660400" cy="944652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scene3d>
              <a:camera prst="isometricRightUp"/>
              <a:lightRig rig="threePt" dir="t"/>
            </a:scene3d>
            <a:sp3d extrusionH="374650" contourW="12700">
              <a:extrusionClr>
                <a:schemeClr val="bg2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02299E-8A73-C326-0B55-121B2775C5CA}"/>
                </a:ext>
              </a:extLst>
            </p:cNvPr>
            <p:cNvSpPr/>
            <p:nvPr/>
          </p:nvSpPr>
          <p:spPr>
            <a:xfrm>
              <a:off x="7304770" y="2311032"/>
              <a:ext cx="660400" cy="944652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scene3d>
              <a:camera prst="isometricRightUp"/>
              <a:lightRig rig="threePt" dir="t"/>
            </a:scene3d>
            <a:sp3d extrusionH="374650" contourW="12700">
              <a:extrusionClr>
                <a:schemeClr val="bg2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B987B5-277C-C6A9-AF7D-6DCFD7FD7B05}"/>
                </a:ext>
              </a:extLst>
            </p:cNvPr>
            <p:cNvSpPr/>
            <p:nvPr/>
          </p:nvSpPr>
          <p:spPr>
            <a:xfrm>
              <a:off x="7878343" y="2311032"/>
              <a:ext cx="660400" cy="944652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scene3d>
              <a:camera prst="isometricRightUp"/>
              <a:lightRig rig="threePt" dir="t"/>
            </a:scene3d>
            <a:sp3d extrusionH="374650" contourW="12700">
              <a:extrusionClr>
                <a:schemeClr val="bg2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1BD75F-D1B6-57CD-FB7B-1E7E23FD105B}"/>
                </a:ext>
              </a:extLst>
            </p:cNvPr>
            <p:cNvSpPr/>
            <p:nvPr/>
          </p:nvSpPr>
          <p:spPr>
            <a:xfrm>
              <a:off x="8400815" y="2311032"/>
              <a:ext cx="660400" cy="944652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scene3d>
              <a:camera prst="isometricRightUp"/>
              <a:lightRig rig="threePt" dir="t"/>
            </a:scene3d>
            <a:sp3d extrusionH="374650" contourW="12700">
              <a:extrusionClr>
                <a:schemeClr val="bg2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504336-BB34-54E2-F2A4-87B3924BB8CE}"/>
                </a:ext>
              </a:extLst>
            </p:cNvPr>
            <p:cNvSpPr/>
            <p:nvPr/>
          </p:nvSpPr>
          <p:spPr>
            <a:xfrm>
              <a:off x="8924735" y="2311032"/>
              <a:ext cx="660400" cy="944652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scene3d>
              <a:camera prst="isometricRightUp"/>
              <a:lightRig rig="threePt" dir="t"/>
            </a:scene3d>
            <a:sp3d extrusionH="374650" contourW="12700">
              <a:extrusionClr>
                <a:schemeClr val="bg2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E3D200-8372-042D-B859-43FA2BC6497D}"/>
                </a:ext>
              </a:extLst>
            </p:cNvPr>
            <p:cNvSpPr txBox="1"/>
            <p:nvPr/>
          </p:nvSpPr>
          <p:spPr>
            <a:xfrm>
              <a:off x="7144446" y="1725341"/>
              <a:ext cx="1991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Compute Nodes</a:t>
              </a:r>
              <a:endParaRPr lang="en-NL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BD8785-5030-EAA9-C4FD-4F7EA3015261}"/>
                </a:ext>
              </a:extLst>
            </p:cNvPr>
            <p:cNvSpPr txBox="1"/>
            <p:nvPr/>
          </p:nvSpPr>
          <p:spPr>
            <a:xfrm>
              <a:off x="5132206" y="2506359"/>
              <a:ext cx="1249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Submit to queue</a:t>
              </a:r>
              <a:endParaRPr lang="en-NL" sz="12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D85CE1-8BAE-63CC-34F5-1865B6BE4978}"/>
                </a:ext>
              </a:extLst>
            </p:cNvPr>
            <p:cNvSpPr txBox="1"/>
            <p:nvPr/>
          </p:nvSpPr>
          <p:spPr>
            <a:xfrm>
              <a:off x="7092345" y="3311341"/>
              <a:ext cx="223239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i="1" dirty="0"/>
                <a:t>omics-h01-h05.science.uva.nl</a:t>
              </a:r>
              <a:endParaRPr lang="en-NL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6A5E34-FFD7-3F02-3480-5FC1FE1B5532}"/>
                </a:ext>
              </a:extLst>
            </p:cNvPr>
            <p:cNvSpPr txBox="1"/>
            <p:nvPr/>
          </p:nvSpPr>
          <p:spPr>
            <a:xfrm>
              <a:off x="279850" y="3933054"/>
              <a:ext cx="928445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Resources: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Memory on head node and compute nodes: 512 GB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Storage: all users have a fast 25 GB SSD home directory and a 500 GB home directory</a:t>
              </a:r>
            </a:p>
            <a:p>
              <a:endParaRPr lang="en-NL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5D128E-447D-6359-5040-30977EDA7A1B}"/>
                </a:ext>
              </a:extLst>
            </p:cNvPr>
            <p:cNvSpPr txBox="1"/>
            <p:nvPr/>
          </p:nvSpPr>
          <p:spPr>
            <a:xfrm>
              <a:off x="5172846" y="2739897"/>
              <a:ext cx="1070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sbatch</a:t>
              </a:r>
              <a:r>
                <a:rPr lang="en-GB" sz="1400" dirty="0"/>
                <a:t>, </a:t>
              </a:r>
              <a:r>
                <a:rPr lang="en-GB" sz="1400" dirty="0" err="1"/>
                <a:t>srun</a:t>
              </a:r>
              <a:endParaRPr lang="en-NL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FE1822-F26C-2B82-6020-978A3A5511B2}"/>
                </a:ext>
              </a:extLst>
            </p:cNvPr>
            <p:cNvSpPr txBox="1"/>
            <p:nvPr/>
          </p:nvSpPr>
          <p:spPr>
            <a:xfrm>
              <a:off x="1435904" y="1602231"/>
              <a:ext cx="5790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/>
                <a:t>User</a:t>
              </a:r>
            </a:p>
            <a:p>
              <a:pPr algn="ctr"/>
              <a:r>
                <a:rPr lang="en-GB" sz="1600" b="1" dirty="0"/>
                <a:t> PC</a:t>
              </a:r>
              <a:endParaRPr lang="en-NL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867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Dombrowski</dc:creator>
  <cp:lastModifiedBy>Nina Dombrowski</cp:lastModifiedBy>
  <cp:revision>2</cp:revision>
  <dcterms:created xsi:type="dcterms:W3CDTF">2023-11-16T07:23:51Z</dcterms:created>
  <dcterms:modified xsi:type="dcterms:W3CDTF">2023-11-16T07:59:17Z</dcterms:modified>
</cp:coreProperties>
</file>