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2"/>
  </p:sldMasterIdLst>
  <p:sldIdLst>
    <p:sldId id="256" r:id="rId1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1" autoAdjust="0"/>
  </p:normalViewPr>
  <p:slideViewPr>
    <p:cSldViewPr snapToGrid="0" showGuides="1">
      <p:cViewPr varScale="1">
        <p:scale>
          <a:sx n="87" d="100"/>
          <a:sy n="87" d="100"/>
        </p:scale>
        <p:origin x="2088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1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D9D2-E99C-4D57-8E57-9CCDB8F17B2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3D96-F96B-46E5-881A-76191F7B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449" t="13599" r="37100" b="4345"/>
          <a:stretch/>
        </p:blipFill>
        <p:spPr>
          <a:xfrm>
            <a:off x="-7742" y="156386"/>
            <a:ext cx="6865742" cy="96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3E36EDF4-3C13-4AE6-81B2-C2CB1F501FE0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2848B4A5-1B4B-4842-BCD3-4AC3E8BFDA3D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2AD8648F-CAD3-4884-972A-84494DE281B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E4BBFE5-190E-4183-A933-BDE450AF8DCB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EFD4F71-6E90-476C-8B4D-807C03873AEE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3F9D471-6395-4F61-86CF-BFF5AEAD322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4DD50F85-D0E4-48C7-A9F0-7BAC5D3E425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A05EED55-18D5-4A57-B43A-02134C31DAE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FA6813B9-670F-41C1-BB88-0C7F0D1311C9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5A5FE81D-1DB0-4D7D-8BF5-BB7BDB4198FC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15CF2DF5-DBFE-4692-99F1-EFD33CD17D6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Universiteit van Amsterdam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Shinneman, Stacy</dc:creator>
  <cp:lastModifiedBy>Shinneman, Stacy</cp:lastModifiedBy>
  <cp:revision>9</cp:revision>
  <dcterms:created xsi:type="dcterms:W3CDTF">2020-02-11T12:58:39Z</dcterms:created>
  <dcterms:modified xsi:type="dcterms:W3CDTF">2020-02-12T09:21:33Z</dcterms:modified>
</cp:coreProperties>
</file>