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11"/>
  </p:notesMasterIdLst>
  <p:sldIdLst>
    <p:sldId id="256" r:id="rId2"/>
    <p:sldId id="262" r:id="rId3"/>
    <p:sldId id="257" r:id="rId4"/>
    <p:sldId id="265" r:id="rId5"/>
    <p:sldId id="261" r:id="rId6"/>
    <p:sldId id="260"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279" autoAdjust="0"/>
  </p:normalViewPr>
  <p:slideViewPr>
    <p:cSldViewPr snapToGrid="0">
      <p:cViewPr varScale="1">
        <p:scale>
          <a:sx n="54" d="100"/>
          <a:sy n="54" d="100"/>
        </p:scale>
        <p:origin x="13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11E86-7170-41A0-8420-F535E76A6639}" type="datetimeFigureOut">
              <a:rPr kumimoji="1" lang="ja-JP" altLang="en-US" smtClean="0"/>
              <a:t>2019/5/27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F3B31-DA0C-4867-A5F7-69E8E763C218}" type="slidenum">
              <a:rPr kumimoji="1" lang="ja-JP" altLang="en-US" smtClean="0"/>
              <a:t>‹#›</a:t>
            </a:fld>
            <a:endParaRPr kumimoji="1" lang="ja-JP" altLang="en-US"/>
          </a:p>
        </p:txBody>
      </p:sp>
    </p:spTree>
    <p:extLst>
      <p:ext uri="{BB962C8B-B14F-4D97-AF65-F5344CB8AC3E}">
        <p14:creationId xmlns:p14="http://schemas.microsoft.com/office/powerpoint/2010/main" val="1519996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本日はお忙しい中、私たちのためにお時間を割いていただき誠にありがとうございます。それではプレゼンを始めさせていただきます。よろしくお願い致します。</a:t>
            </a:r>
            <a:endParaRPr kumimoji="1" lang="en-US" altLang="ja-JP" dirty="0"/>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1</a:t>
            </a:fld>
            <a:endParaRPr kumimoji="1" lang="ja-JP" altLang="en-US"/>
          </a:p>
        </p:txBody>
      </p:sp>
    </p:spTree>
    <p:extLst>
      <p:ext uri="{BB962C8B-B14F-4D97-AF65-F5344CB8AC3E}">
        <p14:creationId xmlns:p14="http://schemas.microsoft.com/office/powerpoint/2010/main" val="181542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こちらが本日のプレゼンの流れになります。</a:t>
            </a:r>
            <a:endParaRPr kumimoji="1" lang="en-US" altLang="ja-JP" dirty="0"/>
          </a:p>
          <a:p>
            <a:r>
              <a:rPr kumimoji="1" lang="ja-JP" altLang="en-US" dirty="0"/>
              <a:t>最初に開発の大まかな内容を、システムの概要で詳細をご説明いたします。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2</a:t>
            </a:fld>
            <a:endParaRPr kumimoji="1" lang="ja-JP" altLang="en-US"/>
          </a:p>
        </p:txBody>
      </p:sp>
    </p:spTree>
    <p:extLst>
      <p:ext uri="{BB962C8B-B14F-4D97-AF65-F5344CB8AC3E}">
        <p14:creationId xmlns:p14="http://schemas.microsoft.com/office/powerpoint/2010/main" val="330523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まず、開発するシステムの大まかな説明をさせていただきます。私たちが開発するシステムは「予定管理システム」です。</a:t>
            </a:r>
            <a:endParaRPr kumimoji="1" lang="en-US" altLang="ja-JP" dirty="0"/>
          </a:p>
          <a:p>
            <a:r>
              <a:rPr kumimoji="1" lang="ja-JP" altLang="en-US" dirty="0"/>
              <a:t>毎日の予定やゲスト管理、部屋予約などの作業を</a:t>
            </a:r>
            <a:r>
              <a:rPr kumimoji="1" lang="en-US" altLang="ja-JP" dirty="0"/>
              <a:t>1</a:t>
            </a:r>
            <a:r>
              <a:rPr kumimoji="1" lang="ja-JP" altLang="en-US" dirty="0"/>
              <a:t>つのカレンダー上で管理できるアプリケーションです。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3</a:t>
            </a:fld>
            <a:endParaRPr kumimoji="1" lang="ja-JP" altLang="en-US"/>
          </a:p>
        </p:txBody>
      </p:sp>
    </p:spTree>
    <p:extLst>
      <p:ext uri="{BB962C8B-B14F-4D97-AF65-F5344CB8AC3E}">
        <p14:creationId xmlns:p14="http://schemas.microsoft.com/office/powerpoint/2010/main" val="195499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今回の開発の目的は、保育園の事務作業や決まった動作の作業を簡略化し、人手不足による保育士さんの負担を削減するためです。</a:t>
            </a:r>
            <a:endParaRPr kumimoji="1" lang="en-US" altLang="ja-JP" dirty="0"/>
          </a:p>
          <a:p>
            <a:r>
              <a:rPr kumimoji="1" lang="ja-JP" altLang="en-US" dirty="0"/>
              <a:t>現在、予定やゲスト、部屋予約の管理は、紙媒体やホワイトボード、口頭の申告で行われていると伺いました。</a:t>
            </a:r>
            <a:endParaRPr kumimoji="1" lang="en-US" altLang="ja-JP" dirty="0"/>
          </a:p>
          <a:p>
            <a:r>
              <a:rPr kumimoji="1" lang="ja-JP" altLang="en-US" dirty="0"/>
              <a:t>そういった時間がかかったり、頻繁に行われる作業をシステム化することにより、保育士さんの負担が軽減するのではないかと考えたので、予定管理システムを開発することにしました。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4</a:t>
            </a:fld>
            <a:endParaRPr kumimoji="1" lang="ja-JP" altLang="en-US"/>
          </a:p>
        </p:txBody>
      </p:sp>
    </p:spTree>
    <p:extLst>
      <p:ext uri="{BB962C8B-B14F-4D97-AF65-F5344CB8AC3E}">
        <p14:creationId xmlns:p14="http://schemas.microsoft.com/office/powerpoint/2010/main" val="47730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今回開発するメンバーの構成について説明致します。私たちの班は、他の</a:t>
            </a:r>
            <a:r>
              <a:rPr kumimoji="1" lang="en-US" altLang="ja-JP" dirty="0"/>
              <a:t>2</a:t>
            </a:r>
            <a:r>
              <a:rPr kumimoji="1" lang="ja-JP" altLang="en-US" dirty="0"/>
              <a:t>班と合同で開発をすることにしました。</a:t>
            </a:r>
            <a:endParaRPr kumimoji="1" lang="en-US" altLang="ja-JP" dirty="0"/>
          </a:p>
          <a:p>
            <a:r>
              <a:rPr kumimoji="1" lang="en-US" altLang="ja-JP" dirty="0"/>
              <a:t>【</a:t>
            </a:r>
            <a:r>
              <a:rPr kumimoji="1" lang="ja-JP" altLang="en-US" dirty="0"/>
              <a:t>スライドの内容を読む</a:t>
            </a:r>
            <a:r>
              <a:rPr kumimoji="1" lang="en-US" altLang="ja-JP" dirty="0"/>
              <a:t>】</a:t>
            </a:r>
            <a:r>
              <a:rPr kumimoji="1" lang="ja-JP" altLang="en-US" dirty="0"/>
              <a:t>で開発を進めます。</a:t>
            </a:r>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5</a:t>
            </a:fld>
            <a:endParaRPr kumimoji="1" lang="ja-JP" altLang="en-US"/>
          </a:p>
        </p:txBody>
      </p:sp>
    </p:spTree>
    <p:extLst>
      <p:ext uri="{BB962C8B-B14F-4D97-AF65-F5344CB8AC3E}">
        <p14:creationId xmlns:p14="http://schemas.microsoft.com/office/powerpoint/2010/main" val="3235071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ここからシステムの詳しい内容についてご説明いたします。</a:t>
            </a:r>
            <a:endParaRPr kumimoji="1" lang="en-US" altLang="ja-JP" dirty="0"/>
          </a:p>
          <a:p>
            <a:r>
              <a:rPr kumimoji="1" lang="ja-JP" altLang="en-US" dirty="0"/>
              <a:t>まず、冒頭で大まかな説明を致しましたシステムの概要です。</a:t>
            </a:r>
            <a:endParaRPr kumimoji="1" lang="en-US" altLang="ja-JP" dirty="0"/>
          </a:p>
          <a:p>
            <a:endParaRPr kumimoji="1" lang="en-US" altLang="ja-JP" dirty="0"/>
          </a:p>
          <a:p>
            <a:r>
              <a:rPr kumimoji="1" lang="ja-JP" altLang="en-US" dirty="0"/>
              <a:t>項目</a:t>
            </a:r>
            <a:r>
              <a:rPr kumimoji="1" lang="en-US" altLang="ja-JP" dirty="0"/>
              <a:t>1</a:t>
            </a:r>
            <a:r>
              <a:rPr kumimoji="1" lang="ja-JP" altLang="en-US" dirty="0"/>
              <a:t>：本システムは、</a:t>
            </a:r>
            <a:r>
              <a:rPr kumimoji="1" lang="en-US" altLang="ja-JP" dirty="0"/>
              <a:t>【</a:t>
            </a:r>
            <a:r>
              <a:rPr kumimoji="1" lang="ja-JP" altLang="en-US" dirty="0"/>
              <a:t>スライド</a:t>
            </a:r>
            <a:r>
              <a:rPr kumimoji="1" lang="en-US" altLang="ja-JP" dirty="0"/>
              <a:t>】</a:t>
            </a:r>
            <a:r>
              <a:rPr kumimoji="1" lang="ja-JP" altLang="en-US" dirty="0"/>
              <a:t>まだ詳細なデザインは決まっておりませんが、</a:t>
            </a:r>
            <a:r>
              <a:rPr kumimoji="1" lang="en-US" altLang="ja-JP" dirty="0"/>
              <a:t>google</a:t>
            </a:r>
            <a:r>
              <a:rPr kumimoji="1" lang="ja-JP" altLang="en-US" dirty="0"/>
              <a:t>カレンダーのようなイメージです。</a:t>
            </a:r>
            <a:endParaRPr kumimoji="1" lang="en-US" altLang="ja-JP" dirty="0"/>
          </a:p>
          <a:p>
            <a:r>
              <a:rPr kumimoji="1" lang="ja-JP" altLang="en-US" dirty="0"/>
              <a:t>項目</a:t>
            </a:r>
            <a:r>
              <a:rPr kumimoji="1" lang="en-US" altLang="ja-JP" dirty="0"/>
              <a:t>2</a:t>
            </a:r>
            <a:r>
              <a:rPr kumimoji="1" lang="ja-JP" altLang="en-US" dirty="0"/>
              <a:t>：具体的には、</a:t>
            </a:r>
            <a:r>
              <a:rPr kumimoji="1" lang="en-US" altLang="ja-JP" dirty="0"/>
              <a:t>pc</a:t>
            </a:r>
            <a:r>
              <a:rPr kumimoji="1" lang="ja-JP" altLang="en-US" dirty="0"/>
              <a:t>の画面左右に分割し、右側にその月や週のカレンダー、左側に選択した日付の細かい予定が表示されるといったイメージです。</a:t>
            </a:r>
            <a:endParaRPr kumimoji="1" lang="en-US" altLang="ja-JP" dirty="0"/>
          </a:p>
          <a:p>
            <a:r>
              <a:rPr kumimoji="1" lang="ja-JP" altLang="en-US" dirty="0"/>
              <a:t>項目</a:t>
            </a:r>
            <a:r>
              <a:rPr kumimoji="1" lang="en-US" altLang="ja-JP" dirty="0"/>
              <a:t>3</a:t>
            </a:r>
            <a:r>
              <a:rPr kumimoji="1" lang="ja-JP" altLang="en-US" dirty="0"/>
              <a:t>：</a:t>
            </a:r>
            <a:r>
              <a:rPr kumimoji="1" lang="en-US" altLang="ja-JP" dirty="0"/>
              <a:t>(</a:t>
            </a:r>
            <a:r>
              <a:rPr kumimoji="1" lang="ja-JP" altLang="en-US" dirty="0"/>
              <a:t>特になし</a:t>
            </a:r>
            <a:r>
              <a:rPr kumimoji="1" lang="en-US" altLang="ja-JP" dirty="0"/>
              <a:t>)</a:t>
            </a:r>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6</a:t>
            </a:fld>
            <a:endParaRPr kumimoji="1" lang="ja-JP" altLang="en-US"/>
          </a:p>
        </p:txBody>
      </p:sp>
    </p:spTree>
    <p:extLst>
      <p:ext uri="{BB962C8B-B14F-4D97-AF65-F5344CB8AC3E}">
        <p14:creationId xmlns:p14="http://schemas.microsoft.com/office/powerpoint/2010/main" val="89608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2F3B31-DA0C-4867-A5F7-69E8E763C218}" type="slidenum">
              <a:rPr kumimoji="1" lang="ja-JP" altLang="en-US" smtClean="0"/>
              <a:t>9</a:t>
            </a:fld>
            <a:endParaRPr kumimoji="1" lang="ja-JP" altLang="en-US"/>
          </a:p>
        </p:txBody>
      </p:sp>
    </p:spTree>
    <p:extLst>
      <p:ext uri="{BB962C8B-B14F-4D97-AF65-F5344CB8AC3E}">
        <p14:creationId xmlns:p14="http://schemas.microsoft.com/office/powerpoint/2010/main" val="359737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37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81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019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716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16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73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62620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04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13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18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1579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68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34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12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8554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3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63584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52661-0023-44BE-9C05-9A964B08EA42}"/>
              </a:ext>
            </a:extLst>
          </p:cNvPr>
          <p:cNvSpPr>
            <a:spLocks noGrp="1"/>
          </p:cNvSpPr>
          <p:nvPr>
            <p:ph type="ctrTitle"/>
          </p:nvPr>
        </p:nvSpPr>
        <p:spPr/>
        <p:txBody>
          <a:bodyPr/>
          <a:lstStyle/>
          <a:p>
            <a:pPr algn="ctr"/>
            <a:r>
              <a:rPr kumimoji="1" lang="ja-JP" altLang="en-US" dirty="0">
                <a:solidFill>
                  <a:schemeClr val="tx1"/>
                </a:solidFill>
              </a:rPr>
              <a:t>予定管理システム</a:t>
            </a:r>
          </a:p>
        </p:txBody>
      </p:sp>
      <p:sp>
        <p:nvSpPr>
          <p:cNvPr id="3" name="字幕 2">
            <a:extLst>
              <a:ext uri="{FF2B5EF4-FFF2-40B4-BE49-F238E27FC236}">
                <a16:creationId xmlns:a16="http://schemas.microsoft.com/office/drawing/2014/main" id="{F595EAEB-698E-4F87-AE2B-315B6B4B56A5}"/>
              </a:ext>
            </a:extLst>
          </p:cNvPr>
          <p:cNvSpPr>
            <a:spLocks noGrp="1"/>
          </p:cNvSpPr>
          <p:nvPr>
            <p:ph type="subTitle" idx="1"/>
          </p:nvPr>
        </p:nvSpPr>
        <p:spPr/>
        <p:txBody>
          <a:bodyPr/>
          <a:lstStyle/>
          <a:p>
            <a:pPr algn="l"/>
            <a:endParaRPr kumimoji="1" lang="en-US" altLang="ja-JP" dirty="0"/>
          </a:p>
          <a:p>
            <a:pPr algn="l"/>
            <a:r>
              <a:rPr kumimoji="1" lang="ja-JP" altLang="en-US" dirty="0"/>
              <a:t>メンバー：山口</a:t>
            </a:r>
            <a:r>
              <a:rPr kumimoji="1" lang="en-US" altLang="ja-JP" dirty="0"/>
              <a:t>(</a:t>
            </a:r>
            <a:r>
              <a:rPr kumimoji="1" lang="ja-JP" altLang="en-US" dirty="0"/>
              <a:t>リーダー</a:t>
            </a:r>
            <a:r>
              <a:rPr kumimoji="1" lang="en-US" altLang="ja-JP" dirty="0"/>
              <a:t>)</a:t>
            </a:r>
            <a:r>
              <a:rPr kumimoji="1" lang="ja-JP" altLang="en-US" dirty="0"/>
              <a:t>、牧野、矢野、岸本、佐々木一成、佐々木舞</a:t>
            </a:r>
          </a:p>
        </p:txBody>
      </p:sp>
    </p:spTree>
    <p:extLst>
      <p:ext uri="{BB962C8B-B14F-4D97-AF65-F5344CB8AC3E}">
        <p14:creationId xmlns:p14="http://schemas.microsoft.com/office/powerpoint/2010/main" val="64734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D3A1FB-B98C-425B-BF56-DE347BB78D1A}"/>
              </a:ext>
            </a:extLst>
          </p:cNvPr>
          <p:cNvSpPr>
            <a:spLocks noGrp="1"/>
          </p:cNvSpPr>
          <p:nvPr>
            <p:ph type="title"/>
          </p:nvPr>
        </p:nvSpPr>
        <p:spPr/>
        <p:txBody>
          <a:bodyPr>
            <a:normAutofit/>
          </a:bodyPr>
          <a:lstStyle/>
          <a:p>
            <a:r>
              <a:rPr kumimoji="1" lang="ja-JP" altLang="en-US" sz="6000" dirty="0"/>
              <a:t>本日の流れ</a:t>
            </a:r>
          </a:p>
        </p:txBody>
      </p:sp>
      <p:sp>
        <p:nvSpPr>
          <p:cNvPr id="3" name="コンテンツ プレースホルダー 2">
            <a:extLst>
              <a:ext uri="{FF2B5EF4-FFF2-40B4-BE49-F238E27FC236}">
                <a16:creationId xmlns:a16="http://schemas.microsoft.com/office/drawing/2014/main" id="{006E1CFA-94B1-48B4-90A5-175CB1058EA0}"/>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800" dirty="0"/>
              <a:t>開発するシステム</a:t>
            </a:r>
            <a:endParaRPr kumimoji="1" lang="en-US" altLang="ja-JP" sz="2800" dirty="0"/>
          </a:p>
          <a:p>
            <a:pPr>
              <a:buFont typeface="Wingdings" panose="05000000000000000000" pitchFamily="2" charset="2"/>
              <a:buChar char="l"/>
            </a:pPr>
            <a:r>
              <a:rPr lang="ja-JP" altLang="en-US" sz="2800" dirty="0"/>
              <a:t>開発の目的</a:t>
            </a:r>
            <a:endParaRPr lang="en-US" altLang="ja-JP" sz="2800" dirty="0"/>
          </a:p>
          <a:p>
            <a:pPr>
              <a:buFont typeface="Wingdings" panose="05000000000000000000" pitchFamily="2" charset="2"/>
              <a:buChar char="l"/>
            </a:pPr>
            <a:r>
              <a:rPr kumimoji="1" lang="ja-JP" altLang="en-US" sz="2800" dirty="0"/>
              <a:t>システムの強み</a:t>
            </a:r>
            <a:endParaRPr kumimoji="1" lang="en-US" altLang="ja-JP" sz="2800" dirty="0"/>
          </a:p>
          <a:p>
            <a:pPr>
              <a:buFont typeface="Wingdings" panose="05000000000000000000" pitchFamily="2" charset="2"/>
              <a:buChar char="l"/>
            </a:pPr>
            <a:r>
              <a:rPr kumimoji="1" lang="ja-JP" altLang="en-US" sz="2800" dirty="0"/>
              <a:t>システムの概要</a:t>
            </a:r>
            <a:endParaRPr kumimoji="1" lang="en-US" altLang="ja-JP" sz="2800" dirty="0"/>
          </a:p>
          <a:p>
            <a:pPr>
              <a:buFont typeface="Wingdings" panose="05000000000000000000" pitchFamily="2" charset="2"/>
              <a:buChar char="l"/>
            </a:pPr>
            <a:r>
              <a:rPr lang="ja-JP" altLang="en-US" sz="2800" dirty="0"/>
              <a:t>開発班の構成</a:t>
            </a:r>
            <a:endParaRPr kumimoji="1" lang="ja-JP" altLang="en-US" sz="2800" dirty="0"/>
          </a:p>
        </p:txBody>
      </p:sp>
    </p:spTree>
    <p:extLst>
      <p:ext uri="{BB962C8B-B14F-4D97-AF65-F5344CB8AC3E}">
        <p14:creationId xmlns:p14="http://schemas.microsoft.com/office/powerpoint/2010/main" val="372215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34D07-3FBE-4750-A35F-C7A1FA5A361E}"/>
              </a:ext>
            </a:extLst>
          </p:cNvPr>
          <p:cNvSpPr>
            <a:spLocks noGrp="1"/>
          </p:cNvSpPr>
          <p:nvPr>
            <p:ph type="title"/>
          </p:nvPr>
        </p:nvSpPr>
        <p:spPr/>
        <p:txBody>
          <a:bodyPr/>
          <a:lstStyle/>
          <a:p>
            <a:r>
              <a:rPr kumimoji="1" lang="ja-JP" altLang="en-US" dirty="0"/>
              <a:t>開発するシステム</a:t>
            </a:r>
          </a:p>
        </p:txBody>
      </p:sp>
      <p:sp>
        <p:nvSpPr>
          <p:cNvPr id="3" name="コンテンツ プレースホルダー 2">
            <a:extLst>
              <a:ext uri="{FF2B5EF4-FFF2-40B4-BE49-F238E27FC236}">
                <a16:creationId xmlns:a16="http://schemas.microsoft.com/office/drawing/2014/main" id="{CE764AEA-88EF-4725-B13B-81A8A9520026}"/>
              </a:ext>
            </a:extLst>
          </p:cNvPr>
          <p:cNvSpPr>
            <a:spLocks noGrp="1"/>
          </p:cNvSpPr>
          <p:nvPr>
            <p:ph idx="1"/>
          </p:nvPr>
        </p:nvSpPr>
        <p:spPr/>
        <p:txBody>
          <a:bodyPr/>
          <a:lstStyle/>
          <a:p>
            <a:pPr marL="0" indent="0">
              <a:buNone/>
            </a:pPr>
            <a:r>
              <a:rPr kumimoji="1" lang="ja-JP" altLang="en-US" sz="2800" dirty="0"/>
              <a:t>予定管理システム</a:t>
            </a:r>
            <a:endParaRPr kumimoji="1" lang="en-US" altLang="ja-JP" sz="2800" dirty="0"/>
          </a:p>
          <a:p>
            <a:pPr marL="0" indent="0">
              <a:buNone/>
            </a:pPr>
            <a:endParaRPr lang="en-US" altLang="ja-JP" dirty="0"/>
          </a:p>
          <a:p>
            <a:pPr marL="0" indent="0">
              <a:buNone/>
            </a:pPr>
            <a:r>
              <a:rPr lang="ja-JP" altLang="en-US" dirty="0"/>
              <a:t>現在、ホワイトボードや、紙媒体、申告制で行われている</a:t>
            </a:r>
            <a:endParaRPr lang="en-US" altLang="ja-JP" dirty="0"/>
          </a:p>
          <a:p>
            <a:pPr>
              <a:buFont typeface="Wingdings" panose="05000000000000000000" pitchFamily="2" charset="2"/>
              <a:buChar char="l"/>
            </a:pPr>
            <a:r>
              <a:rPr lang="ja-JP" altLang="ja-JP" dirty="0"/>
              <a:t>予定管理</a:t>
            </a:r>
            <a:endParaRPr lang="en-US" altLang="ja-JP" dirty="0"/>
          </a:p>
          <a:p>
            <a:pPr>
              <a:buFont typeface="Wingdings" panose="05000000000000000000" pitchFamily="2" charset="2"/>
              <a:buChar char="l"/>
            </a:pPr>
            <a:r>
              <a:rPr lang="ja-JP" altLang="ja-JP" dirty="0"/>
              <a:t>ゲスト管理</a:t>
            </a:r>
            <a:endParaRPr lang="en-US" altLang="ja-JP" dirty="0"/>
          </a:p>
          <a:p>
            <a:pPr>
              <a:buFont typeface="Wingdings" panose="05000000000000000000" pitchFamily="2" charset="2"/>
              <a:buChar char="l"/>
            </a:pPr>
            <a:r>
              <a:rPr lang="ja-JP" altLang="ja-JP" dirty="0"/>
              <a:t>部屋予約</a:t>
            </a:r>
            <a:endParaRPr lang="en-US" altLang="ja-JP" dirty="0"/>
          </a:p>
          <a:p>
            <a:pPr marL="0" indent="0">
              <a:buNone/>
            </a:pPr>
            <a:r>
              <a:rPr lang="ja-JP" altLang="ja-JP" dirty="0"/>
              <a:t>を1つのカレンダー上で管理できるシステム</a:t>
            </a:r>
            <a:endParaRPr kumimoji="1" lang="ja-JP" altLang="en-US" dirty="0"/>
          </a:p>
        </p:txBody>
      </p:sp>
    </p:spTree>
    <p:extLst>
      <p:ext uri="{BB962C8B-B14F-4D97-AF65-F5344CB8AC3E}">
        <p14:creationId xmlns:p14="http://schemas.microsoft.com/office/powerpoint/2010/main" val="365963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33745-557E-4A5A-A0A3-D1652167C7A2}"/>
              </a:ext>
            </a:extLst>
          </p:cNvPr>
          <p:cNvSpPr>
            <a:spLocks noGrp="1"/>
          </p:cNvSpPr>
          <p:nvPr>
            <p:ph type="title"/>
          </p:nvPr>
        </p:nvSpPr>
        <p:spPr/>
        <p:txBody>
          <a:bodyPr/>
          <a:lstStyle/>
          <a:p>
            <a:r>
              <a:rPr kumimoji="1" lang="ja-JP" altLang="en-US" dirty="0"/>
              <a:t>開発の目的</a:t>
            </a:r>
          </a:p>
        </p:txBody>
      </p:sp>
      <p:sp>
        <p:nvSpPr>
          <p:cNvPr id="3" name="コンテンツ プレースホルダー 2">
            <a:extLst>
              <a:ext uri="{FF2B5EF4-FFF2-40B4-BE49-F238E27FC236}">
                <a16:creationId xmlns:a16="http://schemas.microsoft.com/office/drawing/2014/main" id="{8DF7FEB7-2960-482F-9B17-CB1E43B2DDC6}"/>
              </a:ext>
            </a:extLst>
          </p:cNvPr>
          <p:cNvSpPr>
            <a:spLocks noGrp="1"/>
          </p:cNvSpPr>
          <p:nvPr>
            <p:ph idx="1"/>
          </p:nvPr>
        </p:nvSpPr>
        <p:spPr/>
        <p:txBody>
          <a:bodyPr/>
          <a:lstStyle/>
          <a:p>
            <a:pPr marL="0" indent="0">
              <a:buNone/>
            </a:pPr>
            <a:r>
              <a:rPr lang="ja-JP" altLang="ja-JP" dirty="0"/>
              <a:t>事務作業や決まった動作の作業を簡略化し、人手不足による保育士の負担を削減するため。</a:t>
            </a:r>
          </a:p>
          <a:p>
            <a:endParaRPr kumimoji="1" lang="ja-JP" altLang="en-US" dirty="0"/>
          </a:p>
        </p:txBody>
      </p:sp>
    </p:spTree>
    <p:extLst>
      <p:ext uri="{BB962C8B-B14F-4D97-AF65-F5344CB8AC3E}">
        <p14:creationId xmlns:p14="http://schemas.microsoft.com/office/powerpoint/2010/main" val="5793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72B56-D465-40C9-B198-6B50C1E7F970}"/>
              </a:ext>
            </a:extLst>
          </p:cNvPr>
          <p:cNvSpPr>
            <a:spLocks noGrp="1"/>
          </p:cNvSpPr>
          <p:nvPr>
            <p:ph type="title"/>
          </p:nvPr>
        </p:nvSpPr>
        <p:spPr/>
        <p:txBody>
          <a:bodyPr/>
          <a:lstStyle/>
          <a:p>
            <a:r>
              <a:rPr kumimoji="1" lang="ja-JP" altLang="en-US" dirty="0"/>
              <a:t>班の構成</a:t>
            </a:r>
            <a:r>
              <a:rPr lang="ja-JP" altLang="en-US" dirty="0"/>
              <a:t>・役割分担</a:t>
            </a:r>
            <a:endParaRPr kumimoji="1" lang="ja-JP" altLang="en-US" dirty="0"/>
          </a:p>
        </p:txBody>
      </p:sp>
      <p:sp>
        <p:nvSpPr>
          <p:cNvPr id="3" name="コンテンツ プレースホルダー 2">
            <a:extLst>
              <a:ext uri="{FF2B5EF4-FFF2-40B4-BE49-F238E27FC236}">
                <a16:creationId xmlns:a16="http://schemas.microsoft.com/office/drawing/2014/main" id="{D3690D35-D4C8-4E30-A58E-F1367A482EC5}"/>
              </a:ext>
            </a:extLst>
          </p:cNvPr>
          <p:cNvSpPr>
            <a:spLocks noGrp="1"/>
          </p:cNvSpPr>
          <p:nvPr>
            <p:ph idx="1"/>
          </p:nvPr>
        </p:nvSpPr>
        <p:spPr/>
        <p:txBody>
          <a:bodyPr/>
          <a:lstStyle/>
          <a:p>
            <a:pPr fontAlgn="ctr">
              <a:buFont typeface="Wingdings" panose="05000000000000000000" pitchFamily="2" charset="2"/>
              <a:buChar char="l"/>
            </a:pPr>
            <a:r>
              <a:rPr lang="ja-JP" altLang="ja-JP" dirty="0"/>
              <a:t>予定表・各班の制作物を結合(当班リーダー：山口　人数：6人)</a:t>
            </a:r>
          </a:p>
          <a:p>
            <a:pPr fontAlgn="ctr">
              <a:buFont typeface="Wingdings" panose="05000000000000000000" pitchFamily="2" charset="2"/>
              <a:buChar char="l"/>
            </a:pPr>
            <a:r>
              <a:rPr lang="ja-JP" altLang="ja-JP" dirty="0"/>
              <a:t>ゲスト管理(リーダー：竜門　人数：5人)</a:t>
            </a:r>
          </a:p>
          <a:p>
            <a:pPr fontAlgn="ctr">
              <a:buFont typeface="Wingdings" panose="05000000000000000000" pitchFamily="2" charset="2"/>
              <a:buChar char="l"/>
            </a:pPr>
            <a:r>
              <a:rPr lang="ja-JP" altLang="ja-JP" dirty="0"/>
              <a:t>部屋予約(リーダー：土　人数：5人)</a:t>
            </a:r>
            <a:endParaRPr lang="en-US" altLang="ja-JP" dirty="0"/>
          </a:p>
          <a:p>
            <a:pPr fontAlgn="ctr">
              <a:buFont typeface="Wingdings" panose="05000000000000000000" pitchFamily="2" charset="2"/>
              <a:buChar char="l"/>
            </a:pPr>
            <a:endParaRPr lang="ja-JP" altLang="ja-JP" dirty="0"/>
          </a:p>
          <a:p>
            <a:pPr marL="0" indent="0">
              <a:buNone/>
            </a:pPr>
            <a:r>
              <a:rPr lang="ja-JP" altLang="ja-JP" dirty="0"/>
              <a:t>計</a:t>
            </a:r>
            <a:r>
              <a:rPr lang="en-US" altLang="ja-JP" dirty="0"/>
              <a:t>3</a:t>
            </a:r>
            <a:r>
              <a:rPr lang="ja-JP" altLang="en-US" dirty="0"/>
              <a:t>班、</a:t>
            </a:r>
            <a:r>
              <a:rPr lang="ja-JP" altLang="ja-JP" dirty="0"/>
              <a:t>16人</a:t>
            </a:r>
          </a:p>
          <a:p>
            <a:pPr marL="0" indent="0">
              <a:buNone/>
            </a:pPr>
            <a:endParaRPr kumimoji="1" lang="ja-JP" altLang="en-US" dirty="0"/>
          </a:p>
        </p:txBody>
      </p:sp>
    </p:spTree>
    <p:extLst>
      <p:ext uri="{BB962C8B-B14F-4D97-AF65-F5344CB8AC3E}">
        <p14:creationId xmlns:p14="http://schemas.microsoft.com/office/powerpoint/2010/main" val="28677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33683-1CFB-4C9D-82B4-AA959D9C4942}"/>
              </a:ext>
            </a:extLst>
          </p:cNvPr>
          <p:cNvSpPr>
            <a:spLocks noGrp="1"/>
          </p:cNvSpPr>
          <p:nvPr>
            <p:ph type="title"/>
          </p:nvPr>
        </p:nvSpPr>
        <p:spPr/>
        <p:txBody>
          <a:bodyPr/>
          <a:lstStyle/>
          <a:p>
            <a:r>
              <a:rPr kumimoji="1" lang="ja-JP" altLang="en-US" dirty="0"/>
              <a:t>システムの概要</a:t>
            </a:r>
          </a:p>
        </p:txBody>
      </p:sp>
      <p:sp>
        <p:nvSpPr>
          <p:cNvPr id="3" name="コンテンツ プレースホルダー 2">
            <a:extLst>
              <a:ext uri="{FF2B5EF4-FFF2-40B4-BE49-F238E27FC236}">
                <a16:creationId xmlns:a16="http://schemas.microsoft.com/office/drawing/2014/main" id="{3F7A8CF1-D214-4430-A41D-CE8F49053EDE}"/>
              </a:ext>
            </a:extLst>
          </p:cNvPr>
          <p:cNvSpPr>
            <a:spLocks noGrp="1"/>
          </p:cNvSpPr>
          <p:nvPr>
            <p:ph idx="1"/>
          </p:nvPr>
        </p:nvSpPr>
        <p:spPr/>
        <p:txBody>
          <a:bodyPr/>
          <a:lstStyle/>
          <a:p>
            <a:r>
              <a:rPr lang="ja-JP" altLang="ja-JP" dirty="0"/>
              <a:t>ゲスト管理、部屋予約、日ごとの予定を一括して管理できるブラウザ上で動作するwebシステム。</a:t>
            </a:r>
          </a:p>
          <a:p>
            <a:r>
              <a:rPr lang="ja-JP" altLang="ja-JP" dirty="0"/>
              <a:t>カレンダーで予定を管理し、任意の日付を選択することでその日の予定を詳細に表示できる。</a:t>
            </a:r>
          </a:p>
          <a:p>
            <a:r>
              <a:rPr lang="ja-JP" altLang="ja-JP" dirty="0"/>
              <a:t>画面表示は、週単位、月単位など表示をカスタムできる。</a:t>
            </a:r>
          </a:p>
          <a:p>
            <a:endParaRPr kumimoji="1" lang="ja-JP" altLang="en-US" dirty="0"/>
          </a:p>
        </p:txBody>
      </p:sp>
    </p:spTree>
    <p:extLst>
      <p:ext uri="{BB962C8B-B14F-4D97-AF65-F5344CB8AC3E}">
        <p14:creationId xmlns:p14="http://schemas.microsoft.com/office/powerpoint/2010/main" val="112049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8BFD5B-215D-41EB-8912-B737E10DD036}"/>
              </a:ext>
            </a:extLst>
          </p:cNvPr>
          <p:cNvSpPr>
            <a:spLocks noGrp="1"/>
          </p:cNvSpPr>
          <p:nvPr>
            <p:ph type="title"/>
          </p:nvPr>
        </p:nvSpPr>
        <p:spPr/>
        <p:txBody>
          <a:bodyPr/>
          <a:lstStyle/>
          <a:p>
            <a:r>
              <a:rPr kumimoji="1" lang="ja-JP" altLang="en-US" dirty="0"/>
              <a:t>予定の編集</a:t>
            </a:r>
          </a:p>
        </p:txBody>
      </p:sp>
      <p:sp>
        <p:nvSpPr>
          <p:cNvPr id="3" name="コンテンツ プレースホルダー 2">
            <a:extLst>
              <a:ext uri="{FF2B5EF4-FFF2-40B4-BE49-F238E27FC236}">
                <a16:creationId xmlns:a16="http://schemas.microsoft.com/office/drawing/2014/main" id="{5C565266-4142-4918-B2DE-7BE49AB51EED}"/>
              </a:ext>
            </a:extLst>
          </p:cNvPr>
          <p:cNvSpPr>
            <a:spLocks noGrp="1"/>
          </p:cNvSpPr>
          <p:nvPr>
            <p:ph idx="1"/>
          </p:nvPr>
        </p:nvSpPr>
        <p:spPr/>
        <p:txBody>
          <a:bodyPr/>
          <a:lstStyle/>
          <a:p>
            <a:r>
              <a:rPr lang="ja-JP" altLang="ja-JP" dirty="0"/>
              <a:t>各日に対する予定の挿入・変更・削除が可能である</a:t>
            </a:r>
          </a:p>
          <a:p>
            <a:r>
              <a:rPr lang="ja-JP" altLang="ja-JP" dirty="0"/>
              <a:t>編集できる予定の項目</a:t>
            </a:r>
          </a:p>
          <a:p>
            <a:endParaRPr kumimoji="1" lang="ja-JP" altLang="en-US" dirty="0"/>
          </a:p>
        </p:txBody>
      </p:sp>
    </p:spTree>
    <p:extLst>
      <p:ext uri="{BB962C8B-B14F-4D97-AF65-F5344CB8AC3E}">
        <p14:creationId xmlns:p14="http://schemas.microsoft.com/office/powerpoint/2010/main" val="383153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9A963-87BC-4E35-AC48-A82D8F8B108E}"/>
              </a:ext>
            </a:extLst>
          </p:cNvPr>
          <p:cNvSpPr>
            <a:spLocks noGrp="1"/>
          </p:cNvSpPr>
          <p:nvPr>
            <p:ph type="title"/>
          </p:nvPr>
        </p:nvSpPr>
        <p:spPr/>
        <p:txBody>
          <a:bodyPr/>
          <a:lstStyle/>
          <a:p>
            <a:r>
              <a:rPr kumimoji="1" lang="ja-JP" altLang="en-US" dirty="0"/>
              <a:t>アカウント機能</a:t>
            </a:r>
          </a:p>
        </p:txBody>
      </p:sp>
      <p:sp>
        <p:nvSpPr>
          <p:cNvPr id="3" name="コンテンツ プレースホルダー 2">
            <a:extLst>
              <a:ext uri="{FF2B5EF4-FFF2-40B4-BE49-F238E27FC236}">
                <a16:creationId xmlns:a16="http://schemas.microsoft.com/office/drawing/2014/main" id="{69D7C8BD-7B09-420A-93BB-C40F58632B59}"/>
              </a:ext>
            </a:extLst>
          </p:cNvPr>
          <p:cNvSpPr>
            <a:spLocks noGrp="1"/>
          </p:cNvSpPr>
          <p:nvPr>
            <p:ph idx="1"/>
          </p:nvPr>
        </p:nvSpPr>
        <p:spPr/>
        <p:txBody>
          <a:bodyPr/>
          <a:lstStyle/>
          <a:p>
            <a:r>
              <a:rPr lang="ja-JP" altLang="ja-JP" dirty="0"/>
              <a:t>一人ひとりにアカウントを割り当て、IDとパスワードを使用してシステムにログインし、ユーザを一意に識別する。使用するサービスは【　】。</a:t>
            </a:r>
          </a:p>
          <a:p>
            <a:endParaRPr kumimoji="1" lang="ja-JP" altLang="en-US" dirty="0"/>
          </a:p>
        </p:txBody>
      </p:sp>
    </p:spTree>
    <p:extLst>
      <p:ext uri="{BB962C8B-B14F-4D97-AF65-F5344CB8AC3E}">
        <p14:creationId xmlns:p14="http://schemas.microsoft.com/office/powerpoint/2010/main" val="296264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3464C-6E4E-463A-BB93-035DFB3917FE}"/>
              </a:ext>
            </a:extLst>
          </p:cNvPr>
          <p:cNvSpPr>
            <a:spLocks noGrp="1"/>
          </p:cNvSpPr>
          <p:nvPr>
            <p:ph type="title"/>
          </p:nvPr>
        </p:nvSpPr>
        <p:spPr/>
        <p:txBody>
          <a:bodyPr/>
          <a:lstStyle/>
          <a:p>
            <a:r>
              <a:rPr kumimoji="1" lang="ja-JP" altLang="en-US" dirty="0"/>
              <a:t>強み</a:t>
            </a:r>
          </a:p>
        </p:txBody>
      </p:sp>
      <p:sp>
        <p:nvSpPr>
          <p:cNvPr id="3" name="コンテンツ プレースホルダー 2">
            <a:extLst>
              <a:ext uri="{FF2B5EF4-FFF2-40B4-BE49-F238E27FC236}">
                <a16:creationId xmlns:a16="http://schemas.microsoft.com/office/drawing/2014/main" id="{6E2F5AD9-77D9-4777-B503-99403F76B5E4}"/>
              </a:ext>
            </a:extLst>
          </p:cNvPr>
          <p:cNvSpPr>
            <a:spLocks noGrp="1"/>
          </p:cNvSpPr>
          <p:nvPr>
            <p:ph idx="1"/>
          </p:nvPr>
        </p:nvSpPr>
        <p:spPr/>
        <p:txBody>
          <a:bodyPr/>
          <a:lstStyle/>
          <a:p>
            <a:pPr marL="0" indent="0">
              <a:buNone/>
            </a:pPr>
            <a:r>
              <a:rPr lang="ja-JP" altLang="ja-JP" dirty="0"/>
              <a:t>通常のカレンダーアプリより、操作がより単純で、保育園の予定管理に特化したUI・システム。</a:t>
            </a:r>
          </a:p>
          <a:p>
            <a:endParaRPr kumimoji="1" lang="ja-JP" altLang="en-US" dirty="0"/>
          </a:p>
        </p:txBody>
      </p:sp>
    </p:spTree>
    <p:extLst>
      <p:ext uri="{BB962C8B-B14F-4D97-AF65-F5344CB8AC3E}">
        <p14:creationId xmlns:p14="http://schemas.microsoft.com/office/powerpoint/2010/main" val="267828192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TotalTime>
  <Words>616</Words>
  <Application>Microsoft Office PowerPoint</Application>
  <PresentationFormat>ワイド画面</PresentationFormat>
  <Paragraphs>59</Paragraphs>
  <Slides>9</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游ゴシック</vt:lpstr>
      <vt:lpstr>Arial</vt:lpstr>
      <vt:lpstr>Trebuchet MS</vt:lpstr>
      <vt:lpstr>Wingdings</vt:lpstr>
      <vt:lpstr>Wingdings 3</vt:lpstr>
      <vt:lpstr>ファセット</vt:lpstr>
      <vt:lpstr>予定管理システム</vt:lpstr>
      <vt:lpstr>本日の流れ</vt:lpstr>
      <vt:lpstr>開発するシステム</vt:lpstr>
      <vt:lpstr>開発の目的</vt:lpstr>
      <vt:lpstr>班の構成・役割分担</vt:lpstr>
      <vt:lpstr>システムの概要</vt:lpstr>
      <vt:lpstr>予定の編集</vt:lpstr>
      <vt:lpstr>アカウント機能</vt:lpstr>
      <vt:lpstr>強み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予定管理システム</dc:title>
  <dc:creator>舞 佐々木</dc:creator>
  <cp:lastModifiedBy>舞 佐々木</cp:lastModifiedBy>
  <cp:revision>20</cp:revision>
  <dcterms:created xsi:type="dcterms:W3CDTF">2019-05-21T04:37:16Z</dcterms:created>
  <dcterms:modified xsi:type="dcterms:W3CDTF">2019-05-27T06:12:07Z</dcterms:modified>
</cp:coreProperties>
</file>