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57" r:id="rId3"/>
    <p:sldId id="258" r:id="rId4"/>
    <p:sldId id="262" r:id="rId5"/>
    <p:sldId id="265" r:id="rId6"/>
    <p:sldId id="269" r:id="rId7"/>
    <p:sldId id="264" r:id="rId8"/>
    <p:sldId id="263" r:id="rId9"/>
    <p:sldId id="268" r:id="rId10"/>
    <p:sldId id="267" r:id="rId11"/>
    <p:sldId id="261" r:id="rId12"/>
    <p:sldId id="259" r:id="rId13"/>
    <p:sldId id="272" r:id="rId14"/>
    <p:sldId id="270" r:id="rId15"/>
    <p:sldId id="27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9858A-DF87-4B34-B4F8-7592DB9A7F8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004B6-7105-4D4E-81D6-54D6D1DF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5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04B6-7105-4D4E-81D6-54D6D1DFA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01A5-88BC-4999-A1ED-8E3DCE84F5D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017E-86A8-4181-A852-6FB4854733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Science on </a:t>
            </a:r>
            <a:r>
              <a:rPr lang="en-US" dirty="0"/>
              <a:t>Drupal</a:t>
            </a:r>
            <a:br>
              <a:rPr lang="en-US" dirty="0"/>
            </a:br>
            <a:r>
              <a:rPr lang="en-US" sz="2200" dirty="0" smtClean="0"/>
              <a:t>Prototype </a:t>
            </a:r>
            <a:r>
              <a:rPr lang="en-US" sz="2200" dirty="0" smtClean="0"/>
              <a:t>2.0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8381999" cy="5638800"/>
          </a:xfrm>
          <a:effectLst/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29432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Admin’s View </a:t>
            </a:r>
            <a:r>
              <a:rPr lang="en-US" dirty="0" smtClean="0"/>
              <a:t>Order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914400"/>
            <a:ext cx="8854905" cy="5562600"/>
          </a:xfrm>
          <a:effectLst/>
        </p:spPr>
      </p:pic>
      <p:sp>
        <p:nvSpPr>
          <p:cNvPr id="5" name="TextBox 4"/>
          <p:cNvSpPr txBox="1"/>
          <p:nvPr/>
        </p:nvSpPr>
        <p:spPr>
          <a:xfrm>
            <a:off x="152400" y="304800"/>
            <a:ext cx="29432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Admin’s Search </a:t>
            </a:r>
            <a:r>
              <a:rPr lang="en-US" dirty="0" smtClean="0"/>
              <a:t>Order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762000"/>
            <a:ext cx="8686800" cy="566066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6200" y="158234"/>
            <a:ext cx="29432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Admin’s Edit Order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6200"/>
            <a:ext cx="6765646" cy="6553200"/>
          </a:xfrm>
        </p:spPr>
      </p:pic>
      <p:sp>
        <p:nvSpPr>
          <p:cNvPr id="5" name="TextBox 4"/>
          <p:cNvSpPr txBox="1"/>
          <p:nvPr/>
        </p:nvSpPr>
        <p:spPr>
          <a:xfrm>
            <a:off x="1" y="0"/>
            <a:ext cx="20574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Admin Store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1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7150"/>
            <a:ext cx="6357149" cy="6781800"/>
          </a:xfrm>
        </p:spPr>
      </p:pic>
      <p:sp>
        <p:nvSpPr>
          <p:cNvPr id="5" name="TextBox 4"/>
          <p:cNvSpPr txBox="1"/>
          <p:nvPr/>
        </p:nvSpPr>
        <p:spPr>
          <a:xfrm>
            <a:off x="76200" y="184666"/>
            <a:ext cx="20574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Admin Page: Content Type -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6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575"/>
            <a:ext cx="6858000" cy="6686550"/>
          </a:xfrm>
        </p:spPr>
      </p:pic>
      <p:sp>
        <p:nvSpPr>
          <p:cNvPr id="5" name="TextBox 4"/>
          <p:cNvSpPr txBox="1"/>
          <p:nvPr/>
        </p:nvSpPr>
        <p:spPr>
          <a:xfrm>
            <a:off x="38100" y="76200"/>
            <a:ext cx="20574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Edit Dataset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8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34" y="619899"/>
            <a:ext cx="4903266" cy="6019800"/>
          </a:xfrm>
          <a:solidFill>
            <a:schemeClr val="accent1"/>
          </a:solidFill>
          <a:effectLst/>
        </p:spPr>
      </p:pic>
      <p:sp>
        <p:nvSpPr>
          <p:cNvPr id="2" name="TextBox 1"/>
          <p:cNvSpPr txBox="1"/>
          <p:nvPr/>
        </p:nvSpPr>
        <p:spPr>
          <a:xfrm>
            <a:off x="152400" y="228600"/>
            <a:ext cx="4572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Entry Page : Faceted Search for Datasets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15000" y="1600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7000" y="1524000"/>
            <a:ext cx="23622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Users can either order data right away or create subscriptions to receive data at specified frequency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661150" y="3352800"/>
            <a:ext cx="133985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Collapsible groups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48400" y="3022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911850" y="3654862"/>
            <a:ext cx="762000" cy="45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3733800"/>
            <a:ext cx="89535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Admin can arrange these blocks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7225" y="3022600"/>
            <a:ext cx="714375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8200" y="4577497"/>
            <a:ext cx="457200" cy="45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597932"/>
            <a:ext cx="5726312" cy="6260068"/>
          </a:xfrm>
          <a:effectLst/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29432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Dataset Details Page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164068"/>
            <a:ext cx="29432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User’s Granules </a:t>
            </a:r>
            <a:r>
              <a:rPr lang="en-US" dirty="0"/>
              <a:t>L</a:t>
            </a:r>
            <a:r>
              <a:rPr lang="en-US" dirty="0" smtClean="0"/>
              <a:t>istings Page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6062" y="763523"/>
            <a:ext cx="5486401" cy="601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48200" y="20574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67759"/>
            <a:ext cx="29432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User’s Shopping cart page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561" y="1066800"/>
            <a:ext cx="770626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6357845" cy="5943838"/>
          </a:xfrm>
        </p:spPr>
      </p:pic>
      <p:sp>
        <p:nvSpPr>
          <p:cNvPr id="6" name="TextBox 5"/>
          <p:cNvSpPr txBox="1"/>
          <p:nvPr/>
        </p:nvSpPr>
        <p:spPr>
          <a:xfrm>
            <a:off x="142875" y="228600"/>
            <a:ext cx="34385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Order Checkout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4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0"/>
            <a:ext cx="6705600" cy="6034381"/>
          </a:xfrm>
          <a:effectLst/>
        </p:spPr>
      </p:pic>
      <p:sp>
        <p:nvSpPr>
          <p:cNvPr id="3" name="TextBox 2"/>
          <p:cNvSpPr txBox="1"/>
          <p:nvPr/>
        </p:nvSpPr>
        <p:spPr>
          <a:xfrm>
            <a:off x="142875" y="228600"/>
            <a:ext cx="34385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User’s Review Order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0" y="914400"/>
            <a:ext cx="7765624" cy="5105400"/>
          </a:xfrm>
          <a:effectLst/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29432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User’s Order History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kulkarni\Downloads\SOD Wireframe V3.0\SOD Wireframe V3.0\Capture6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3058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28600"/>
            <a:ext cx="37338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User’s Order Subscription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86</Words>
  <Application>Microsoft Office PowerPoint</Application>
  <PresentationFormat>On-screen Show (4:3)</PresentationFormat>
  <Paragraphs>19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Science on Drupal Prototype 2.0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 Bakare</dc:creator>
  <cp:lastModifiedBy>Bakare, Rohan</cp:lastModifiedBy>
  <cp:revision>69</cp:revision>
  <cp:lastPrinted>2014-02-26T17:27:06Z</cp:lastPrinted>
  <dcterms:created xsi:type="dcterms:W3CDTF">2014-02-11T23:25:29Z</dcterms:created>
  <dcterms:modified xsi:type="dcterms:W3CDTF">2014-02-28T06:45:01Z</dcterms:modified>
</cp:coreProperties>
</file>