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9" r:id="rId4"/>
    <p:sldId id="285" r:id="rId5"/>
    <p:sldId id="284" r:id="rId6"/>
    <p:sldId id="282" r:id="rId7"/>
    <p:sldId id="288" r:id="rId8"/>
    <p:sldId id="290" r:id="rId9"/>
    <p:sldId id="29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0E1D43B-3A36-49E0-91D7-B35A325AF9B4}">
          <p14:sldIdLst>
            <p14:sldId id="256"/>
          </p14:sldIdLst>
        </p14:section>
        <p14:section name="Folder Structure" id="{CF7C4B70-D9A7-4474-AA37-A4C707C17C6E}">
          <p14:sldIdLst>
            <p14:sldId id="280"/>
            <p14:sldId id="289"/>
            <p14:sldId id="285"/>
          </p14:sldIdLst>
        </p14:section>
        <p14:section name="Version Control" id="{FB7264AC-B08E-47D8-9493-5925F29B492F}">
          <p14:sldIdLst>
            <p14:sldId id="284"/>
            <p14:sldId id="282"/>
            <p14:sldId id="288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96" d="100"/>
          <a:sy n="96" d="100"/>
        </p:scale>
        <p:origin x="11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t Krekelberg" userId="bb46d5f1-534c-4b33-b349-6555459dee7c" providerId="ADAL" clId="{36C07133-A93B-4596-B6B3-2ED3F0F030B3}"/>
    <pc:docChg chg="modSld sldOrd modSection">
      <pc:chgData name="Bart Krekelberg" userId="bb46d5f1-534c-4b33-b349-6555459dee7c" providerId="ADAL" clId="{36C07133-A93B-4596-B6B3-2ED3F0F030B3}" dt="2023-01-18T08:49:20.303" v="1"/>
      <pc:docMkLst>
        <pc:docMk/>
      </pc:docMkLst>
      <pc:sldChg chg="ord">
        <pc:chgData name="Bart Krekelberg" userId="bb46d5f1-534c-4b33-b349-6555459dee7c" providerId="ADAL" clId="{36C07133-A93B-4596-B6B3-2ED3F0F030B3}" dt="2023-01-18T08:49:20.303" v="1"/>
        <pc:sldMkLst>
          <pc:docMk/>
          <pc:sldMk cId="3680341884" sldId="290"/>
        </pc:sldMkLst>
      </pc:sldChg>
      <pc:sldChg chg="ord">
        <pc:chgData name="Bart Krekelberg" userId="bb46d5f1-534c-4b33-b349-6555459dee7c" providerId="ADAL" clId="{36C07133-A93B-4596-B6B3-2ED3F0F030B3}" dt="2023-01-18T08:49:20.303" v="1"/>
        <pc:sldMkLst>
          <pc:docMk/>
          <pc:sldMk cId="2649601486" sldId="291"/>
        </pc:sldMkLst>
      </pc:sldChg>
    </pc:docChg>
  </pc:docChgLst>
  <pc:docChgLst>
    <pc:chgData name="Bart Krekelberg" userId="bb46d5f1-534c-4b33-b349-6555459dee7c" providerId="ADAL" clId="{743C3D65-AC5A-46CF-B688-ED02C3198C36}"/>
    <pc:docChg chg="undo custSel mod addSld delSld modSld sldOrd">
      <pc:chgData name="Bart Krekelberg" userId="bb46d5f1-534c-4b33-b349-6555459dee7c" providerId="ADAL" clId="{743C3D65-AC5A-46CF-B688-ED02C3198C36}" dt="2018-11-21T13:56:22.192" v="4507" actId="20577"/>
      <pc:docMkLst>
        <pc:docMk/>
      </pc:docMkLst>
      <pc:sldChg chg="addSp delSp modSp modAnim">
        <pc:chgData name="Bart Krekelberg" userId="bb46d5f1-534c-4b33-b349-6555459dee7c" providerId="ADAL" clId="{743C3D65-AC5A-46CF-B688-ED02C3198C36}" dt="2018-11-21T11:02:51.655" v="465" actId="14100"/>
        <pc:sldMkLst>
          <pc:docMk/>
          <pc:sldMk cId="980691248" sldId="257"/>
        </pc:sldMkLst>
        <pc:spChg chg="mod">
          <ac:chgData name="Bart Krekelberg" userId="bb46d5f1-534c-4b33-b349-6555459dee7c" providerId="ADAL" clId="{743C3D65-AC5A-46CF-B688-ED02C3198C36}" dt="2018-11-21T11:02:42.583" v="464" actId="207"/>
          <ac:spMkLst>
            <pc:docMk/>
            <pc:sldMk cId="980691248" sldId="257"/>
            <ac:spMk id="5" creationId="{4634D49A-9098-4A7E-A5AB-A9E02B1F29AF}"/>
          </ac:spMkLst>
        </pc:spChg>
        <pc:spChg chg="add del mod">
          <ac:chgData name="Bart Krekelberg" userId="bb46d5f1-534c-4b33-b349-6555459dee7c" providerId="ADAL" clId="{743C3D65-AC5A-46CF-B688-ED02C3198C36}" dt="2018-11-21T10:26:31.849" v="177" actId="164"/>
          <ac:spMkLst>
            <pc:docMk/>
            <pc:sldMk cId="980691248" sldId="257"/>
            <ac:spMk id="6" creationId="{AA7CA8D4-050B-4B19-8B20-FA20D8A68CE2}"/>
          </ac:spMkLst>
        </pc:spChg>
        <pc:spChg chg="add mod">
          <ac:chgData name="Bart Krekelberg" userId="bb46d5f1-534c-4b33-b349-6555459dee7c" providerId="ADAL" clId="{743C3D65-AC5A-46CF-B688-ED02C3198C36}" dt="2018-11-21T10:26:31.849" v="177" actId="164"/>
          <ac:spMkLst>
            <pc:docMk/>
            <pc:sldMk cId="980691248" sldId="257"/>
            <ac:spMk id="9" creationId="{F20F3DCB-43B0-4F3F-BD3E-74CC5B2FAF25}"/>
          </ac:spMkLst>
        </pc:spChg>
        <pc:spChg chg="add mod">
          <ac:chgData name="Bart Krekelberg" userId="bb46d5f1-534c-4b33-b349-6555459dee7c" providerId="ADAL" clId="{743C3D65-AC5A-46CF-B688-ED02C3198C36}" dt="2018-11-21T10:28:10.934" v="198" actId="1076"/>
          <ac:spMkLst>
            <pc:docMk/>
            <pc:sldMk cId="980691248" sldId="257"/>
            <ac:spMk id="10" creationId="{FDF390AE-394E-43FF-8517-B1212CD386DB}"/>
          </ac:spMkLst>
        </pc:spChg>
        <pc:spChg chg="add mod">
          <ac:chgData name="Bart Krekelberg" userId="bb46d5f1-534c-4b33-b349-6555459dee7c" providerId="ADAL" clId="{743C3D65-AC5A-46CF-B688-ED02C3198C36}" dt="2018-11-21T10:26:44.113" v="179" actId="164"/>
          <ac:spMkLst>
            <pc:docMk/>
            <pc:sldMk cId="980691248" sldId="257"/>
            <ac:spMk id="11" creationId="{0F100D17-B74F-481F-ADF7-94C2BB2E5E57}"/>
          </ac:spMkLst>
        </pc:spChg>
        <pc:spChg chg="add mod">
          <ac:chgData name="Bart Krekelberg" userId="bb46d5f1-534c-4b33-b349-6555459dee7c" providerId="ADAL" clId="{743C3D65-AC5A-46CF-B688-ED02C3198C36}" dt="2018-11-21T10:26:50.478" v="180" actId="164"/>
          <ac:spMkLst>
            <pc:docMk/>
            <pc:sldMk cId="980691248" sldId="257"/>
            <ac:spMk id="16" creationId="{2DBCCE09-67E4-4BD2-A0D6-92845920429D}"/>
          </ac:spMkLst>
        </pc:spChg>
        <pc:spChg chg="add mod">
          <ac:chgData name="Bart Krekelberg" userId="bb46d5f1-534c-4b33-b349-6555459dee7c" providerId="ADAL" clId="{743C3D65-AC5A-46CF-B688-ED02C3198C36}" dt="2018-11-21T10:27:01.168" v="183" actId="164"/>
          <ac:spMkLst>
            <pc:docMk/>
            <pc:sldMk cId="980691248" sldId="257"/>
            <ac:spMk id="19" creationId="{09A7D6C6-3F37-4F28-BF68-C15F08E417F5}"/>
          </ac:spMkLst>
        </pc:spChg>
        <pc:spChg chg="add mod">
          <ac:chgData name="Bart Krekelberg" userId="bb46d5f1-534c-4b33-b349-6555459dee7c" providerId="ADAL" clId="{743C3D65-AC5A-46CF-B688-ED02C3198C36}" dt="2018-11-21T10:27:04.415" v="184" actId="164"/>
          <ac:spMkLst>
            <pc:docMk/>
            <pc:sldMk cId="980691248" sldId="257"/>
            <ac:spMk id="20" creationId="{1DD3804D-502F-477B-9729-D4AE362CF43E}"/>
          </ac:spMkLst>
        </pc:spChg>
        <pc:spChg chg="add del mod">
          <ac:chgData name="Bart Krekelberg" userId="bb46d5f1-534c-4b33-b349-6555459dee7c" providerId="ADAL" clId="{743C3D65-AC5A-46CF-B688-ED02C3198C36}" dt="2018-11-21T10:16:20.331" v="90"/>
          <ac:spMkLst>
            <pc:docMk/>
            <pc:sldMk cId="980691248" sldId="257"/>
            <ac:spMk id="21" creationId="{3A4DE412-647F-4C64-86D3-23A5E6159AFA}"/>
          </ac:spMkLst>
        </pc:spChg>
        <pc:spChg chg="add mod">
          <ac:chgData name="Bart Krekelberg" userId="bb46d5f1-534c-4b33-b349-6555459dee7c" providerId="ADAL" clId="{743C3D65-AC5A-46CF-B688-ED02C3198C36}" dt="2018-11-21T10:27:29.989" v="190" actId="14100"/>
          <ac:spMkLst>
            <pc:docMk/>
            <pc:sldMk cId="980691248" sldId="257"/>
            <ac:spMk id="22" creationId="{98A0A188-BEB3-456B-AB16-5B9370B724A2}"/>
          </ac:spMkLst>
        </pc:spChg>
        <pc:spChg chg="add mod">
          <ac:chgData name="Bart Krekelberg" userId="bb46d5f1-534c-4b33-b349-6555459dee7c" providerId="ADAL" clId="{743C3D65-AC5A-46CF-B688-ED02C3198C36}" dt="2018-11-21T10:28:19.982" v="200" actId="1076"/>
          <ac:spMkLst>
            <pc:docMk/>
            <pc:sldMk cId="980691248" sldId="257"/>
            <ac:spMk id="29" creationId="{AF002D67-9EB6-4296-947B-A73517813060}"/>
          </ac:spMkLst>
        </pc:spChg>
        <pc:spChg chg="add mod">
          <ac:chgData name="Bart Krekelberg" userId="bb46d5f1-534c-4b33-b349-6555459dee7c" providerId="ADAL" clId="{743C3D65-AC5A-46CF-B688-ED02C3198C36}" dt="2018-11-21T10:26:54.645" v="181" actId="1076"/>
          <ac:spMkLst>
            <pc:docMk/>
            <pc:sldMk cId="980691248" sldId="257"/>
            <ac:spMk id="30" creationId="{7026597F-2E48-4BE6-A56C-7AC6D9CB90F0}"/>
          </ac:spMkLst>
        </pc:spChg>
        <pc:spChg chg="add mod">
          <ac:chgData name="Bart Krekelberg" userId="bb46d5f1-534c-4b33-b349-6555459dee7c" providerId="ADAL" clId="{743C3D65-AC5A-46CF-B688-ED02C3198C36}" dt="2018-11-21T10:27:01.168" v="183" actId="164"/>
          <ac:spMkLst>
            <pc:docMk/>
            <pc:sldMk cId="980691248" sldId="257"/>
            <ac:spMk id="31" creationId="{A781B399-DEA5-466D-BB01-91F843D8DF40}"/>
          </ac:spMkLst>
        </pc:spChg>
        <pc:spChg chg="add mod">
          <ac:chgData name="Bart Krekelberg" userId="bb46d5f1-534c-4b33-b349-6555459dee7c" providerId="ADAL" clId="{743C3D65-AC5A-46CF-B688-ED02C3198C36}" dt="2018-11-21T10:27:07.710" v="185" actId="1076"/>
          <ac:spMkLst>
            <pc:docMk/>
            <pc:sldMk cId="980691248" sldId="257"/>
            <ac:spMk id="32" creationId="{16714354-3D7A-48A8-942D-D20CE78E614B}"/>
          </ac:spMkLst>
        </pc:spChg>
        <pc:spChg chg="add mod">
          <ac:chgData name="Bart Krekelberg" userId="bb46d5f1-534c-4b33-b349-6555459dee7c" providerId="ADAL" clId="{743C3D65-AC5A-46CF-B688-ED02C3198C36}" dt="2018-11-21T10:27:22.006" v="188" actId="1076"/>
          <ac:spMkLst>
            <pc:docMk/>
            <pc:sldMk cId="980691248" sldId="257"/>
            <ac:spMk id="33" creationId="{9E5847D0-4541-46A7-ACCD-0C12A39DF738}"/>
          </ac:spMkLst>
        </pc:spChg>
        <pc:grpChg chg="add mod">
          <ac:chgData name="Bart Krekelberg" userId="bb46d5f1-534c-4b33-b349-6555459dee7c" providerId="ADAL" clId="{743C3D65-AC5A-46CF-B688-ED02C3198C36}" dt="2018-11-21T10:26:31.849" v="177" actId="164"/>
          <ac:grpSpMkLst>
            <pc:docMk/>
            <pc:sldMk cId="980691248" sldId="257"/>
            <ac:grpSpMk id="34" creationId="{1A492370-7513-4B2F-8783-68E13AC8B195}"/>
          </ac:grpSpMkLst>
        </pc:grpChg>
        <pc:grpChg chg="add mod">
          <ac:chgData name="Bart Krekelberg" userId="bb46d5f1-534c-4b33-b349-6555459dee7c" providerId="ADAL" clId="{743C3D65-AC5A-46CF-B688-ED02C3198C36}" dt="2018-11-21T11:02:51.655" v="465" actId="14100"/>
          <ac:grpSpMkLst>
            <pc:docMk/>
            <pc:sldMk cId="980691248" sldId="257"/>
            <ac:grpSpMk id="35" creationId="{17B28EBD-2450-4199-A8EB-01BC0E2D00C3}"/>
          </ac:grpSpMkLst>
        </pc:grpChg>
        <pc:grpChg chg="add mod">
          <ac:chgData name="Bart Krekelberg" userId="bb46d5f1-534c-4b33-b349-6555459dee7c" providerId="ADAL" clId="{743C3D65-AC5A-46CF-B688-ED02C3198C36}" dt="2018-11-21T10:26:50.478" v="180" actId="164"/>
          <ac:grpSpMkLst>
            <pc:docMk/>
            <pc:sldMk cId="980691248" sldId="257"/>
            <ac:grpSpMk id="36" creationId="{1A0A7253-7BAE-43FF-B5AE-41CD0666B474}"/>
          </ac:grpSpMkLst>
        </pc:grpChg>
        <pc:grpChg chg="add mod">
          <ac:chgData name="Bart Krekelberg" userId="bb46d5f1-534c-4b33-b349-6555459dee7c" providerId="ADAL" clId="{743C3D65-AC5A-46CF-B688-ED02C3198C36}" dt="2018-11-21T10:27:01.168" v="183" actId="164"/>
          <ac:grpSpMkLst>
            <pc:docMk/>
            <pc:sldMk cId="980691248" sldId="257"/>
            <ac:grpSpMk id="37" creationId="{EAE4BDF5-2211-41ED-8844-4532FDDC2F35}"/>
          </ac:grpSpMkLst>
        </pc:grpChg>
        <pc:grpChg chg="add mod">
          <ac:chgData name="Bart Krekelberg" userId="bb46d5f1-534c-4b33-b349-6555459dee7c" providerId="ADAL" clId="{743C3D65-AC5A-46CF-B688-ED02C3198C36}" dt="2018-11-21T10:27:04.415" v="184" actId="164"/>
          <ac:grpSpMkLst>
            <pc:docMk/>
            <pc:sldMk cId="980691248" sldId="257"/>
            <ac:grpSpMk id="38" creationId="{696CB3BF-06F3-46CF-B93B-55D61A786763}"/>
          </ac:grpSpMkLst>
        </pc:grpChg>
        <pc:grpChg chg="add mod">
          <ac:chgData name="Bart Krekelberg" userId="bb46d5f1-534c-4b33-b349-6555459dee7c" providerId="ADAL" clId="{743C3D65-AC5A-46CF-B688-ED02C3198C36}" dt="2018-11-21T10:27:15.088" v="187" actId="164"/>
          <ac:grpSpMkLst>
            <pc:docMk/>
            <pc:sldMk cId="980691248" sldId="257"/>
            <ac:grpSpMk id="39" creationId="{00800A4B-51A1-43D1-B824-BD4F94B29971}"/>
          </ac:grpSpMkLst>
        </pc:grpChg>
        <pc:picChg chg="add mod">
          <ac:chgData name="Bart Krekelberg" userId="bb46d5f1-534c-4b33-b349-6555459dee7c" providerId="ADAL" clId="{743C3D65-AC5A-46CF-B688-ED02C3198C36}" dt="2018-11-21T10:19:08.813" v="175" actId="1076"/>
          <ac:picMkLst>
            <pc:docMk/>
            <pc:sldMk cId="980691248" sldId="257"/>
            <ac:picMk id="1026" creationId="{E6FB1AB2-6CD5-43DF-979C-903D4445B65D}"/>
          </ac:picMkLst>
        </pc:picChg>
        <pc:cxnChg chg="add mod">
          <ac:chgData name="Bart Krekelberg" userId="bb46d5f1-534c-4b33-b349-6555459dee7c" providerId="ADAL" clId="{743C3D65-AC5A-46CF-B688-ED02C3198C36}" dt="2018-11-21T10:26:31.849" v="177" actId="164"/>
          <ac:cxnSpMkLst>
            <pc:docMk/>
            <pc:sldMk cId="980691248" sldId="257"/>
            <ac:cxnSpMk id="8" creationId="{97A87360-1E78-4AD5-947A-0165EC881A56}"/>
          </ac:cxnSpMkLst>
        </pc:cxnChg>
        <pc:cxnChg chg="add mod">
          <ac:chgData name="Bart Krekelberg" userId="bb46d5f1-534c-4b33-b349-6555459dee7c" providerId="ADAL" clId="{743C3D65-AC5A-46CF-B688-ED02C3198C36}" dt="2018-11-21T10:28:10.934" v="198" actId="1076"/>
          <ac:cxnSpMkLst>
            <pc:docMk/>
            <pc:sldMk cId="980691248" sldId="257"/>
            <ac:cxnSpMk id="13" creationId="{7A2CAD4B-69AA-4716-AA82-0556D0412C30}"/>
          </ac:cxnSpMkLst>
        </pc:cxnChg>
        <pc:cxnChg chg="add mod">
          <ac:chgData name="Bart Krekelberg" userId="bb46d5f1-534c-4b33-b349-6555459dee7c" providerId="ADAL" clId="{743C3D65-AC5A-46CF-B688-ED02C3198C36}" dt="2018-11-21T10:28:17.469" v="199" actId="14100"/>
          <ac:cxnSpMkLst>
            <pc:docMk/>
            <pc:sldMk cId="980691248" sldId="257"/>
            <ac:cxnSpMk id="15" creationId="{92D92288-53D8-4857-B02E-8F95E490DD9D}"/>
          </ac:cxnSpMkLst>
        </pc:cxnChg>
        <pc:cxnChg chg="add mod">
          <ac:chgData name="Bart Krekelberg" userId="bb46d5f1-534c-4b33-b349-6555459dee7c" providerId="ADAL" clId="{743C3D65-AC5A-46CF-B688-ED02C3198C36}" dt="2018-11-21T10:26:50.478" v="180" actId="164"/>
          <ac:cxnSpMkLst>
            <pc:docMk/>
            <pc:sldMk cId="980691248" sldId="257"/>
            <ac:cxnSpMk id="18" creationId="{071B34FE-BD8D-43D6-972D-41A2423BC653}"/>
          </ac:cxnSpMkLst>
        </pc:cxnChg>
        <pc:cxnChg chg="add mod">
          <ac:chgData name="Bart Krekelberg" userId="bb46d5f1-534c-4b33-b349-6555459dee7c" providerId="ADAL" clId="{743C3D65-AC5A-46CF-B688-ED02C3198C36}" dt="2018-11-21T10:27:01.168" v="183" actId="164"/>
          <ac:cxnSpMkLst>
            <pc:docMk/>
            <pc:sldMk cId="980691248" sldId="257"/>
            <ac:cxnSpMk id="24" creationId="{575E1233-74B0-4E20-B816-EBC5F8DEF1F4}"/>
          </ac:cxnSpMkLst>
        </pc:cxnChg>
        <pc:cxnChg chg="add mod">
          <ac:chgData name="Bart Krekelberg" userId="bb46d5f1-534c-4b33-b349-6555459dee7c" providerId="ADAL" clId="{743C3D65-AC5A-46CF-B688-ED02C3198C36}" dt="2018-11-21T10:27:04.415" v="184" actId="164"/>
          <ac:cxnSpMkLst>
            <pc:docMk/>
            <pc:sldMk cId="980691248" sldId="257"/>
            <ac:cxnSpMk id="26" creationId="{DC1190F3-C5A2-4239-9A8C-29A6F50EA743}"/>
          </ac:cxnSpMkLst>
        </pc:cxnChg>
        <pc:cxnChg chg="add mod">
          <ac:chgData name="Bart Krekelberg" userId="bb46d5f1-534c-4b33-b349-6555459dee7c" providerId="ADAL" clId="{743C3D65-AC5A-46CF-B688-ED02C3198C36}" dt="2018-11-21T10:27:15.088" v="187" actId="164"/>
          <ac:cxnSpMkLst>
            <pc:docMk/>
            <pc:sldMk cId="980691248" sldId="257"/>
            <ac:cxnSpMk id="28" creationId="{5E254A97-2B33-4E34-868B-563D0F7E7CC2}"/>
          </ac:cxnSpMkLst>
        </pc:cxnChg>
      </pc:sldChg>
      <pc:sldChg chg="addSp delSp modSp add modAnim">
        <pc:chgData name="Bart Krekelberg" userId="bb46d5f1-534c-4b33-b349-6555459dee7c" providerId="ADAL" clId="{743C3D65-AC5A-46CF-B688-ED02C3198C36}" dt="2018-11-21T11:02:26.952" v="461" actId="207"/>
        <pc:sldMkLst>
          <pc:docMk/>
          <pc:sldMk cId="697210664" sldId="258"/>
        </pc:sldMkLst>
        <pc:spChg chg="add mod">
          <ac:chgData name="Bart Krekelberg" userId="bb46d5f1-534c-4b33-b349-6555459dee7c" providerId="ADAL" clId="{743C3D65-AC5A-46CF-B688-ED02C3198C36}" dt="2018-11-21T11:02:26.952" v="461" actId="207"/>
          <ac:spMkLst>
            <pc:docMk/>
            <pc:sldMk cId="697210664" sldId="258"/>
            <ac:spMk id="2" creationId="{23D3B9B1-E3E0-4D76-B886-F4ADDAFE3093}"/>
          </ac:spMkLst>
        </pc:spChg>
        <pc:spChg chg="add mod">
          <ac:chgData name="Bart Krekelberg" userId="bb46d5f1-534c-4b33-b349-6555459dee7c" providerId="ADAL" clId="{743C3D65-AC5A-46CF-B688-ED02C3198C36}" dt="2018-11-21T10:54:39.991" v="359"/>
          <ac:spMkLst>
            <pc:docMk/>
            <pc:sldMk cId="697210664" sldId="258"/>
            <ac:spMk id="3" creationId="{E37ADF76-C12B-45A2-B241-BB2E39703A8D}"/>
          </ac:spMkLst>
        </pc:spChg>
        <pc:spChg chg="add del mod">
          <ac:chgData name="Bart Krekelberg" userId="bb46d5f1-534c-4b33-b349-6555459dee7c" providerId="ADAL" clId="{743C3D65-AC5A-46CF-B688-ED02C3198C36}" dt="2018-11-21T10:33:03.442" v="296" actId="11529"/>
          <ac:spMkLst>
            <pc:docMk/>
            <pc:sldMk cId="697210664" sldId="258"/>
            <ac:spMk id="4" creationId="{A91FF24F-4E44-4036-9B55-A00439C4971C}"/>
          </ac:spMkLst>
        </pc:spChg>
        <pc:spChg chg="add del mod">
          <ac:chgData name="Bart Krekelberg" userId="bb46d5f1-534c-4b33-b349-6555459dee7c" providerId="ADAL" clId="{743C3D65-AC5A-46CF-B688-ED02C3198C36}" dt="2018-11-21T10:33:14.828" v="299" actId="478"/>
          <ac:spMkLst>
            <pc:docMk/>
            <pc:sldMk cId="697210664" sldId="258"/>
            <ac:spMk id="5" creationId="{13C5A9DF-83C1-4129-9431-3C130074DE42}"/>
          </ac:spMkLst>
        </pc:spChg>
        <pc:spChg chg="add mod">
          <ac:chgData name="Bart Krekelberg" userId="bb46d5f1-534c-4b33-b349-6555459dee7c" providerId="ADAL" clId="{743C3D65-AC5A-46CF-B688-ED02C3198C36}" dt="2018-11-21T10:54:54.990" v="366" actId="14100"/>
          <ac:spMkLst>
            <pc:docMk/>
            <pc:sldMk cId="697210664" sldId="258"/>
            <ac:spMk id="21" creationId="{C5AA6DCE-0519-4190-9DDF-46F008D8133A}"/>
          </ac:spMkLst>
        </pc:spChg>
        <pc:grpChg chg="add mod">
          <ac:chgData name="Bart Krekelberg" userId="bb46d5f1-534c-4b33-b349-6555459dee7c" providerId="ADAL" clId="{743C3D65-AC5A-46CF-B688-ED02C3198C36}" dt="2018-11-21T10:33:32.555" v="302" actId="164"/>
          <ac:grpSpMkLst>
            <pc:docMk/>
            <pc:sldMk cId="697210664" sldId="258"/>
            <ac:grpSpMk id="10" creationId="{557C7921-EC18-48E8-A192-6ABF37E9E34B}"/>
          </ac:grpSpMkLst>
        </pc:grpChg>
        <pc:grpChg chg="add mod">
          <ac:chgData name="Bart Krekelberg" userId="bb46d5f1-534c-4b33-b349-6555459dee7c" providerId="ADAL" clId="{743C3D65-AC5A-46CF-B688-ED02C3198C36}" dt="2018-11-21T10:33:41.753" v="305" actId="1076"/>
          <ac:grpSpMkLst>
            <pc:docMk/>
            <pc:sldMk cId="697210664" sldId="258"/>
            <ac:grpSpMk id="11" creationId="{AF0F1DEE-B7A5-44D4-AD7D-F8E4AA02ED31}"/>
          </ac:grpSpMkLst>
        </pc:grpChg>
        <pc:grpChg chg="add mod">
          <ac:chgData name="Bart Krekelberg" userId="bb46d5f1-534c-4b33-b349-6555459dee7c" providerId="ADAL" clId="{743C3D65-AC5A-46CF-B688-ED02C3198C36}" dt="2018-11-21T10:33:50.417" v="307" actId="1076"/>
          <ac:grpSpMkLst>
            <pc:docMk/>
            <pc:sldMk cId="697210664" sldId="258"/>
            <ac:grpSpMk id="14" creationId="{BCF2AD82-1A59-4DB5-9AF0-C70A64C169BE}"/>
          </ac:grpSpMkLst>
        </pc:grpChg>
        <pc:cxnChg chg="add mod">
          <ac:chgData name="Bart Krekelberg" userId="bb46d5f1-534c-4b33-b349-6555459dee7c" providerId="ADAL" clId="{743C3D65-AC5A-46CF-B688-ED02C3198C36}" dt="2018-11-21T10:33:35.862" v="303" actId="1582"/>
          <ac:cxnSpMkLst>
            <pc:docMk/>
            <pc:sldMk cId="697210664" sldId="258"/>
            <ac:cxnSpMk id="7" creationId="{B195A167-5004-4F75-9AC1-F3A1B1449CEC}"/>
          </ac:cxnSpMkLst>
        </pc:cxnChg>
        <pc:cxnChg chg="add mod">
          <ac:chgData name="Bart Krekelberg" userId="bb46d5f1-534c-4b33-b349-6555459dee7c" providerId="ADAL" clId="{743C3D65-AC5A-46CF-B688-ED02C3198C36}" dt="2018-11-21T10:33:35.862" v="303" actId="1582"/>
          <ac:cxnSpMkLst>
            <pc:docMk/>
            <pc:sldMk cId="697210664" sldId="258"/>
            <ac:cxnSpMk id="9" creationId="{5C9F788A-D387-44E7-8416-08B7FB94FCF7}"/>
          </ac:cxnSpMkLst>
        </pc:cxnChg>
        <pc:cxnChg chg="mod">
          <ac:chgData name="Bart Krekelberg" userId="bb46d5f1-534c-4b33-b349-6555459dee7c" providerId="ADAL" clId="{743C3D65-AC5A-46CF-B688-ED02C3198C36}" dt="2018-11-21T10:34:07.937" v="312" actId="14100"/>
          <ac:cxnSpMkLst>
            <pc:docMk/>
            <pc:sldMk cId="697210664" sldId="258"/>
            <ac:cxnSpMk id="15" creationId="{1E1B3857-7559-434D-936A-D42507899FB1}"/>
          </ac:cxnSpMkLst>
        </pc:cxnChg>
        <pc:cxnChg chg="mod">
          <ac:chgData name="Bart Krekelberg" userId="bb46d5f1-534c-4b33-b349-6555459dee7c" providerId="ADAL" clId="{743C3D65-AC5A-46CF-B688-ED02C3198C36}" dt="2018-11-21T10:34:10.801" v="313" actId="14100"/>
          <ac:cxnSpMkLst>
            <pc:docMk/>
            <pc:sldMk cId="697210664" sldId="258"/>
            <ac:cxnSpMk id="16" creationId="{04F01C43-3DAC-435C-A29F-8672B0B50F3A}"/>
          </ac:cxnSpMkLst>
        </pc:cxnChg>
      </pc:sldChg>
      <pc:sldChg chg="addSp modSp add modAnim">
        <pc:chgData name="Bart Krekelberg" userId="bb46d5f1-534c-4b33-b349-6555459dee7c" providerId="ADAL" clId="{743C3D65-AC5A-46CF-B688-ED02C3198C36}" dt="2018-11-21T11:22:35.707" v="1126" actId="20577"/>
        <pc:sldMkLst>
          <pc:docMk/>
          <pc:sldMk cId="3000464778" sldId="259"/>
        </pc:sldMkLst>
        <pc:spChg chg="add mod">
          <ac:chgData name="Bart Krekelberg" userId="bb46d5f1-534c-4b33-b349-6555459dee7c" providerId="ADAL" clId="{743C3D65-AC5A-46CF-B688-ED02C3198C36}" dt="2018-11-21T11:21:39.655" v="1067" actId="1036"/>
          <ac:spMkLst>
            <pc:docMk/>
            <pc:sldMk cId="3000464778" sldId="259"/>
            <ac:spMk id="2" creationId="{B36C5C95-D1C8-4639-92AA-862F53116303}"/>
          </ac:spMkLst>
        </pc:spChg>
        <pc:spChg chg="add mod">
          <ac:chgData name="Bart Krekelberg" userId="bb46d5f1-534c-4b33-b349-6555459dee7c" providerId="ADAL" clId="{743C3D65-AC5A-46CF-B688-ED02C3198C36}" dt="2018-11-21T11:12:06.912" v="780" actId="164"/>
          <ac:spMkLst>
            <pc:docMk/>
            <pc:sldMk cId="3000464778" sldId="259"/>
            <ac:spMk id="5" creationId="{FDB68F7F-6626-4C32-A135-4FF31DD538AE}"/>
          </ac:spMkLst>
        </pc:spChg>
        <pc:spChg chg="add mod">
          <ac:chgData name="Bart Krekelberg" userId="bb46d5f1-534c-4b33-b349-6555459dee7c" providerId="ADAL" clId="{743C3D65-AC5A-46CF-B688-ED02C3198C36}" dt="2018-11-21T11:12:13.585" v="782" actId="164"/>
          <ac:spMkLst>
            <pc:docMk/>
            <pc:sldMk cId="3000464778" sldId="259"/>
            <ac:spMk id="8" creationId="{A3E7A307-224A-4499-A5E0-F33AC4557950}"/>
          </ac:spMkLst>
        </pc:spChg>
        <pc:spChg chg="add mod">
          <ac:chgData name="Bart Krekelberg" userId="bb46d5f1-534c-4b33-b349-6555459dee7c" providerId="ADAL" clId="{743C3D65-AC5A-46CF-B688-ED02C3198C36}" dt="2018-11-21T11:22:35.707" v="1126" actId="20577"/>
          <ac:spMkLst>
            <pc:docMk/>
            <pc:sldMk cId="3000464778" sldId="259"/>
            <ac:spMk id="9" creationId="{E269C972-7E49-4086-83A6-3445FAE03573}"/>
          </ac:spMkLst>
        </pc:spChg>
        <pc:spChg chg="add mod">
          <ac:chgData name="Bart Krekelberg" userId="bb46d5f1-534c-4b33-b349-6555459dee7c" providerId="ADAL" clId="{743C3D65-AC5A-46CF-B688-ED02C3198C36}" dt="2018-11-21T11:22:00.904" v="1082" actId="20577"/>
          <ac:spMkLst>
            <pc:docMk/>
            <pc:sldMk cId="3000464778" sldId="259"/>
            <ac:spMk id="12" creationId="{FA8F0551-F06A-4C3B-BAFA-2CD7AA420F72}"/>
          </ac:spMkLst>
        </pc:spChg>
        <pc:grpChg chg="add mod">
          <ac:chgData name="Bart Krekelberg" userId="bb46d5f1-534c-4b33-b349-6555459dee7c" providerId="ADAL" clId="{743C3D65-AC5A-46CF-B688-ED02C3198C36}" dt="2018-11-21T11:21:39.655" v="1067" actId="1036"/>
          <ac:grpSpMkLst>
            <pc:docMk/>
            <pc:sldMk cId="3000464778" sldId="259"/>
            <ac:grpSpMk id="10" creationId="{E39A51FA-A444-4242-963E-955A5200AB37}"/>
          </ac:grpSpMkLst>
        </pc:grpChg>
        <pc:grpChg chg="add mod">
          <ac:chgData name="Bart Krekelberg" userId="bb46d5f1-534c-4b33-b349-6555459dee7c" providerId="ADAL" clId="{743C3D65-AC5A-46CF-B688-ED02C3198C36}" dt="2018-11-21T11:21:39.655" v="1067" actId="1036"/>
          <ac:grpSpMkLst>
            <pc:docMk/>
            <pc:sldMk cId="3000464778" sldId="259"/>
            <ac:grpSpMk id="11" creationId="{9B338A4C-F850-4862-A2E8-62F36ED0863B}"/>
          </ac:grpSpMkLst>
        </pc:grpChg>
        <pc:cxnChg chg="add mod">
          <ac:chgData name="Bart Krekelberg" userId="bb46d5f1-534c-4b33-b349-6555459dee7c" providerId="ADAL" clId="{743C3D65-AC5A-46CF-B688-ED02C3198C36}" dt="2018-11-21T11:12:06.912" v="780" actId="164"/>
          <ac:cxnSpMkLst>
            <pc:docMk/>
            <pc:sldMk cId="3000464778" sldId="259"/>
            <ac:cxnSpMk id="4" creationId="{550F222D-1287-47D9-B1DC-1526BE0380D4}"/>
          </ac:cxnSpMkLst>
        </pc:cxnChg>
        <pc:cxnChg chg="add mod">
          <ac:chgData name="Bart Krekelberg" userId="bb46d5f1-534c-4b33-b349-6555459dee7c" providerId="ADAL" clId="{743C3D65-AC5A-46CF-B688-ED02C3198C36}" dt="2018-11-21T11:12:13.585" v="782" actId="164"/>
          <ac:cxnSpMkLst>
            <pc:docMk/>
            <pc:sldMk cId="3000464778" sldId="259"/>
            <ac:cxnSpMk id="7" creationId="{25CCA337-5A53-4F5B-A4D2-5027406981D9}"/>
          </ac:cxnSpMkLst>
        </pc:cxnChg>
      </pc:sldChg>
      <pc:sldChg chg="addSp delSp modSp add delAnim modAnim">
        <pc:chgData name="Bart Krekelberg" userId="bb46d5f1-534c-4b33-b349-6555459dee7c" providerId="ADAL" clId="{743C3D65-AC5A-46CF-B688-ED02C3198C36}" dt="2018-11-21T11:18:58.883" v="853" actId="20577"/>
        <pc:sldMkLst>
          <pc:docMk/>
          <pc:sldMk cId="2495114460" sldId="260"/>
        </pc:sldMkLst>
        <pc:spChg chg="mod">
          <ac:chgData name="Bart Krekelberg" userId="bb46d5f1-534c-4b33-b349-6555459dee7c" providerId="ADAL" clId="{743C3D65-AC5A-46CF-B688-ED02C3198C36}" dt="2018-11-21T11:17:40.907" v="792"/>
          <ac:spMkLst>
            <pc:docMk/>
            <pc:sldMk cId="2495114460" sldId="260"/>
            <ac:spMk id="2" creationId="{B36C5C95-D1C8-4639-92AA-862F53116303}"/>
          </ac:spMkLst>
        </pc:spChg>
        <pc:spChg chg="add del">
          <ac:chgData name="Bart Krekelberg" userId="bb46d5f1-534c-4b33-b349-6555459dee7c" providerId="ADAL" clId="{743C3D65-AC5A-46CF-B688-ED02C3198C36}" dt="2018-11-21T11:17:44.002" v="794"/>
          <ac:spMkLst>
            <pc:docMk/>
            <pc:sldMk cId="2495114460" sldId="260"/>
            <ac:spMk id="3" creationId="{CEBBDF06-3866-4E47-BAC8-BD8822BF10B0}"/>
          </ac:spMkLst>
        </pc:spChg>
        <pc:spChg chg="del topLvl">
          <ac:chgData name="Bart Krekelberg" userId="bb46d5f1-534c-4b33-b349-6555459dee7c" providerId="ADAL" clId="{743C3D65-AC5A-46CF-B688-ED02C3198C36}" dt="2018-11-21T11:17:28.689" v="786" actId="478"/>
          <ac:spMkLst>
            <pc:docMk/>
            <pc:sldMk cId="2495114460" sldId="260"/>
            <ac:spMk id="5" creationId="{FDB68F7F-6626-4C32-A135-4FF31DD538AE}"/>
          </ac:spMkLst>
        </pc:spChg>
        <pc:spChg chg="add mod">
          <ac:chgData name="Bart Krekelberg" userId="bb46d5f1-534c-4b33-b349-6555459dee7c" providerId="ADAL" clId="{743C3D65-AC5A-46CF-B688-ED02C3198C36}" dt="2018-11-21T11:18:58.883" v="853" actId="20577"/>
          <ac:spMkLst>
            <pc:docMk/>
            <pc:sldMk cId="2495114460" sldId="260"/>
            <ac:spMk id="6" creationId="{11BC20EA-653F-4FF8-9156-F948BECB538C}"/>
          </ac:spMkLst>
        </pc:spChg>
        <pc:spChg chg="del">
          <ac:chgData name="Bart Krekelberg" userId="bb46d5f1-534c-4b33-b349-6555459dee7c" providerId="ADAL" clId="{743C3D65-AC5A-46CF-B688-ED02C3198C36}" dt="2018-11-21T11:17:33.057" v="788" actId="478"/>
          <ac:spMkLst>
            <pc:docMk/>
            <pc:sldMk cId="2495114460" sldId="260"/>
            <ac:spMk id="9" creationId="{E269C972-7E49-4086-83A6-3445FAE03573}"/>
          </ac:spMkLst>
        </pc:spChg>
        <pc:spChg chg="add mod">
          <ac:chgData name="Bart Krekelberg" userId="bb46d5f1-534c-4b33-b349-6555459dee7c" providerId="ADAL" clId="{743C3D65-AC5A-46CF-B688-ED02C3198C36}" dt="2018-11-21T11:18:05.107" v="813" actId="20577"/>
          <ac:spMkLst>
            <pc:docMk/>
            <pc:sldMk cId="2495114460" sldId="260"/>
            <ac:spMk id="12" creationId="{53673E2E-A012-40CD-83EB-BE89AD1523E5}"/>
          </ac:spMkLst>
        </pc:spChg>
        <pc:grpChg chg="del">
          <ac:chgData name="Bart Krekelberg" userId="bb46d5f1-534c-4b33-b349-6555459dee7c" providerId="ADAL" clId="{743C3D65-AC5A-46CF-B688-ED02C3198C36}" dt="2018-11-21T11:17:28.689" v="786" actId="478"/>
          <ac:grpSpMkLst>
            <pc:docMk/>
            <pc:sldMk cId="2495114460" sldId="260"/>
            <ac:grpSpMk id="10" creationId="{E39A51FA-A444-4242-963E-955A5200AB37}"/>
          </ac:grpSpMkLst>
        </pc:grpChg>
        <pc:grpChg chg="del">
          <ac:chgData name="Bart Krekelberg" userId="bb46d5f1-534c-4b33-b349-6555459dee7c" providerId="ADAL" clId="{743C3D65-AC5A-46CF-B688-ED02C3198C36}" dt="2018-11-21T11:17:30.516" v="787" actId="478"/>
          <ac:grpSpMkLst>
            <pc:docMk/>
            <pc:sldMk cId="2495114460" sldId="260"/>
            <ac:grpSpMk id="11" creationId="{9B338A4C-F850-4862-A2E8-62F36ED0863B}"/>
          </ac:grpSpMkLst>
        </pc:grpChg>
        <pc:cxnChg chg="del topLvl">
          <ac:chgData name="Bart Krekelberg" userId="bb46d5f1-534c-4b33-b349-6555459dee7c" providerId="ADAL" clId="{743C3D65-AC5A-46CF-B688-ED02C3198C36}" dt="2018-11-21T11:17:34.362" v="789" actId="478"/>
          <ac:cxnSpMkLst>
            <pc:docMk/>
            <pc:sldMk cId="2495114460" sldId="260"/>
            <ac:cxnSpMk id="4" creationId="{550F222D-1287-47D9-B1DC-1526BE0380D4}"/>
          </ac:cxnSpMkLst>
        </pc:cxnChg>
      </pc:sldChg>
      <pc:sldChg chg="addSp delSp modSp add">
        <pc:chgData name="Bart Krekelberg" userId="bb46d5f1-534c-4b33-b349-6555459dee7c" providerId="ADAL" clId="{743C3D65-AC5A-46CF-B688-ED02C3198C36}" dt="2018-11-21T11:48:10.703" v="1481" actId="20577"/>
        <pc:sldMkLst>
          <pc:docMk/>
          <pc:sldMk cId="3130869844" sldId="261"/>
        </pc:sldMkLst>
        <pc:spChg chg="del">
          <ac:chgData name="Bart Krekelberg" userId="bb46d5f1-534c-4b33-b349-6555459dee7c" providerId="ADAL" clId="{743C3D65-AC5A-46CF-B688-ED02C3198C36}" dt="2018-11-21T11:24:05.345" v="1170"/>
          <ac:spMkLst>
            <pc:docMk/>
            <pc:sldMk cId="3130869844" sldId="261"/>
            <ac:spMk id="2" creationId="{B5E81CDF-EAEF-42FF-8D1E-BB743BA20C69}"/>
          </ac:spMkLst>
        </pc:spChg>
        <pc:spChg chg="add del mod">
          <ac:chgData name="Bart Krekelberg" userId="bb46d5f1-534c-4b33-b349-6555459dee7c" providerId="ADAL" clId="{743C3D65-AC5A-46CF-B688-ED02C3198C36}" dt="2018-11-21T11:23:02.107" v="1127" actId="478"/>
          <ac:spMkLst>
            <pc:docMk/>
            <pc:sldMk cId="3130869844" sldId="261"/>
            <ac:spMk id="3" creationId="{40D2EA1B-1AE3-44C0-A366-D03E4CEC9CCC}"/>
          </ac:spMkLst>
        </pc:spChg>
        <pc:spChg chg="add mod">
          <ac:chgData name="Bart Krekelberg" userId="bb46d5f1-534c-4b33-b349-6555459dee7c" providerId="ADAL" clId="{743C3D65-AC5A-46CF-B688-ED02C3198C36}" dt="2018-11-21T11:24:09.519" v="1196" actId="1036"/>
          <ac:spMkLst>
            <pc:docMk/>
            <pc:sldMk cId="3130869844" sldId="261"/>
            <ac:spMk id="4" creationId="{BD55CE94-3374-469F-BB77-2611B090C290}"/>
          </ac:spMkLst>
        </pc:spChg>
        <pc:spChg chg="add mod">
          <ac:chgData name="Bart Krekelberg" userId="bb46d5f1-534c-4b33-b349-6555459dee7c" providerId="ADAL" clId="{743C3D65-AC5A-46CF-B688-ED02C3198C36}" dt="2018-11-21T11:48:10.703" v="1481" actId="20577"/>
          <ac:spMkLst>
            <pc:docMk/>
            <pc:sldMk cId="3130869844" sldId="261"/>
            <ac:spMk id="5" creationId="{467E736D-27FF-4B73-B230-0E7790FE30BE}"/>
          </ac:spMkLst>
        </pc:spChg>
        <pc:cxnChg chg="add mod">
          <ac:chgData name="Bart Krekelberg" userId="bb46d5f1-534c-4b33-b349-6555459dee7c" providerId="ADAL" clId="{743C3D65-AC5A-46CF-B688-ED02C3198C36}" dt="2018-11-21T11:24:09.519" v="1196" actId="1036"/>
          <ac:cxnSpMkLst>
            <pc:docMk/>
            <pc:sldMk cId="3130869844" sldId="261"/>
            <ac:cxnSpMk id="7" creationId="{427F3D45-703B-4672-AE5C-B2B65D6644A6}"/>
          </ac:cxnSpMkLst>
        </pc:cxnChg>
      </pc:sldChg>
      <pc:sldChg chg="addSp delSp modSp add modAnim">
        <pc:chgData name="Bart Krekelberg" userId="bb46d5f1-534c-4b33-b349-6555459dee7c" providerId="ADAL" clId="{743C3D65-AC5A-46CF-B688-ED02C3198C36}" dt="2018-11-21T11:48:45.355" v="1499" actId="113"/>
        <pc:sldMkLst>
          <pc:docMk/>
          <pc:sldMk cId="460867951" sldId="262"/>
        </pc:sldMkLst>
        <pc:spChg chg="add mod">
          <ac:chgData name="Bart Krekelberg" userId="bb46d5f1-534c-4b33-b349-6555459dee7c" providerId="ADAL" clId="{743C3D65-AC5A-46CF-B688-ED02C3198C36}" dt="2018-11-21T11:35:52.013" v="1457" actId="164"/>
          <ac:spMkLst>
            <pc:docMk/>
            <pc:sldMk cId="460867951" sldId="262"/>
            <ac:spMk id="2" creationId="{90C03627-A32A-4EAB-BFF8-B9467152CFE0}"/>
          </ac:spMkLst>
        </pc:spChg>
        <pc:spChg chg="add mod">
          <ac:chgData name="Bart Krekelberg" userId="bb46d5f1-534c-4b33-b349-6555459dee7c" providerId="ADAL" clId="{743C3D65-AC5A-46CF-B688-ED02C3198C36}" dt="2018-11-21T11:48:37.277" v="1487" actId="113"/>
          <ac:spMkLst>
            <pc:docMk/>
            <pc:sldMk cId="460867951" sldId="262"/>
            <ac:spMk id="5" creationId="{D2B751A8-8021-4786-B46E-C2840FA775DC}"/>
          </ac:spMkLst>
        </pc:spChg>
        <pc:spChg chg="add mod">
          <ac:chgData name="Bart Krekelberg" userId="bb46d5f1-534c-4b33-b349-6555459dee7c" providerId="ADAL" clId="{743C3D65-AC5A-46CF-B688-ED02C3198C36}" dt="2018-11-21T11:48:45.355" v="1499" actId="113"/>
          <ac:spMkLst>
            <pc:docMk/>
            <pc:sldMk cId="460867951" sldId="262"/>
            <ac:spMk id="6" creationId="{6168F6E6-A5FA-42BE-8673-606E3C2E21E5}"/>
          </ac:spMkLst>
        </pc:spChg>
        <pc:spChg chg="add mod">
          <ac:chgData name="Bart Krekelberg" userId="bb46d5f1-534c-4b33-b349-6555459dee7c" providerId="ADAL" clId="{743C3D65-AC5A-46CF-B688-ED02C3198C36}" dt="2018-11-21T11:36:02.475" v="1461" actId="164"/>
          <ac:spMkLst>
            <pc:docMk/>
            <pc:sldMk cId="460867951" sldId="262"/>
            <ac:spMk id="9" creationId="{C6EB5E96-9A17-4308-BCFE-98E647B0DF1B}"/>
          </ac:spMkLst>
        </pc:spChg>
        <pc:spChg chg="add mod">
          <ac:chgData name="Bart Krekelberg" userId="bb46d5f1-534c-4b33-b349-6555459dee7c" providerId="ADAL" clId="{743C3D65-AC5A-46CF-B688-ED02C3198C36}" dt="2018-11-21T11:35:56.829" v="1459" actId="164"/>
          <ac:spMkLst>
            <pc:docMk/>
            <pc:sldMk cId="460867951" sldId="262"/>
            <ac:spMk id="10" creationId="{C75FEA40-6A93-48C8-9FC9-A853AD21FA8A}"/>
          </ac:spMkLst>
        </pc:spChg>
        <pc:spChg chg="add mod">
          <ac:chgData name="Bart Krekelberg" userId="bb46d5f1-534c-4b33-b349-6555459dee7c" providerId="ADAL" clId="{743C3D65-AC5A-46CF-B688-ED02C3198C36}" dt="2018-11-21T11:38:53.554" v="1471" actId="1076"/>
          <ac:spMkLst>
            <pc:docMk/>
            <pc:sldMk cId="460867951" sldId="262"/>
            <ac:spMk id="11" creationId="{A40F1625-0C86-43F4-B2A1-951C5ED456A5}"/>
          </ac:spMkLst>
        </pc:spChg>
        <pc:spChg chg="add mod">
          <ac:chgData name="Bart Krekelberg" userId="bb46d5f1-534c-4b33-b349-6555459dee7c" providerId="ADAL" clId="{743C3D65-AC5A-46CF-B688-ED02C3198C36}" dt="2018-11-21T11:31:59.880" v="1389" actId="14100"/>
          <ac:spMkLst>
            <pc:docMk/>
            <pc:sldMk cId="460867951" sldId="262"/>
            <ac:spMk id="14" creationId="{DF640C88-B522-41F1-8920-B5DC629F8B12}"/>
          </ac:spMkLst>
        </pc:spChg>
        <pc:spChg chg="add mod">
          <ac:chgData name="Bart Krekelberg" userId="bb46d5f1-534c-4b33-b349-6555459dee7c" providerId="ADAL" clId="{743C3D65-AC5A-46CF-B688-ED02C3198C36}" dt="2018-11-21T11:36:14.908" v="1464" actId="164"/>
          <ac:spMkLst>
            <pc:docMk/>
            <pc:sldMk cId="460867951" sldId="262"/>
            <ac:spMk id="17" creationId="{0F05BF96-96F7-490A-9638-6EF2CDE19365}"/>
          </ac:spMkLst>
        </pc:spChg>
        <pc:spChg chg="add del mod">
          <ac:chgData name="Bart Krekelberg" userId="bb46d5f1-534c-4b33-b349-6555459dee7c" providerId="ADAL" clId="{743C3D65-AC5A-46CF-B688-ED02C3198C36}" dt="2018-11-21T11:36:21.548" v="1466" actId="164"/>
          <ac:spMkLst>
            <pc:docMk/>
            <pc:sldMk cId="460867951" sldId="262"/>
            <ac:spMk id="18" creationId="{F8EC0A2B-D7D6-4039-978B-1C67C07E4054}"/>
          </ac:spMkLst>
        </pc:spChg>
        <pc:spChg chg="add mod">
          <ac:chgData name="Bart Krekelberg" userId="bb46d5f1-534c-4b33-b349-6555459dee7c" providerId="ADAL" clId="{743C3D65-AC5A-46CF-B688-ED02C3198C36}" dt="2018-11-21T11:36:21.548" v="1466" actId="164"/>
          <ac:spMkLst>
            <pc:docMk/>
            <pc:sldMk cId="460867951" sldId="262"/>
            <ac:spMk id="19" creationId="{B11A2D42-3A2C-46BF-B207-8CD48029FC15}"/>
          </ac:spMkLst>
        </pc:spChg>
        <pc:spChg chg="add del mod">
          <ac:chgData name="Bart Krekelberg" userId="bb46d5f1-534c-4b33-b349-6555459dee7c" providerId="ADAL" clId="{743C3D65-AC5A-46CF-B688-ED02C3198C36}" dt="2018-11-21T11:33:21.034" v="1436"/>
          <ac:spMkLst>
            <pc:docMk/>
            <pc:sldMk cId="460867951" sldId="262"/>
            <ac:spMk id="20" creationId="{9BB9BE83-D310-427C-B91C-6745EB061125}"/>
          </ac:spMkLst>
        </pc:spChg>
        <pc:spChg chg="add mod">
          <ac:chgData name="Bart Krekelberg" userId="bb46d5f1-534c-4b33-b349-6555459dee7c" providerId="ADAL" clId="{743C3D65-AC5A-46CF-B688-ED02C3198C36}" dt="2018-11-21T11:33:42.688" v="1456" actId="6549"/>
          <ac:spMkLst>
            <pc:docMk/>
            <pc:sldMk cId="460867951" sldId="262"/>
            <ac:spMk id="21" creationId="{8724F1F3-EC80-465C-9AF7-6AD779BC41AC}"/>
          </ac:spMkLst>
        </pc:spChg>
        <pc:grpChg chg="add mod">
          <ac:chgData name="Bart Krekelberg" userId="bb46d5f1-534c-4b33-b349-6555459dee7c" providerId="ADAL" clId="{743C3D65-AC5A-46CF-B688-ED02C3198C36}" dt="2018-11-21T11:35:52.013" v="1457" actId="164"/>
          <ac:grpSpMkLst>
            <pc:docMk/>
            <pc:sldMk cId="460867951" sldId="262"/>
            <ac:grpSpMk id="22" creationId="{57A998C2-F2FA-4967-A8F9-E95DD6E8116C}"/>
          </ac:grpSpMkLst>
        </pc:grpChg>
        <pc:grpChg chg="add mod">
          <ac:chgData name="Bart Krekelberg" userId="bb46d5f1-534c-4b33-b349-6555459dee7c" providerId="ADAL" clId="{743C3D65-AC5A-46CF-B688-ED02C3198C36}" dt="2018-11-21T11:35:56.829" v="1459" actId="164"/>
          <ac:grpSpMkLst>
            <pc:docMk/>
            <pc:sldMk cId="460867951" sldId="262"/>
            <ac:grpSpMk id="23" creationId="{88048AFF-8639-45B6-B9D4-06BFB36A3308}"/>
          </ac:grpSpMkLst>
        </pc:grpChg>
        <pc:grpChg chg="add mod">
          <ac:chgData name="Bart Krekelberg" userId="bb46d5f1-534c-4b33-b349-6555459dee7c" providerId="ADAL" clId="{743C3D65-AC5A-46CF-B688-ED02C3198C36}" dt="2018-11-21T11:36:02.475" v="1461" actId="164"/>
          <ac:grpSpMkLst>
            <pc:docMk/>
            <pc:sldMk cId="460867951" sldId="262"/>
            <ac:grpSpMk id="24" creationId="{25C0D192-CBBC-4C68-9D65-C40C2F9160EC}"/>
          </ac:grpSpMkLst>
        </pc:grpChg>
        <pc:grpChg chg="add mod">
          <ac:chgData name="Bart Krekelberg" userId="bb46d5f1-534c-4b33-b349-6555459dee7c" providerId="ADAL" clId="{743C3D65-AC5A-46CF-B688-ED02C3198C36}" dt="2018-11-21T11:36:14.908" v="1464" actId="164"/>
          <ac:grpSpMkLst>
            <pc:docMk/>
            <pc:sldMk cId="460867951" sldId="262"/>
            <ac:grpSpMk id="25" creationId="{C562401F-08A7-4F81-8BDB-556DEF60ED12}"/>
          </ac:grpSpMkLst>
        </pc:grpChg>
        <pc:grpChg chg="add mod">
          <ac:chgData name="Bart Krekelberg" userId="bb46d5f1-534c-4b33-b349-6555459dee7c" providerId="ADAL" clId="{743C3D65-AC5A-46CF-B688-ED02C3198C36}" dt="2018-11-21T11:36:21.548" v="1466" actId="164"/>
          <ac:grpSpMkLst>
            <pc:docMk/>
            <pc:sldMk cId="460867951" sldId="262"/>
            <ac:grpSpMk id="26" creationId="{6099D6A5-4641-486E-B0FF-62247AA6BB2A}"/>
          </ac:grpSpMkLst>
        </pc:grpChg>
        <pc:cxnChg chg="add mod">
          <ac:chgData name="Bart Krekelberg" userId="bb46d5f1-534c-4b33-b349-6555459dee7c" providerId="ADAL" clId="{743C3D65-AC5A-46CF-B688-ED02C3198C36}" dt="2018-11-21T11:35:56.829" v="1459" actId="164"/>
          <ac:cxnSpMkLst>
            <pc:docMk/>
            <pc:sldMk cId="460867951" sldId="262"/>
            <ac:cxnSpMk id="4" creationId="{A0747D4C-CAA4-4AC5-8A84-B7DBCC6D95E7}"/>
          </ac:cxnSpMkLst>
        </pc:cxnChg>
        <pc:cxnChg chg="add mod">
          <ac:chgData name="Bart Krekelberg" userId="bb46d5f1-534c-4b33-b349-6555459dee7c" providerId="ADAL" clId="{743C3D65-AC5A-46CF-B688-ED02C3198C36}" dt="2018-11-21T11:36:02.475" v="1461" actId="164"/>
          <ac:cxnSpMkLst>
            <pc:docMk/>
            <pc:sldMk cId="460867951" sldId="262"/>
            <ac:cxnSpMk id="8" creationId="{4D52C9A8-CC16-46B8-A336-E8DF422B6C55}"/>
          </ac:cxnSpMkLst>
        </pc:cxnChg>
        <pc:cxnChg chg="add mod">
          <ac:chgData name="Bart Krekelberg" userId="bb46d5f1-534c-4b33-b349-6555459dee7c" providerId="ADAL" clId="{743C3D65-AC5A-46CF-B688-ED02C3198C36}" dt="2018-11-21T11:36:14.908" v="1464" actId="164"/>
          <ac:cxnSpMkLst>
            <pc:docMk/>
            <pc:sldMk cId="460867951" sldId="262"/>
            <ac:cxnSpMk id="16" creationId="{BC8150ED-A794-4BD2-A204-B80155BD0B5F}"/>
          </ac:cxnSpMkLst>
        </pc:cxnChg>
      </pc:sldChg>
      <pc:sldChg chg="addSp delSp modSp add">
        <pc:chgData name="Bart Krekelberg" userId="bb46d5f1-534c-4b33-b349-6555459dee7c" providerId="ADAL" clId="{743C3D65-AC5A-46CF-B688-ED02C3198C36}" dt="2018-11-21T12:09:38.574" v="1928" actId="478"/>
        <pc:sldMkLst>
          <pc:docMk/>
          <pc:sldMk cId="4112664557" sldId="263"/>
        </pc:sldMkLst>
        <pc:spChg chg="add mod">
          <ac:chgData name="Bart Krekelberg" userId="bb46d5f1-534c-4b33-b349-6555459dee7c" providerId="ADAL" clId="{743C3D65-AC5A-46CF-B688-ED02C3198C36}" dt="2018-11-21T12:09:25.967" v="1922" actId="6549"/>
          <ac:spMkLst>
            <pc:docMk/>
            <pc:sldMk cId="4112664557" sldId="263"/>
            <ac:spMk id="2" creationId="{83870F45-2F49-4CF7-820D-046C66689744}"/>
          </ac:spMkLst>
        </pc:spChg>
        <pc:spChg chg="add mod">
          <ac:chgData name="Bart Krekelberg" userId="bb46d5f1-534c-4b33-b349-6555459dee7c" providerId="ADAL" clId="{743C3D65-AC5A-46CF-B688-ED02C3198C36}" dt="2018-11-21T12:09:28.044" v="1923" actId="6549"/>
          <ac:spMkLst>
            <pc:docMk/>
            <pc:sldMk cId="4112664557" sldId="263"/>
            <ac:spMk id="3" creationId="{10827AC0-9E75-4E3D-9319-D8E94C7EF7E7}"/>
          </ac:spMkLst>
        </pc:spChg>
        <pc:spChg chg="add mod">
          <ac:chgData name="Bart Krekelberg" userId="bb46d5f1-534c-4b33-b349-6555459dee7c" providerId="ADAL" clId="{743C3D65-AC5A-46CF-B688-ED02C3198C36}" dt="2018-11-21T12:09:23.230" v="1921" actId="6549"/>
          <ac:spMkLst>
            <pc:docMk/>
            <pc:sldMk cId="4112664557" sldId="263"/>
            <ac:spMk id="4" creationId="{FABBCBEE-9E01-4D23-8A80-7535A2DB2485}"/>
          </ac:spMkLst>
        </pc:spChg>
        <pc:spChg chg="add mod">
          <ac:chgData name="Bart Krekelberg" userId="bb46d5f1-534c-4b33-b349-6555459dee7c" providerId="ADAL" clId="{743C3D65-AC5A-46CF-B688-ED02C3198C36}" dt="2018-11-21T12:09:31.023" v="1924" actId="6549"/>
          <ac:spMkLst>
            <pc:docMk/>
            <pc:sldMk cId="4112664557" sldId="263"/>
            <ac:spMk id="5" creationId="{6EAD96C8-5E31-4D7E-B590-1F3C2A09D3F5}"/>
          </ac:spMkLst>
        </pc:spChg>
        <pc:spChg chg="add del mod">
          <ac:chgData name="Bart Krekelberg" userId="bb46d5f1-534c-4b33-b349-6555459dee7c" providerId="ADAL" clId="{743C3D65-AC5A-46CF-B688-ED02C3198C36}" dt="2018-11-21T12:09:38.574" v="1928" actId="478"/>
          <ac:spMkLst>
            <pc:docMk/>
            <pc:sldMk cId="4112664557" sldId="263"/>
            <ac:spMk id="12" creationId="{CDCC67D6-B5D1-48A0-BE8E-4B2FAE416565}"/>
          </ac:spMkLst>
        </pc:spChg>
        <pc:spChg chg="add del mod">
          <ac:chgData name="Bart Krekelberg" userId="bb46d5f1-534c-4b33-b349-6555459dee7c" providerId="ADAL" clId="{743C3D65-AC5A-46CF-B688-ED02C3198C36}" dt="2018-11-21T12:09:37.068" v="1927" actId="478"/>
          <ac:spMkLst>
            <pc:docMk/>
            <pc:sldMk cId="4112664557" sldId="263"/>
            <ac:spMk id="13" creationId="{937C5370-A0A2-45E9-9A48-8514FEB10438}"/>
          </ac:spMkLst>
        </pc:spChg>
        <pc:spChg chg="add del mod">
          <ac:chgData name="Bart Krekelberg" userId="bb46d5f1-534c-4b33-b349-6555459dee7c" providerId="ADAL" clId="{743C3D65-AC5A-46CF-B688-ED02C3198C36}" dt="2018-11-21T12:09:34.989" v="1926" actId="478"/>
          <ac:spMkLst>
            <pc:docMk/>
            <pc:sldMk cId="4112664557" sldId="263"/>
            <ac:spMk id="14" creationId="{3052FA03-0B56-410E-AB69-A211E81F022B}"/>
          </ac:spMkLst>
        </pc:spChg>
        <pc:cxnChg chg="add mod">
          <ac:chgData name="Bart Krekelberg" userId="bb46d5f1-534c-4b33-b349-6555459dee7c" providerId="ADAL" clId="{743C3D65-AC5A-46CF-B688-ED02C3198C36}" dt="2018-11-21T11:59:21.606" v="1883" actId="14100"/>
          <ac:cxnSpMkLst>
            <pc:docMk/>
            <pc:sldMk cId="4112664557" sldId="263"/>
            <ac:cxnSpMk id="7" creationId="{9D4C7927-97B4-42F0-93EE-064EEA3B7E1E}"/>
          </ac:cxnSpMkLst>
        </pc:cxnChg>
        <pc:cxnChg chg="add mod">
          <ac:chgData name="Bart Krekelberg" userId="bb46d5f1-534c-4b33-b349-6555459dee7c" providerId="ADAL" clId="{743C3D65-AC5A-46CF-B688-ED02C3198C36}" dt="2018-11-21T11:59:21.606" v="1883" actId="14100"/>
          <ac:cxnSpMkLst>
            <pc:docMk/>
            <pc:sldMk cId="4112664557" sldId="263"/>
            <ac:cxnSpMk id="9" creationId="{ED335B39-35C1-411E-BC47-3B0B2E6B43C1}"/>
          </ac:cxnSpMkLst>
        </pc:cxnChg>
        <pc:cxnChg chg="add mod">
          <ac:chgData name="Bart Krekelberg" userId="bb46d5f1-534c-4b33-b349-6555459dee7c" providerId="ADAL" clId="{743C3D65-AC5A-46CF-B688-ED02C3198C36}" dt="2018-11-21T11:59:21.606" v="1883" actId="14100"/>
          <ac:cxnSpMkLst>
            <pc:docMk/>
            <pc:sldMk cId="4112664557" sldId="263"/>
            <ac:cxnSpMk id="11" creationId="{BEE00B16-D2D9-45D5-867E-9DB8DDC8C8E7}"/>
          </ac:cxnSpMkLst>
        </pc:cxnChg>
      </pc:sldChg>
      <pc:sldChg chg="addSp modSp add">
        <pc:chgData name="Bart Krekelberg" userId="bb46d5f1-534c-4b33-b349-6555459dee7c" providerId="ADAL" clId="{743C3D65-AC5A-46CF-B688-ED02C3198C36}" dt="2018-11-21T12:55:24.345" v="3081" actId="14100"/>
        <pc:sldMkLst>
          <pc:docMk/>
          <pc:sldMk cId="3881077285" sldId="264"/>
        </pc:sldMkLst>
        <pc:spChg chg="mod">
          <ac:chgData name="Bart Krekelberg" userId="bb46d5f1-534c-4b33-b349-6555459dee7c" providerId="ADAL" clId="{743C3D65-AC5A-46CF-B688-ED02C3198C36}" dt="2018-11-21T12:55:24.345" v="3081" actId="14100"/>
          <ac:spMkLst>
            <pc:docMk/>
            <pc:sldMk cId="3881077285" sldId="264"/>
            <ac:spMk id="4" creationId="{FABBCBEE-9E01-4D23-8A80-7535A2DB2485}"/>
          </ac:spMkLst>
        </pc:spChg>
        <pc:spChg chg="add mod">
          <ac:chgData name="Bart Krekelberg" userId="bb46d5f1-534c-4b33-b349-6555459dee7c" providerId="ADAL" clId="{743C3D65-AC5A-46CF-B688-ED02C3198C36}" dt="2018-11-21T12:17:08.655" v="2284" actId="20577"/>
          <ac:spMkLst>
            <pc:docMk/>
            <pc:sldMk cId="3881077285" sldId="264"/>
            <ac:spMk id="6" creationId="{CDD59F46-D6F0-4A8C-BCA4-98F7C81E749B}"/>
          </ac:spMkLst>
        </pc:spChg>
        <pc:cxnChg chg="mod">
          <ac:chgData name="Bart Krekelberg" userId="bb46d5f1-534c-4b33-b349-6555459dee7c" providerId="ADAL" clId="{743C3D65-AC5A-46CF-B688-ED02C3198C36}" dt="2018-11-21T12:55:24.345" v="3081" actId="14100"/>
          <ac:cxnSpMkLst>
            <pc:docMk/>
            <pc:sldMk cId="3881077285" sldId="264"/>
            <ac:cxnSpMk id="7" creationId="{9D4C7927-97B4-42F0-93EE-064EEA3B7E1E}"/>
          </ac:cxnSpMkLst>
        </pc:cxnChg>
        <pc:cxnChg chg="mod">
          <ac:chgData name="Bart Krekelberg" userId="bb46d5f1-534c-4b33-b349-6555459dee7c" providerId="ADAL" clId="{743C3D65-AC5A-46CF-B688-ED02C3198C36}" dt="2018-11-21T12:55:24.345" v="3081" actId="14100"/>
          <ac:cxnSpMkLst>
            <pc:docMk/>
            <pc:sldMk cId="3881077285" sldId="264"/>
            <ac:cxnSpMk id="9" creationId="{ED335B39-35C1-411E-BC47-3B0B2E6B43C1}"/>
          </ac:cxnSpMkLst>
        </pc:cxnChg>
        <pc:cxnChg chg="mod">
          <ac:chgData name="Bart Krekelberg" userId="bb46d5f1-534c-4b33-b349-6555459dee7c" providerId="ADAL" clId="{743C3D65-AC5A-46CF-B688-ED02C3198C36}" dt="2018-11-21T12:55:24.345" v="3081" actId="14100"/>
          <ac:cxnSpMkLst>
            <pc:docMk/>
            <pc:sldMk cId="3881077285" sldId="264"/>
            <ac:cxnSpMk id="11" creationId="{BEE00B16-D2D9-45D5-867E-9DB8DDC8C8E7}"/>
          </ac:cxnSpMkLst>
        </pc:cxnChg>
      </pc:sldChg>
      <pc:sldChg chg="addSp modSp add modAnim">
        <pc:chgData name="Bart Krekelberg" userId="bb46d5f1-534c-4b33-b349-6555459dee7c" providerId="ADAL" clId="{743C3D65-AC5A-46CF-B688-ED02C3198C36}" dt="2018-11-21T12:54:55.135" v="3080"/>
        <pc:sldMkLst>
          <pc:docMk/>
          <pc:sldMk cId="2670170721" sldId="265"/>
        </pc:sldMkLst>
        <pc:spChg chg="add mod">
          <ac:chgData name="Bart Krekelberg" userId="bb46d5f1-534c-4b33-b349-6555459dee7c" providerId="ADAL" clId="{743C3D65-AC5A-46CF-B688-ED02C3198C36}" dt="2018-11-21T12:52:50.241" v="3009" actId="20577"/>
          <ac:spMkLst>
            <pc:docMk/>
            <pc:sldMk cId="2670170721" sldId="265"/>
            <ac:spMk id="2" creationId="{BB4F2EFF-931B-4194-9814-21024A727AC0}"/>
          </ac:spMkLst>
        </pc:spChg>
        <pc:spChg chg="add mod">
          <ac:chgData name="Bart Krekelberg" userId="bb46d5f1-534c-4b33-b349-6555459dee7c" providerId="ADAL" clId="{743C3D65-AC5A-46CF-B688-ED02C3198C36}" dt="2018-11-21T12:31:26.028" v="2510" actId="164"/>
          <ac:spMkLst>
            <pc:docMk/>
            <pc:sldMk cId="2670170721" sldId="265"/>
            <ac:spMk id="3" creationId="{C9DB52C1-4480-49B8-BFCE-F7EAFEC6B6E8}"/>
          </ac:spMkLst>
        </pc:spChg>
        <pc:spChg chg="add mod">
          <ac:chgData name="Bart Krekelberg" userId="bb46d5f1-534c-4b33-b349-6555459dee7c" providerId="ADAL" clId="{743C3D65-AC5A-46CF-B688-ED02C3198C36}" dt="2018-11-21T12:49:57.456" v="2948" actId="20577"/>
          <ac:spMkLst>
            <pc:docMk/>
            <pc:sldMk cId="2670170721" sldId="265"/>
            <ac:spMk id="4" creationId="{4CF0BF9A-7F43-4C8A-9C1B-DDBD2EB126DD}"/>
          </ac:spMkLst>
        </pc:spChg>
        <pc:spChg chg="add mod">
          <ac:chgData name="Bart Krekelberg" userId="bb46d5f1-534c-4b33-b349-6555459dee7c" providerId="ADAL" clId="{743C3D65-AC5A-46CF-B688-ED02C3198C36}" dt="2018-11-21T12:32:44.926" v="2540" actId="164"/>
          <ac:spMkLst>
            <pc:docMk/>
            <pc:sldMk cId="2670170721" sldId="265"/>
            <ac:spMk id="5" creationId="{EE103CAD-40E0-4616-8FD8-DEBBD626C0DD}"/>
          </ac:spMkLst>
        </pc:spChg>
        <pc:spChg chg="add mod">
          <ac:chgData name="Bart Krekelberg" userId="bb46d5f1-534c-4b33-b349-6555459dee7c" providerId="ADAL" clId="{743C3D65-AC5A-46CF-B688-ED02C3198C36}" dt="2018-11-21T12:30:44.316" v="2508" actId="164"/>
          <ac:spMkLst>
            <pc:docMk/>
            <pc:sldMk cId="2670170721" sldId="265"/>
            <ac:spMk id="6" creationId="{419AA7D6-CC78-4A2D-BA9A-D60AEBB1E38D}"/>
          </ac:spMkLst>
        </pc:spChg>
        <pc:spChg chg="add mod">
          <ac:chgData name="Bart Krekelberg" userId="bb46d5f1-534c-4b33-b349-6555459dee7c" providerId="ADAL" clId="{743C3D65-AC5A-46CF-B688-ED02C3198C36}" dt="2018-11-21T12:31:26.028" v="2510" actId="164"/>
          <ac:spMkLst>
            <pc:docMk/>
            <pc:sldMk cId="2670170721" sldId="265"/>
            <ac:spMk id="7" creationId="{C7E553D7-DF07-4FFE-82B1-8B6DA9A15633}"/>
          </ac:spMkLst>
        </pc:spChg>
        <pc:spChg chg="add mod">
          <ac:chgData name="Bart Krekelberg" userId="bb46d5f1-534c-4b33-b349-6555459dee7c" providerId="ADAL" clId="{743C3D65-AC5A-46CF-B688-ED02C3198C36}" dt="2018-11-21T12:54:05.625" v="3077" actId="1076"/>
          <ac:spMkLst>
            <pc:docMk/>
            <pc:sldMk cId="2670170721" sldId="265"/>
            <ac:spMk id="8" creationId="{90978421-9841-484D-9B73-3C3B58F5E32E}"/>
          </ac:spMkLst>
        </pc:spChg>
        <pc:spChg chg="mod">
          <ac:chgData name="Bart Krekelberg" userId="bb46d5f1-534c-4b33-b349-6555459dee7c" providerId="ADAL" clId="{743C3D65-AC5A-46CF-B688-ED02C3198C36}" dt="2018-11-21T12:31:37.823" v="2523" actId="20577"/>
          <ac:spMkLst>
            <pc:docMk/>
            <pc:sldMk cId="2670170721" sldId="265"/>
            <ac:spMk id="13" creationId="{50744986-1B33-4128-BF67-94E459D39FBB}"/>
          </ac:spMkLst>
        </pc:spChg>
        <pc:spChg chg="add mod">
          <ac:chgData name="Bart Krekelberg" userId="bb46d5f1-534c-4b33-b349-6555459dee7c" providerId="ADAL" clId="{743C3D65-AC5A-46CF-B688-ED02C3198C36}" dt="2018-11-21T12:50:56.032" v="2995" actId="20577"/>
          <ac:spMkLst>
            <pc:docMk/>
            <pc:sldMk cId="2670170721" sldId="265"/>
            <ac:spMk id="16" creationId="{43E8E1A6-D8D4-4FFA-A785-AA926532426C}"/>
          </ac:spMkLst>
        </pc:spChg>
        <pc:grpChg chg="add mod">
          <ac:chgData name="Bart Krekelberg" userId="bb46d5f1-534c-4b33-b349-6555459dee7c" providerId="ADAL" clId="{743C3D65-AC5A-46CF-B688-ED02C3198C36}" dt="2018-11-21T12:30:44.316" v="2508" actId="164"/>
          <ac:grpSpMkLst>
            <pc:docMk/>
            <pc:sldMk cId="2670170721" sldId="265"/>
            <ac:grpSpMk id="9" creationId="{C23A6769-B1B2-49B9-B3A1-85E1E9A92BB2}"/>
          </ac:grpSpMkLst>
        </pc:grpChg>
        <pc:grpChg chg="add mod">
          <ac:chgData name="Bart Krekelberg" userId="bb46d5f1-534c-4b33-b349-6555459dee7c" providerId="ADAL" clId="{743C3D65-AC5A-46CF-B688-ED02C3198C36}" dt="2018-11-21T12:31:51.728" v="2524" actId="164"/>
          <ac:grpSpMkLst>
            <pc:docMk/>
            <pc:sldMk cId="2670170721" sldId="265"/>
            <ac:grpSpMk id="10" creationId="{53AF8BDB-FF24-4E09-AE04-F0D9D9CF003E}"/>
          </ac:grpSpMkLst>
        </pc:grpChg>
        <pc:grpChg chg="add mod">
          <ac:chgData name="Bart Krekelberg" userId="bb46d5f1-534c-4b33-b349-6555459dee7c" providerId="ADAL" clId="{743C3D65-AC5A-46CF-B688-ED02C3198C36}" dt="2018-11-21T12:31:51.728" v="2524" actId="164"/>
          <ac:grpSpMkLst>
            <pc:docMk/>
            <pc:sldMk cId="2670170721" sldId="265"/>
            <ac:grpSpMk id="11" creationId="{483E1F17-A9F3-4B39-9D90-65E0217BCBA1}"/>
          </ac:grpSpMkLst>
        </pc:grpChg>
        <pc:grpChg chg="add mod">
          <ac:chgData name="Bart Krekelberg" userId="bb46d5f1-534c-4b33-b349-6555459dee7c" providerId="ADAL" clId="{743C3D65-AC5A-46CF-B688-ED02C3198C36}" dt="2018-11-21T12:31:51.728" v="2524" actId="164"/>
          <ac:grpSpMkLst>
            <pc:docMk/>
            <pc:sldMk cId="2670170721" sldId="265"/>
            <ac:grpSpMk id="14" creationId="{9B098455-B153-4AFD-973D-D61E87DBE91C}"/>
          </ac:grpSpMkLst>
        </pc:grpChg>
        <pc:grpChg chg="add mod">
          <ac:chgData name="Bart Krekelberg" userId="bb46d5f1-534c-4b33-b349-6555459dee7c" providerId="ADAL" clId="{743C3D65-AC5A-46CF-B688-ED02C3198C36}" dt="2018-11-21T12:32:44.926" v="2540" actId="164"/>
          <ac:grpSpMkLst>
            <pc:docMk/>
            <pc:sldMk cId="2670170721" sldId="265"/>
            <ac:grpSpMk id="15" creationId="{A566E479-FE6B-43BF-92DF-0DB9D7968520}"/>
          </ac:grpSpMkLst>
        </pc:grpChg>
      </pc:sldChg>
      <pc:sldChg chg="addSp delSp modSp add del">
        <pc:chgData name="Bart Krekelberg" userId="bb46d5f1-534c-4b33-b349-6555459dee7c" providerId="ADAL" clId="{743C3D65-AC5A-46CF-B688-ED02C3198C36}" dt="2018-11-21T13:40:39.133" v="3861" actId="2696"/>
        <pc:sldMkLst>
          <pc:docMk/>
          <pc:sldMk cId="3813568585" sldId="266"/>
        </pc:sldMkLst>
        <pc:spChg chg="add del mod">
          <ac:chgData name="Bart Krekelberg" userId="bb46d5f1-534c-4b33-b349-6555459dee7c" providerId="ADAL" clId="{743C3D65-AC5A-46CF-B688-ED02C3198C36}" dt="2018-11-21T13:18:50.057" v="3118"/>
          <ac:spMkLst>
            <pc:docMk/>
            <pc:sldMk cId="3813568585" sldId="266"/>
            <ac:spMk id="2" creationId="{092EB06C-EFAF-45C9-960E-76C39A58158D}"/>
          </ac:spMkLst>
        </pc:spChg>
        <pc:spChg chg="add mod">
          <ac:chgData name="Bart Krekelberg" userId="bb46d5f1-534c-4b33-b349-6555459dee7c" providerId="ADAL" clId="{743C3D65-AC5A-46CF-B688-ED02C3198C36}" dt="2018-11-21T13:27:31.400" v="3442" actId="1076"/>
          <ac:spMkLst>
            <pc:docMk/>
            <pc:sldMk cId="3813568585" sldId="266"/>
            <ac:spMk id="3" creationId="{A36C3873-442A-465C-8750-B6D4DCADEC5E}"/>
          </ac:spMkLst>
        </pc:spChg>
      </pc:sldChg>
      <pc:sldChg chg="add del">
        <pc:chgData name="Bart Krekelberg" userId="bb46d5f1-534c-4b33-b349-6555459dee7c" providerId="ADAL" clId="{743C3D65-AC5A-46CF-B688-ED02C3198C36}" dt="2018-11-21T13:40:37.388" v="3860" actId="2696"/>
        <pc:sldMkLst>
          <pc:docMk/>
          <pc:sldMk cId="1108698294" sldId="267"/>
        </pc:sldMkLst>
      </pc:sldChg>
      <pc:sldChg chg="modSp add">
        <pc:chgData name="Bart Krekelberg" userId="bb46d5f1-534c-4b33-b349-6555459dee7c" providerId="ADAL" clId="{743C3D65-AC5A-46CF-B688-ED02C3198C36}" dt="2018-11-21T13:38:28.555" v="3763" actId="20577"/>
        <pc:sldMkLst>
          <pc:docMk/>
          <pc:sldMk cId="691684939" sldId="268"/>
        </pc:sldMkLst>
        <pc:spChg chg="mod">
          <ac:chgData name="Bart Krekelberg" userId="bb46d5f1-534c-4b33-b349-6555459dee7c" providerId="ADAL" clId="{743C3D65-AC5A-46CF-B688-ED02C3198C36}" dt="2018-11-21T13:38:28.555" v="3763" actId="20577"/>
          <ac:spMkLst>
            <pc:docMk/>
            <pc:sldMk cId="691684939" sldId="268"/>
            <ac:spMk id="3" creationId="{A36C3873-442A-465C-8750-B6D4DCADEC5E}"/>
          </ac:spMkLst>
        </pc:spChg>
      </pc:sldChg>
      <pc:sldChg chg="modSp add">
        <pc:chgData name="Bart Krekelberg" userId="bb46d5f1-534c-4b33-b349-6555459dee7c" providerId="ADAL" clId="{743C3D65-AC5A-46CF-B688-ED02C3198C36}" dt="2018-11-21T13:36:47.360" v="3713" actId="108"/>
        <pc:sldMkLst>
          <pc:docMk/>
          <pc:sldMk cId="3280448925" sldId="269"/>
        </pc:sldMkLst>
        <pc:spChg chg="mod">
          <ac:chgData name="Bart Krekelberg" userId="bb46d5f1-534c-4b33-b349-6555459dee7c" providerId="ADAL" clId="{743C3D65-AC5A-46CF-B688-ED02C3198C36}" dt="2018-11-21T13:36:47.360" v="3713" actId="108"/>
          <ac:spMkLst>
            <pc:docMk/>
            <pc:sldMk cId="3280448925" sldId="269"/>
            <ac:spMk id="3" creationId="{A36C3873-442A-465C-8750-B6D4DCADEC5E}"/>
          </ac:spMkLst>
        </pc:spChg>
      </pc:sldChg>
      <pc:sldChg chg="add ord">
        <pc:chgData name="Bart Krekelberg" userId="bb46d5f1-534c-4b33-b349-6555459dee7c" providerId="ADAL" clId="{743C3D65-AC5A-46CF-B688-ED02C3198C36}" dt="2018-11-21T13:30:00.947" v="3498"/>
        <pc:sldMkLst>
          <pc:docMk/>
          <pc:sldMk cId="1477686975" sldId="270"/>
        </pc:sldMkLst>
      </pc:sldChg>
      <pc:sldChg chg="modSp add">
        <pc:chgData name="Bart Krekelberg" userId="bb46d5f1-534c-4b33-b349-6555459dee7c" providerId="ADAL" clId="{743C3D65-AC5A-46CF-B688-ED02C3198C36}" dt="2018-11-21T13:37:12.284" v="3725" actId="20577"/>
        <pc:sldMkLst>
          <pc:docMk/>
          <pc:sldMk cId="2092487547" sldId="271"/>
        </pc:sldMkLst>
        <pc:spChg chg="mod">
          <ac:chgData name="Bart Krekelberg" userId="bb46d5f1-534c-4b33-b349-6555459dee7c" providerId="ADAL" clId="{743C3D65-AC5A-46CF-B688-ED02C3198C36}" dt="2018-11-21T13:37:12.284" v="3725" actId="20577"/>
          <ac:spMkLst>
            <pc:docMk/>
            <pc:sldMk cId="2092487547" sldId="271"/>
            <ac:spMk id="3" creationId="{A36C3873-442A-465C-8750-B6D4DCADEC5E}"/>
          </ac:spMkLst>
        </pc:spChg>
      </pc:sldChg>
      <pc:sldChg chg="modSp add">
        <pc:chgData name="Bart Krekelberg" userId="bb46d5f1-534c-4b33-b349-6555459dee7c" providerId="ADAL" clId="{743C3D65-AC5A-46CF-B688-ED02C3198C36}" dt="2018-11-21T13:37:22.743" v="3727" actId="20577"/>
        <pc:sldMkLst>
          <pc:docMk/>
          <pc:sldMk cId="4027658216" sldId="272"/>
        </pc:sldMkLst>
        <pc:spChg chg="mod">
          <ac:chgData name="Bart Krekelberg" userId="bb46d5f1-534c-4b33-b349-6555459dee7c" providerId="ADAL" clId="{743C3D65-AC5A-46CF-B688-ED02C3198C36}" dt="2018-11-21T13:37:22.743" v="3727" actId="20577"/>
          <ac:spMkLst>
            <pc:docMk/>
            <pc:sldMk cId="4027658216" sldId="272"/>
            <ac:spMk id="3" creationId="{A36C3873-442A-465C-8750-B6D4DCADEC5E}"/>
          </ac:spMkLst>
        </pc:spChg>
      </pc:sldChg>
      <pc:sldChg chg="modSp add">
        <pc:chgData name="Bart Krekelberg" userId="bb46d5f1-534c-4b33-b349-6555459dee7c" providerId="ADAL" clId="{743C3D65-AC5A-46CF-B688-ED02C3198C36}" dt="2018-11-21T13:37:32.537" v="3733" actId="20577"/>
        <pc:sldMkLst>
          <pc:docMk/>
          <pc:sldMk cId="689606082" sldId="273"/>
        </pc:sldMkLst>
        <pc:spChg chg="mod">
          <ac:chgData name="Bart Krekelberg" userId="bb46d5f1-534c-4b33-b349-6555459dee7c" providerId="ADAL" clId="{743C3D65-AC5A-46CF-B688-ED02C3198C36}" dt="2018-11-21T13:37:32.537" v="3733" actId="20577"/>
          <ac:spMkLst>
            <pc:docMk/>
            <pc:sldMk cId="689606082" sldId="273"/>
            <ac:spMk id="3" creationId="{A36C3873-442A-465C-8750-B6D4DCADEC5E}"/>
          </ac:spMkLst>
        </pc:spChg>
      </pc:sldChg>
      <pc:sldChg chg="modSp add">
        <pc:chgData name="Bart Krekelberg" userId="bb46d5f1-534c-4b33-b349-6555459dee7c" providerId="ADAL" clId="{743C3D65-AC5A-46CF-B688-ED02C3198C36}" dt="2018-11-21T13:37:46.440" v="3737" actId="20577"/>
        <pc:sldMkLst>
          <pc:docMk/>
          <pc:sldMk cId="519688184" sldId="274"/>
        </pc:sldMkLst>
        <pc:spChg chg="mod">
          <ac:chgData name="Bart Krekelberg" userId="bb46d5f1-534c-4b33-b349-6555459dee7c" providerId="ADAL" clId="{743C3D65-AC5A-46CF-B688-ED02C3198C36}" dt="2018-11-21T13:37:46.440" v="3737" actId="20577"/>
          <ac:spMkLst>
            <pc:docMk/>
            <pc:sldMk cId="519688184" sldId="274"/>
            <ac:spMk id="3" creationId="{A36C3873-442A-465C-8750-B6D4DCADEC5E}"/>
          </ac:spMkLst>
        </pc:spChg>
      </pc:sldChg>
      <pc:sldChg chg="modSp add">
        <pc:chgData name="Bart Krekelberg" userId="bb46d5f1-534c-4b33-b349-6555459dee7c" providerId="ADAL" clId="{743C3D65-AC5A-46CF-B688-ED02C3198C36}" dt="2018-11-21T13:38:03.876" v="3740" actId="20577"/>
        <pc:sldMkLst>
          <pc:docMk/>
          <pc:sldMk cId="3408029772" sldId="275"/>
        </pc:sldMkLst>
        <pc:spChg chg="mod">
          <ac:chgData name="Bart Krekelberg" userId="bb46d5f1-534c-4b33-b349-6555459dee7c" providerId="ADAL" clId="{743C3D65-AC5A-46CF-B688-ED02C3198C36}" dt="2018-11-21T13:38:03.876" v="3740" actId="20577"/>
          <ac:spMkLst>
            <pc:docMk/>
            <pc:sldMk cId="3408029772" sldId="275"/>
            <ac:spMk id="3" creationId="{A36C3873-442A-465C-8750-B6D4DCADEC5E}"/>
          </ac:spMkLst>
        </pc:spChg>
      </pc:sldChg>
      <pc:sldChg chg="modSp add">
        <pc:chgData name="Bart Krekelberg" userId="bb46d5f1-534c-4b33-b349-6555459dee7c" providerId="ADAL" clId="{743C3D65-AC5A-46CF-B688-ED02C3198C36}" dt="2018-11-21T13:38:15.674" v="3749" actId="20577"/>
        <pc:sldMkLst>
          <pc:docMk/>
          <pc:sldMk cId="1972323382" sldId="276"/>
        </pc:sldMkLst>
        <pc:spChg chg="mod">
          <ac:chgData name="Bart Krekelberg" userId="bb46d5f1-534c-4b33-b349-6555459dee7c" providerId="ADAL" clId="{743C3D65-AC5A-46CF-B688-ED02C3198C36}" dt="2018-11-21T13:38:15.674" v="3749" actId="20577"/>
          <ac:spMkLst>
            <pc:docMk/>
            <pc:sldMk cId="1972323382" sldId="276"/>
            <ac:spMk id="3" creationId="{A36C3873-442A-465C-8750-B6D4DCADEC5E}"/>
          </ac:spMkLst>
        </pc:spChg>
      </pc:sldChg>
      <pc:sldChg chg="modSp add">
        <pc:chgData name="Bart Krekelberg" userId="bb46d5f1-534c-4b33-b349-6555459dee7c" providerId="ADAL" clId="{743C3D65-AC5A-46CF-B688-ED02C3198C36}" dt="2018-11-21T13:42:36.476" v="3949" actId="20577"/>
        <pc:sldMkLst>
          <pc:docMk/>
          <pc:sldMk cId="496415146" sldId="277"/>
        </pc:sldMkLst>
        <pc:spChg chg="mod">
          <ac:chgData name="Bart Krekelberg" userId="bb46d5f1-534c-4b33-b349-6555459dee7c" providerId="ADAL" clId="{743C3D65-AC5A-46CF-B688-ED02C3198C36}" dt="2018-11-21T13:42:36.476" v="3949" actId="20577"/>
          <ac:spMkLst>
            <pc:docMk/>
            <pc:sldMk cId="496415146" sldId="277"/>
            <ac:spMk id="3" creationId="{A36C3873-442A-465C-8750-B6D4DCADEC5E}"/>
          </ac:spMkLst>
        </pc:spChg>
      </pc:sldChg>
      <pc:sldChg chg="modSp add">
        <pc:chgData name="Bart Krekelberg" userId="bb46d5f1-534c-4b33-b349-6555459dee7c" providerId="ADAL" clId="{743C3D65-AC5A-46CF-B688-ED02C3198C36}" dt="2018-11-21T13:42:01.132" v="3935" actId="20577"/>
        <pc:sldMkLst>
          <pc:docMk/>
          <pc:sldMk cId="1879414426" sldId="278"/>
        </pc:sldMkLst>
        <pc:spChg chg="mod">
          <ac:chgData name="Bart Krekelberg" userId="bb46d5f1-534c-4b33-b349-6555459dee7c" providerId="ADAL" clId="{743C3D65-AC5A-46CF-B688-ED02C3198C36}" dt="2018-11-21T13:42:01.132" v="3935" actId="20577"/>
          <ac:spMkLst>
            <pc:docMk/>
            <pc:sldMk cId="1879414426" sldId="278"/>
            <ac:spMk id="3" creationId="{A36C3873-442A-465C-8750-B6D4DCADEC5E}"/>
          </ac:spMkLst>
        </pc:spChg>
      </pc:sldChg>
      <pc:sldChg chg="add">
        <pc:chgData name="Bart Krekelberg" userId="bb46d5f1-534c-4b33-b349-6555459dee7c" providerId="ADAL" clId="{743C3D65-AC5A-46CF-B688-ED02C3198C36}" dt="2018-11-21T13:42:22.065" v="3936"/>
        <pc:sldMkLst>
          <pc:docMk/>
          <pc:sldMk cId="1374880565" sldId="279"/>
        </pc:sldMkLst>
      </pc:sldChg>
      <pc:sldChg chg="addSp delSp modSp add mod setBg">
        <pc:chgData name="Bart Krekelberg" userId="bb46d5f1-534c-4b33-b349-6555459dee7c" providerId="ADAL" clId="{743C3D65-AC5A-46CF-B688-ED02C3198C36}" dt="2018-11-21T13:53:38.628" v="4208" actId="27957"/>
        <pc:sldMkLst>
          <pc:docMk/>
          <pc:sldMk cId="353630397" sldId="280"/>
        </pc:sldMkLst>
        <pc:spChg chg="add mod">
          <ac:chgData name="Bart Krekelberg" userId="bb46d5f1-534c-4b33-b349-6555459dee7c" providerId="ADAL" clId="{743C3D65-AC5A-46CF-B688-ED02C3198C36}" dt="2018-11-21T13:53:21.087" v="4207" actId="20577"/>
          <ac:spMkLst>
            <pc:docMk/>
            <pc:sldMk cId="353630397" sldId="280"/>
            <ac:spMk id="2" creationId="{376F2EF6-F92C-4845-85FE-2D6884276AE6}"/>
          </ac:spMkLst>
        </pc:spChg>
        <pc:spChg chg="add del mod">
          <ac:chgData name="Bart Krekelberg" userId="bb46d5f1-534c-4b33-b349-6555459dee7c" providerId="ADAL" clId="{743C3D65-AC5A-46CF-B688-ED02C3198C36}" dt="2018-11-21T13:52:56.253" v="4187" actId="26606"/>
          <ac:spMkLst>
            <pc:docMk/>
            <pc:sldMk cId="353630397" sldId="280"/>
            <ac:spMk id="3" creationId="{4979DE4C-F11E-4B77-BDF4-C0931E327F57}"/>
          </ac:spMkLst>
        </pc:spChg>
        <pc:graphicFrameChg chg="add mod">
          <ac:chgData name="Bart Krekelberg" userId="bb46d5f1-534c-4b33-b349-6555459dee7c" providerId="ADAL" clId="{743C3D65-AC5A-46CF-B688-ED02C3198C36}" dt="2018-11-21T13:53:38.628" v="4208" actId="27957"/>
          <ac:graphicFrameMkLst>
            <pc:docMk/>
            <pc:sldMk cId="353630397" sldId="280"/>
            <ac:graphicFrameMk id="5" creationId="{B075F875-B847-4E6F-A720-FAB6791CE4E4}"/>
          </ac:graphicFrameMkLst>
        </pc:graphicFrameChg>
      </pc:sldChg>
      <pc:sldChg chg="modSp add">
        <pc:chgData name="Bart Krekelberg" userId="bb46d5f1-534c-4b33-b349-6555459dee7c" providerId="ADAL" clId="{743C3D65-AC5A-46CF-B688-ED02C3198C36}" dt="2018-11-21T13:56:22.192" v="4507" actId="20577"/>
        <pc:sldMkLst>
          <pc:docMk/>
          <pc:sldMk cId="2236748659" sldId="281"/>
        </pc:sldMkLst>
        <pc:spChg chg="mod">
          <ac:chgData name="Bart Krekelberg" userId="bb46d5f1-534c-4b33-b349-6555459dee7c" providerId="ADAL" clId="{743C3D65-AC5A-46CF-B688-ED02C3198C36}" dt="2018-11-21T13:54:25.727" v="4217" actId="20577"/>
          <ac:spMkLst>
            <pc:docMk/>
            <pc:sldMk cId="2236748659" sldId="281"/>
            <ac:spMk id="2" creationId="{3C79F245-2103-45E8-8207-24CA84FAA103}"/>
          </ac:spMkLst>
        </pc:spChg>
        <pc:spChg chg="mod">
          <ac:chgData name="Bart Krekelberg" userId="bb46d5f1-534c-4b33-b349-6555459dee7c" providerId="ADAL" clId="{743C3D65-AC5A-46CF-B688-ED02C3198C36}" dt="2018-11-21T13:56:22.192" v="4507" actId="20577"/>
          <ac:spMkLst>
            <pc:docMk/>
            <pc:sldMk cId="2236748659" sldId="281"/>
            <ac:spMk id="3" creationId="{7542F5C4-C323-4671-96E4-E186581215A9}"/>
          </ac:spMkLst>
        </pc:spChg>
      </pc:sldChg>
      <pc:sldChg chg="modSp add">
        <pc:chgData name="Bart Krekelberg" userId="bb46d5f1-534c-4b33-b349-6555459dee7c" providerId="ADAL" clId="{743C3D65-AC5A-46CF-B688-ED02C3198C36}" dt="2018-11-21T13:55:46.319" v="4442" actId="20577"/>
        <pc:sldMkLst>
          <pc:docMk/>
          <pc:sldMk cId="396170612" sldId="282"/>
        </pc:sldMkLst>
        <pc:spChg chg="mod">
          <ac:chgData name="Bart Krekelberg" userId="bb46d5f1-534c-4b33-b349-6555459dee7c" providerId="ADAL" clId="{743C3D65-AC5A-46CF-B688-ED02C3198C36}" dt="2018-11-21T13:55:26.511" v="4392" actId="20577"/>
          <ac:spMkLst>
            <pc:docMk/>
            <pc:sldMk cId="396170612" sldId="282"/>
            <ac:spMk id="2" creationId="{B232B259-849D-44F0-AEA3-7575705E797F}"/>
          </ac:spMkLst>
        </pc:spChg>
        <pc:spChg chg="mod">
          <ac:chgData name="Bart Krekelberg" userId="bb46d5f1-534c-4b33-b349-6555459dee7c" providerId="ADAL" clId="{743C3D65-AC5A-46CF-B688-ED02C3198C36}" dt="2018-11-21T13:55:46.319" v="4442" actId="20577"/>
          <ac:spMkLst>
            <pc:docMk/>
            <pc:sldMk cId="396170612" sldId="282"/>
            <ac:spMk id="3" creationId="{5A76C70D-642B-4268-8DFF-09BC8B1F4FD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501A4-7E00-4453-A559-2E47B5C4D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8D915-90BA-4B70-818E-DD5B813EA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94FB9-8505-49C0-BB70-8FBD543BD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A6D47-4CF3-4043-A56D-626A665B500A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C1608-37CC-4A45-AAAC-D2431C9E7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81A49-020A-49AA-A131-517176193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7D4C-D3F0-4016-8E46-E404AF7C7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1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EE2DF-F8FE-47B0-9EF5-6158D4CE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3E66CE-F669-40C6-B9D0-673E00CB2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B9299-1C7E-496F-A11A-4A3D4BB9C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A6D47-4CF3-4043-A56D-626A665B500A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0C169-5FB1-404F-9D06-D7471B32A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BAD35-E228-4829-8569-4B598EB01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7D4C-D3F0-4016-8E46-E404AF7C7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13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C0C43B-1862-4492-9A04-8533067B67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E2F8DD-92D8-471C-9B7E-12BCD0341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70584-D486-469C-9FEE-D5CC74DEA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A6D47-4CF3-4043-A56D-626A665B500A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AD245-7BC1-44EA-9667-E15404EF4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02730-9AFD-44BF-B46F-561991E4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7D4C-D3F0-4016-8E46-E404AF7C7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49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AFE0B-7DB8-4B0C-8473-3E77A541C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AD6D5-61B0-4F6F-8499-61695974F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A0EBD-EF6A-455E-AF3D-35373E2B9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A6D47-4CF3-4043-A56D-626A665B500A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ADE7F-13FB-4D8C-B293-A5004DB40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E337E-009A-4CFC-BF05-70C0F5A9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7D4C-D3F0-4016-8E46-E404AF7C7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80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72F45-B696-4831-BD6D-C0CD71DF7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328A0-7E22-4D6C-9382-66983060B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CF6C5-741E-411A-A0CE-2F2CA6D6A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A6D47-4CF3-4043-A56D-626A665B500A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07B5B-6DF6-44EB-B617-5D7F643F9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059BE-8DD6-45F1-AEBD-8D3A482CA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7D4C-D3F0-4016-8E46-E404AF7C7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02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F3E31-C087-409D-B3DD-EEC4A9F2F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4F5EF-C131-43A9-A142-4F7AA3030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F0DE04-C04C-4100-A164-7CAC65F1C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96304-D4FB-4567-8BF0-5C2861FD6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A6D47-4CF3-4043-A56D-626A665B500A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4243B-C583-4779-889F-A75703513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6658B-7DFC-4396-81DB-E2F7378A7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7D4C-D3F0-4016-8E46-E404AF7C7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7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B3983-3A02-4AF0-B973-F2E48000B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89ECE-CB10-4E49-9F87-357B2D069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7F04A-6D90-47C4-9929-E33162C7B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21FA79-48C3-461B-ABBE-29A6880AC9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8311B7-C2B6-49B3-B87F-EF3D2ADCC2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B02D5C-9683-4855-B036-E61A05508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A6D47-4CF3-4043-A56D-626A665B500A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C6891F-0203-4EB2-9466-F651A77DB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0FDCEB-8D90-4614-B92D-3DB48B4AD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7D4C-D3F0-4016-8E46-E404AF7C7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63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5C429-90A9-4736-8129-96B9B16B6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A8122A-8B7F-4AC1-86EB-8CC1F620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A6D47-4CF3-4043-A56D-626A665B500A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87FB92-3B24-4053-9D4E-27D19613F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0AB0B9-6C55-414B-9BBF-BB0E8E4C9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7D4C-D3F0-4016-8E46-E404AF7C7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93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DB407F-E6A4-47F1-AF29-C402888CA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A6D47-4CF3-4043-A56D-626A665B500A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9BBCD-4BEB-401D-AF0A-F10EBD31D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FFAB6-27B9-4652-8B45-FF726698B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7D4C-D3F0-4016-8E46-E404AF7C7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04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3A88F-70A9-4EAD-864E-4B88093E5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4B052-1FC8-4C89-8405-29015EE00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CAF79-16C6-4F2F-A930-F248EDA55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D5D8F-7DCC-4364-B4CF-241AA758F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A6D47-4CF3-4043-A56D-626A665B500A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E844-9AA1-4990-85D7-06491C2BD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70251-9B55-4010-B5A7-F47E8ABD0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7D4C-D3F0-4016-8E46-E404AF7C7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1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8715-8D83-419B-887B-13AA887A5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596717-CD4D-4292-A29E-CA8F1E5A8C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CBD940-61BD-4E3C-BFA3-1A95A12D7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2ECAF-A9E3-4C4A-A716-C949DA732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A6D47-4CF3-4043-A56D-626A665B500A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EE96B-8D38-4017-B7BA-6520CFC25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5C35D-D7AC-44F5-8064-9370F746D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7D4C-D3F0-4016-8E46-E404AF7C7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1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1632B3-0244-46FB-B3A0-6491E2F8A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F65BA-EBBC-4B84-951C-CD8F79B3F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D8FB-65FD-4379-B5C9-9A72322CBB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A6D47-4CF3-4043-A56D-626A665B500A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9A884-95DB-4487-A30C-EE0A8B708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3E290-C4B7-44F0-940C-E22C0D4468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07D4C-D3F0-4016-8E46-E404AF7C7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21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7CDE1-295E-42C3-88EA-A8C5CFE160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Organized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BF7BEE-CEAD-4534-84D8-401B2B251E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Structure</a:t>
            </a:r>
          </a:p>
        </p:txBody>
      </p:sp>
    </p:spTree>
    <p:extLst>
      <p:ext uri="{BB962C8B-B14F-4D97-AF65-F5344CB8AC3E}">
        <p14:creationId xmlns:p14="http://schemas.microsoft.com/office/powerpoint/2010/main" val="307005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735"/>
    </mc:Choice>
    <mc:Fallback xmlns="">
      <p:transition spd="slow" advTm="2173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F2EF6-F92C-4845-85FE-2D6884276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Chaos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6172200" y="2935968"/>
            <a:ext cx="5181600" cy="4351338"/>
          </a:xfrm>
        </p:spPr>
        <p:txBody>
          <a:bodyPr/>
          <a:lstStyle/>
          <a:p>
            <a:r>
              <a:rPr lang="en-US" dirty="0"/>
              <a:t>Data and code are mixed</a:t>
            </a:r>
          </a:p>
          <a:p>
            <a:r>
              <a:rPr lang="en-US" dirty="0"/>
              <a:t>File names are abstract</a:t>
            </a:r>
          </a:p>
          <a:p>
            <a:r>
              <a:rPr lang="en-US" dirty="0"/>
              <a:t>Different versions of the same code/data are kept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64" y="2496134"/>
            <a:ext cx="5296639" cy="30103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363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676"/>
    </mc:Choice>
    <mc:Fallback xmlns="">
      <p:transition spd="slow" advTm="936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Solutions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44407"/>
            <a:ext cx="5157787" cy="823912"/>
          </a:xfrm>
        </p:spPr>
        <p:txBody>
          <a:bodyPr/>
          <a:lstStyle/>
          <a:p>
            <a:r>
              <a:rPr lang="en-US" dirty="0"/>
              <a:t>Chaos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268319"/>
            <a:ext cx="5157787" cy="3684588"/>
          </a:xfrm>
        </p:spPr>
        <p:txBody>
          <a:bodyPr/>
          <a:lstStyle/>
          <a:p>
            <a:r>
              <a:rPr lang="en-US" dirty="0"/>
              <a:t>Mixed data and code</a:t>
            </a:r>
          </a:p>
          <a:p>
            <a:r>
              <a:rPr lang="en-US" dirty="0"/>
              <a:t>Abstract file names </a:t>
            </a:r>
          </a:p>
          <a:p>
            <a:r>
              <a:rPr lang="en-US" dirty="0"/>
              <a:t>Multiple versions 	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44407"/>
            <a:ext cx="5183188" cy="823912"/>
          </a:xfrm>
        </p:spPr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68319"/>
            <a:ext cx="5183188" cy="3684588"/>
          </a:xfrm>
        </p:spPr>
        <p:txBody>
          <a:bodyPr>
            <a:normAutofit/>
          </a:bodyPr>
          <a:lstStyle/>
          <a:p>
            <a:r>
              <a:rPr lang="en-US" dirty="0"/>
              <a:t>One folder per project</a:t>
            </a:r>
          </a:p>
          <a:p>
            <a:pPr lvl="1"/>
            <a:r>
              <a:rPr lang="en-US" dirty="0"/>
              <a:t>data/code/docs</a:t>
            </a:r>
          </a:p>
          <a:p>
            <a:r>
              <a:rPr lang="en-US" dirty="0"/>
              <a:t>Use meaningful file names</a:t>
            </a:r>
          </a:p>
          <a:p>
            <a:pPr lvl="1"/>
            <a:r>
              <a:rPr lang="en-US" dirty="0" err="1"/>
              <a:t>estimateFiringRate.m</a:t>
            </a:r>
            <a:endParaRPr lang="en-US" dirty="0"/>
          </a:p>
          <a:p>
            <a:r>
              <a:rPr lang="en-US" dirty="0"/>
              <a:t>Separate logically/conceptually distinct units</a:t>
            </a:r>
          </a:p>
          <a:p>
            <a:pPr lvl="1"/>
            <a:r>
              <a:rPr lang="en-US" dirty="0"/>
              <a:t>read/preprocess/analyze/visualize</a:t>
            </a:r>
          </a:p>
          <a:p>
            <a:r>
              <a:rPr lang="en-US" dirty="0"/>
              <a:t>Use </a:t>
            </a:r>
            <a:r>
              <a:rPr lang="en-US" dirty="0" err="1"/>
              <a:t>git</a:t>
            </a:r>
            <a:r>
              <a:rPr lang="en-US" dirty="0"/>
              <a:t> for version control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06" y="3821113"/>
            <a:ext cx="5315692" cy="30007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85" y="3821113"/>
            <a:ext cx="5315692" cy="30007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057" y="3821113"/>
            <a:ext cx="5315692" cy="30007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1937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 &amp; File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Easier to </a:t>
            </a:r>
          </a:p>
          <a:p>
            <a:r>
              <a:rPr lang="en-US" dirty="0"/>
              <a:t>Understand </a:t>
            </a:r>
          </a:p>
          <a:p>
            <a:r>
              <a:rPr lang="en-US" dirty="0"/>
              <a:t>Share Data, Code, or Docs </a:t>
            </a:r>
          </a:p>
          <a:p>
            <a:r>
              <a:rPr lang="en-US" dirty="0"/>
              <a:t>Reuse/Update code</a:t>
            </a:r>
          </a:p>
          <a:p>
            <a:r>
              <a:rPr lang="en-US" dirty="0"/>
              <a:t>Reproduce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basic structure for this course:</a:t>
            </a:r>
          </a:p>
          <a:p>
            <a:pPr marL="0" indent="0">
              <a:buNone/>
            </a:pPr>
            <a:r>
              <a:rPr lang="en-US" dirty="0"/>
              <a:t>\Module\</a:t>
            </a:r>
          </a:p>
          <a:p>
            <a:pPr marL="0" indent="0">
              <a:buNone/>
            </a:pPr>
            <a:r>
              <a:rPr lang="en-US" dirty="0"/>
              <a:t>	\code\		</a:t>
            </a:r>
          </a:p>
          <a:p>
            <a:pPr marL="457200" lvl="1" indent="0">
              <a:buNone/>
            </a:pPr>
            <a:r>
              <a:rPr lang="en-US" dirty="0"/>
              <a:t>	\</a:t>
            </a:r>
            <a:r>
              <a:rPr lang="en-US" sz="2800" dirty="0"/>
              <a:t>data</a:t>
            </a:r>
            <a:r>
              <a:rPr lang="en-US" dirty="0"/>
              <a:t>\</a:t>
            </a:r>
          </a:p>
          <a:p>
            <a:pPr marL="457200" lvl="1" indent="0">
              <a:buNone/>
            </a:pPr>
            <a:r>
              <a:rPr lang="en-US" dirty="0"/>
              <a:t>	\</a:t>
            </a:r>
            <a:r>
              <a:rPr lang="en-US" sz="2800" dirty="0"/>
              <a:t>docs</a:t>
            </a:r>
            <a:r>
              <a:rPr lang="en-US" dirty="0"/>
              <a:t>\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08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318"/>
    </mc:Choice>
    <mc:Fallback xmlns="">
      <p:transition spd="slow" advTm="883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Software :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Keeps track of different versions (including the latest one)</a:t>
            </a:r>
          </a:p>
          <a:p>
            <a:r>
              <a:rPr lang="en-US" dirty="0"/>
              <a:t>Avoids file clutter</a:t>
            </a:r>
          </a:p>
          <a:p>
            <a:r>
              <a:rPr lang="en-US" dirty="0"/>
              <a:t>Allows you to backtrack </a:t>
            </a:r>
          </a:p>
          <a:p>
            <a:r>
              <a:rPr lang="en-US" dirty="0"/>
              <a:t>Documents changes: who, when, and why</a:t>
            </a:r>
          </a:p>
          <a:p>
            <a:r>
              <a:rPr lang="en-US" dirty="0"/>
              <a:t>Simplifies collaboration and code sharing</a:t>
            </a:r>
          </a:p>
          <a:p>
            <a:r>
              <a:rPr lang="en-US" dirty="0"/>
              <a:t>Simplifies code review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77" y="2501106"/>
            <a:ext cx="5295900" cy="30003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58920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2B259-849D-44F0-AEA3-7575705E7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6C70D-642B-4268-8DFF-09BC8B1F4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Repository</a:t>
            </a:r>
            <a:r>
              <a:rPr lang="en-US" dirty="0"/>
              <a:t> – the collection of all versions of all files.</a:t>
            </a:r>
          </a:p>
          <a:p>
            <a:pPr lvl="1"/>
            <a:r>
              <a:rPr lang="en-US" dirty="0"/>
              <a:t>Local: the repository on your machine</a:t>
            </a:r>
          </a:p>
          <a:p>
            <a:pPr lvl="1"/>
            <a:r>
              <a:rPr lang="en-US" dirty="0"/>
              <a:t>Remote: the repository on a server somewhere else (github.com)</a:t>
            </a:r>
          </a:p>
          <a:p>
            <a:r>
              <a:rPr lang="en-US" b="1" dirty="0"/>
              <a:t>Stage</a:t>
            </a:r>
            <a:r>
              <a:rPr lang="en-US" dirty="0"/>
              <a:t> – Label the changes in a file for inclusion in the Repository</a:t>
            </a:r>
          </a:p>
          <a:p>
            <a:pPr lvl="2"/>
            <a:r>
              <a:rPr lang="en-US" dirty="0"/>
              <a:t>This allows you to keep some files or changes only in the Sandbox, while others are going to be added to the Repo.</a:t>
            </a:r>
          </a:p>
          <a:p>
            <a:r>
              <a:rPr lang="en-US" b="1" dirty="0"/>
              <a:t>Commit</a:t>
            </a:r>
            <a:r>
              <a:rPr lang="en-US" dirty="0"/>
              <a:t> – Add all staged changes to the Local Repo</a:t>
            </a:r>
          </a:p>
          <a:p>
            <a:pPr lvl="2"/>
            <a:r>
              <a:rPr lang="en-US" dirty="0"/>
              <a:t>This is where you add a message explaining </a:t>
            </a:r>
            <a:r>
              <a:rPr lang="en-US" b="1" i="1" dirty="0"/>
              <a:t>why</a:t>
            </a:r>
            <a:r>
              <a:rPr lang="en-US" dirty="0"/>
              <a:t> these changes were made.</a:t>
            </a:r>
          </a:p>
          <a:p>
            <a:r>
              <a:rPr lang="en-US" b="1" dirty="0"/>
              <a:t>Push</a:t>
            </a:r>
            <a:r>
              <a:rPr lang="en-US" dirty="0"/>
              <a:t> – Add changes in the Local Repo to the Remote Repo</a:t>
            </a:r>
          </a:p>
        </p:txBody>
      </p:sp>
    </p:spTree>
    <p:extLst>
      <p:ext uri="{BB962C8B-B14F-4D97-AF65-F5344CB8AC3E}">
        <p14:creationId xmlns:p14="http://schemas.microsoft.com/office/powerpoint/2010/main" val="396170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Clone</a:t>
            </a:r>
            <a:r>
              <a:rPr lang="en-US" dirty="0"/>
              <a:t> – create a local copy of the central Repo.</a:t>
            </a:r>
          </a:p>
          <a:p>
            <a:r>
              <a:rPr lang="en-US" b="1" dirty="0"/>
              <a:t>Pull</a:t>
            </a:r>
            <a:r>
              <a:rPr lang="en-US" dirty="0"/>
              <a:t> – Add changes from the Central Repo to the Local Repo.</a:t>
            </a:r>
          </a:p>
          <a:p>
            <a:r>
              <a:rPr lang="en-US" b="1" dirty="0"/>
              <a:t>Branch</a:t>
            </a:r>
            <a:r>
              <a:rPr lang="en-US" dirty="0"/>
              <a:t> – A copy of the code where you develop new features without interfering with the code that has already been developed.</a:t>
            </a:r>
          </a:p>
          <a:p>
            <a:pPr lvl="1"/>
            <a:r>
              <a:rPr lang="en-US" dirty="0"/>
              <a:t>Main branch -  tested/released code. </a:t>
            </a:r>
          </a:p>
          <a:p>
            <a:pPr lvl="1"/>
            <a:r>
              <a:rPr lang="en-US" dirty="0"/>
              <a:t>Develop branch  - newly developed code. </a:t>
            </a:r>
          </a:p>
          <a:p>
            <a:r>
              <a:rPr lang="en-US" b="1" dirty="0"/>
              <a:t>Pull Request</a:t>
            </a:r>
            <a:r>
              <a:rPr lang="en-US" dirty="0"/>
              <a:t> – Submit a branch for review.</a:t>
            </a:r>
          </a:p>
          <a:p>
            <a:pPr lvl="1"/>
            <a:r>
              <a:rPr lang="en-US" dirty="0"/>
              <a:t>In this course, you create assignments and receive feedback from the instructors on the feedback branch.</a:t>
            </a:r>
          </a:p>
          <a:p>
            <a:r>
              <a:rPr lang="en-US" b="1" dirty="0"/>
              <a:t>Merge</a:t>
            </a:r>
            <a:r>
              <a:rPr lang="en-US" dirty="0"/>
              <a:t> – include the changes from one branch into another.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364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8EEE1-073F-92F1-248B-B549DB98E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is not meant for large data files. (&lt; 50 MB)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D99C8-9DDC-6927-6202-1F1326D32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Version Control for Data:</a:t>
            </a:r>
          </a:p>
          <a:p>
            <a:pPr lvl="1"/>
            <a:r>
              <a:rPr lang="en-US" dirty="0"/>
              <a:t>Git Large File Storage (LFS)</a:t>
            </a:r>
          </a:p>
          <a:p>
            <a:pPr lvl="2"/>
            <a:r>
              <a:rPr lang="en-US" dirty="0"/>
              <a:t>&lt; 2 GB </a:t>
            </a:r>
          </a:p>
          <a:p>
            <a:pPr lvl="1"/>
            <a:r>
              <a:rPr lang="en-US" dirty="0"/>
              <a:t>Git Annex </a:t>
            </a:r>
          </a:p>
          <a:p>
            <a:pPr lvl="2"/>
            <a:r>
              <a:rPr lang="en-US" dirty="0"/>
              <a:t>Complicated to setup</a:t>
            </a:r>
          </a:p>
          <a:p>
            <a:pPr lvl="2"/>
            <a:r>
              <a:rPr lang="en-US" dirty="0"/>
              <a:t>Hard to maintain</a:t>
            </a:r>
          </a:p>
          <a:p>
            <a:pPr lvl="1"/>
            <a:r>
              <a:rPr lang="en-US" dirty="0" err="1"/>
              <a:t>Datalad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Uses git-annex internally.</a:t>
            </a:r>
          </a:p>
          <a:p>
            <a:pPr lvl="2"/>
            <a:r>
              <a:rPr lang="en-US" dirty="0"/>
              <a:t>Hard to maintain.</a:t>
            </a:r>
          </a:p>
          <a:p>
            <a:r>
              <a:rPr lang="en-US" dirty="0"/>
              <a:t>Do you really need </a:t>
            </a:r>
            <a:r>
              <a:rPr lang="en-US" i="1" dirty="0"/>
              <a:t>version </a:t>
            </a:r>
            <a:r>
              <a:rPr lang="en-US" dirty="0"/>
              <a:t>control for data?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34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9A87AC-10C3-0E41-CA31-BD8E20A3A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is not meant for large data files. (&lt; 50 MB)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EAAFD882-AF19-91AB-752D-A6A15A22E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Data streaming service (Google Drive, OneDrive, Box,…)</a:t>
            </a:r>
          </a:p>
          <a:p>
            <a:r>
              <a:rPr lang="en-US" dirty="0"/>
              <a:t>Setup a structured folder for all your data:</a:t>
            </a:r>
          </a:p>
          <a:p>
            <a:pPr lvl="1"/>
            <a:r>
              <a:rPr lang="en-US" dirty="0"/>
              <a:t>\data\project1</a:t>
            </a:r>
          </a:p>
          <a:p>
            <a:pPr marL="1371600" lvl="3" indent="0">
              <a:buNone/>
            </a:pPr>
            <a:r>
              <a:rPr lang="en-US" sz="2200" dirty="0"/>
              <a:t>\project2 </a:t>
            </a:r>
          </a:p>
          <a:p>
            <a:r>
              <a:rPr lang="en-US" dirty="0"/>
              <a:t>Stream or Sync project to your workstation </a:t>
            </a:r>
          </a:p>
          <a:p>
            <a:pPr lvl="1"/>
            <a:r>
              <a:rPr lang="en-US" dirty="0"/>
              <a:t>Google Drive: </a:t>
            </a:r>
          </a:p>
          <a:p>
            <a:pPr lvl="2"/>
            <a:r>
              <a:rPr lang="en-US" dirty="0"/>
              <a:t>Offline Access\Make Available Offline</a:t>
            </a:r>
          </a:p>
          <a:p>
            <a:pPr lvl="1"/>
            <a:r>
              <a:rPr lang="en-US" dirty="0"/>
              <a:t>One Drive: </a:t>
            </a:r>
          </a:p>
          <a:p>
            <a:pPr lvl="2"/>
            <a:r>
              <a:rPr lang="en-US" dirty="0"/>
              <a:t>Always keep on this device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Share by providing a read-only link (put instructions for users in the project Readme.md)</a:t>
            </a:r>
          </a:p>
          <a:p>
            <a:pPr lvl="1"/>
            <a:r>
              <a:rPr lang="en-US" dirty="0"/>
              <a:t>Automatically backed up by Google/Microsoft/Box</a:t>
            </a:r>
          </a:p>
          <a:p>
            <a:pPr lvl="1"/>
            <a:r>
              <a:rPr lang="en-US" dirty="0"/>
              <a:t>Save space on your workstation by selective syncing (or streaming)</a:t>
            </a:r>
          </a:p>
          <a:p>
            <a:r>
              <a:rPr lang="en-US" dirty="0"/>
              <a:t>Coding</a:t>
            </a:r>
          </a:p>
          <a:p>
            <a:pPr lvl="1"/>
            <a:r>
              <a:rPr lang="en-US" dirty="0"/>
              <a:t>Write your code such that the data folder can be changed easily.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6014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.7|15.8|16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6246</TotalTime>
  <Words>538</Words>
  <Application>Microsoft Office PowerPoint</Application>
  <PresentationFormat>Widescreen</PresentationFormat>
  <Paragraphs>84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Getting Organized</vt:lpstr>
      <vt:lpstr>File Chaos</vt:lpstr>
      <vt:lpstr>Structured Solutions</vt:lpstr>
      <vt:lpstr>Folder &amp; File Structure</vt:lpstr>
      <vt:lpstr>Version Control Software : git</vt:lpstr>
      <vt:lpstr>Git Terminology</vt:lpstr>
      <vt:lpstr>Git Terminology</vt:lpstr>
      <vt:lpstr>Git is not meant for large data files. (&lt; 50 MB)</vt:lpstr>
      <vt:lpstr>Git is not meant for large data files. (&lt; 50 MB)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</dc:title>
  <dc:creator>Bart Krekelberg</dc:creator>
  <cp:lastModifiedBy>Bart Krekelberg</cp:lastModifiedBy>
  <cp:revision>54</cp:revision>
  <dcterms:created xsi:type="dcterms:W3CDTF">2018-11-21T13:52:56Z</dcterms:created>
  <dcterms:modified xsi:type="dcterms:W3CDTF">2023-01-18T08:49:29Z</dcterms:modified>
</cp:coreProperties>
</file>