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66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7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73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31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4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93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1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1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14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06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Researchers want to know about things that have happened </a:t>
            </a:r>
            <a:r>
              <a:rPr lang="en-GB" sz="3200" b="1" dirty="0" smtClean="0"/>
              <a:t>after</a:t>
            </a:r>
            <a:r>
              <a:rPr lang="en-GB" sz="3200" dirty="0" smtClean="0"/>
              <a:t> an article they are reading was published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7924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Altmetric</a:t>
            </a:r>
            <a:r>
              <a:rPr lang="en-GB" dirty="0" smtClean="0"/>
              <a:t> browser plugin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66070"/>
            <a:ext cx="8009769" cy="4038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236296" y="1124744"/>
            <a:ext cx="720080" cy="64807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19672" y="1147783"/>
            <a:ext cx="537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Alerts reader to post-publication social media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92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CrossMark</a:t>
            </a:r>
            <a:r>
              <a:rPr lang="en-GB" dirty="0" smtClean="0"/>
              <a:t> alerts readers to post-publication corrections to an article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772816"/>
            <a:ext cx="8153400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236296" y="1448780"/>
            <a:ext cx="504056" cy="16921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5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 can’t we do this with data?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56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D’OI </a:t>
            </a:r>
            <a:r>
              <a:rPr lang="en-GB" smtClean="0"/>
              <a:t>for data</a:t>
            </a:r>
            <a:endParaRPr lang="en-GB" dirty="0"/>
          </a:p>
        </p:txBody>
      </p:sp>
      <p:pic>
        <p:nvPicPr>
          <p:cNvPr id="1026" name="Picture 2" descr="https://files.gitter.im/ScientificDataLabs/dataset-updates-plugin/lxUg/d_o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56792"/>
            <a:ext cx="3456384" cy="3456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1462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5501857" cy="4021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0434"/>
            <a:ext cx="8229600" cy="1143000"/>
          </a:xfrm>
        </p:spPr>
        <p:txBody>
          <a:bodyPr/>
          <a:lstStyle/>
          <a:p>
            <a:r>
              <a:rPr lang="en-GB" dirty="0" smtClean="0"/>
              <a:t>Find a dataset DOI</a:t>
            </a: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293096"/>
            <a:ext cx="638175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7380312" y="3573016"/>
            <a:ext cx="1197174" cy="191911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81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Call the </a:t>
            </a:r>
            <a:r>
              <a:rPr lang="en-GB" dirty="0" err="1" smtClean="0"/>
              <a:t>figshare</a:t>
            </a:r>
            <a:r>
              <a:rPr lang="en-GB" dirty="0" smtClean="0"/>
              <a:t> API to see whether there has been an update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828" y="1700808"/>
            <a:ext cx="68199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647564" y="3068960"/>
            <a:ext cx="1116124" cy="100811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9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 an alert on the article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7083"/>
            <a:ext cx="8964488" cy="4176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6732240" y="3356992"/>
            <a:ext cx="1512168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4868" y="6052646"/>
            <a:ext cx="856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implementation finds </a:t>
            </a:r>
            <a:r>
              <a:rPr lang="en-GB" dirty="0" err="1" smtClean="0"/>
              <a:t>figshare</a:t>
            </a:r>
            <a:r>
              <a:rPr lang="en-GB" dirty="0" smtClean="0"/>
              <a:t> </a:t>
            </a:r>
            <a:r>
              <a:rPr lang="en-GB" dirty="0" smtClean="0"/>
              <a:t>datasets </a:t>
            </a:r>
            <a:r>
              <a:rPr lang="en-GB" dirty="0" smtClean="0"/>
              <a:t>associated with both articles in the references AND with </a:t>
            </a:r>
            <a:r>
              <a:rPr lang="en-GB" dirty="0" smtClean="0"/>
              <a:t>the current publication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7504" y="3212976"/>
            <a:ext cx="66247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6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87</Words>
  <Application>Microsoft Office PowerPoint</Application>
  <PresentationFormat>On-screen Show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Researchers want to know about things that have happened after an article they are reading was published</vt:lpstr>
      <vt:lpstr>Altmetric browser plugin</vt:lpstr>
      <vt:lpstr>CrossMark alerts readers to post-publication corrections to an article</vt:lpstr>
      <vt:lpstr>Why can’t we do this with data?</vt:lpstr>
      <vt:lpstr>Introducing D’OI for data</vt:lpstr>
      <vt:lpstr>Find a dataset DOI</vt:lpstr>
      <vt:lpstr>Call the figshare API to see whether there has been an update</vt:lpstr>
      <vt:lpstr>Display an alert on the article</vt:lpstr>
    </vt:vector>
  </TitlesOfParts>
  <Company>Macmillan Publishing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Researchers want to know about things that have happened after an article they are reading was published</dc:title>
  <dc:creator>Hufton, Andrew</dc:creator>
  <cp:lastModifiedBy>Hufton, Andrew</cp:lastModifiedBy>
  <cp:revision>13</cp:revision>
  <dcterms:created xsi:type="dcterms:W3CDTF">2017-11-29T12:01:06Z</dcterms:created>
  <dcterms:modified xsi:type="dcterms:W3CDTF">2017-11-29T17:12:09Z</dcterms:modified>
</cp:coreProperties>
</file>