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1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3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6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Researchers want to know about things that have happened </a:t>
            </a:r>
            <a:r>
              <a:rPr lang="en-GB" sz="3200" b="1" dirty="0" smtClean="0"/>
              <a:t>after</a:t>
            </a:r>
            <a:r>
              <a:rPr lang="en-GB" sz="3200" dirty="0" smtClean="0"/>
              <a:t> an article they are reading was published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792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Altmetric</a:t>
            </a:r>
            <a:r>
              <a:rPr lang="en-GB" dirty="0" smtClean="0"/>
              <a:t> browser plugin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6070"/>
            <a:ext cx="8009769" cy="4038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124744"/>
            <a:ext cx="720080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1147783"/>
            <a:ext cx="537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Alerts reader to post-publication social media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9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CrossMark</a:t>
            </a:r>
            <a:r>
              <a:rPr lang="en-GB" dirty="0" smtClean="0"/>
              <a:t> alerts readers to post-publication corrections to an article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72816"/>
            <a:ext cx="81534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448780"/>
            <a:ext cx="504056" cy="16921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can’t we do this with data?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6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D’OI </a:t>
            </a:r>
            <a:r>
              <a:rPr lang="en-GB" smtClean="0"/>
              <a:t>for </a:t>
            </a:r>
            <a:r>
              <a:rPr lang="en-GB" smtClean="0"/>
              <a:t>data</a:t>
            </a:r>
            <a:endParaRPr lang="en-GB" dirty="0"/>
          </a:p>
        </p:txBody>
      </p:sp>
      <p:pic>
        <p:nvPicPr>
          <p:cNvPr id="1026" name="Picture 2" descr="https://files.gitter.im/ScientificDataLabs/dataset-updates-plugin/lxUg/d_o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3456384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462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Researchers want to know about things that have happened after an article they are reading was published</vt:lpstr>
      <vt:lpstr>Altmetric browser plugin</vt:lpstr>
      <vt:lpstr>CrossMark alerts readers to post-publication corrections to an article</vt:lpstr>
      <vt:lpstr>Why can’t we do this with data?</vt:lpstr>
      <vt:lpstr>Introducing D’OI for data</vt:lpstr>
    </vt:vector>
  </TitlesOfParts>
  <Company>Macmillan Publishing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Researchers want to know about things that have happened after an article they are reading was published</dc:title>
  <dc:creator>Hufton, Andrew</dc:creator>
  <cp:lastModifiedBy>Hufton, Andrew</cp:lastModifiedBy>
  <cp:revision>5</cp:revision>
  <dcterms:created xsi:type="dcterms:W3CDTF">2017-11-29T12:01:06Z</dcterms:created>
  <dcterms:modified xsi:type="dcterms:W3CDTF">2017-11-29T13:37:25Z</dcterms:modified>
</cp:coreProperties>
</file>