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5501857" cy="402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434"/>
            <a:ext cx="8229600" cy="1143000"/>
          </a:xfrm>
        </p:spPr>
        <p:txBody>
          <a:bodyPr/>
          <a:lstStyle/>
          <a:p>
            <a:r>
              <a:rPr lang="en-GB" dirty="0" smtClean="0"/>
              <a:t>Find a dataset DOI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63817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80312" y="3573016"/>
            <a:ext cx="1197174" cy="19191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 the </a:t>
            </a:r>
            <a:r>
              <a:rPr lang="en-GB" dirty="0" err="1" smtClean="0"/>
              <a:t>figshare</a:t>
            </a:r>
            <a:r>
              <a:rPr lang="en-GB" dirty="0" smtClean="0"/>
              <a:t> API to see whether there has been an update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28" y="1700808"/>
            <a:ext cx="68199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47564" y="3068960"/>
            <a:ext cx="111612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an alert on the article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083"/>
            <a:ext cx="8964488" cy="4176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732240" y="3356992"/>
            <a:ext cx="15121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868" y="6052646"/>
            <a:ext cx="856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implementation finds articles in the references with </a:t>
            </a:r>
            <a:r>
              <a:rPr lang="en-GB" dirty="0" err="1" smtClean="0"/>
              <a:t>figshare</a:t>
            </a:r>
            <a:r>
              <a:rPr lang="en-GB" dirty="0" smtClean="0"/>
              <a:t> datasets AND </a:t>
            </a:r>
            <a:r>
              <a:rPr lang="en-GB" dirty="0" err="1" smtClean="0"/>
              <a:t>figshare</a:t>
            </a:r>
            <a:r>
              <a:rPr lang="en-GB" dirty="0" smtClean="0"/>
              <a:t> datasets associated with the current publication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6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  <vt:lpstr>Find a dataset DOI</vt:lpstr>
      <vt:lpstr>Call the figshare API to see whether there has been an update</vt:lpstr>
      <vt:lpstr>Display an alert on the article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11</cp:revision>
  <dcterms:created xsi:type="dcterms:W3CDTF">2017-11-29T12:01:06Z</dcterms:created>
  <dcterms:modified xsi:type="dcterms:W3CDTF">2017-11-29T16:42:30Z</dcterms:modified>
</cp:coreProperties>
</file>