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922B-787C-446B-AC3B-04D5B02D715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6118-002E-43E7-BA32-2D07B833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66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922B-787C-446B-AC3B-04D5B02D715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6118-002E-43E7-BA32-2D07B833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74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922B-787C-446B-AC3B-04D5B02D715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6118-002E-43E7-BA32-2D07B833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735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922B-787C-446B-AC3B-04D5B02D715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6118-002E-43E7-BA32-2D07B833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319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922B-787C-446B-AC3B-04D5B02D715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6118-002E-43E7-BA32-2D07B833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647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922B-787C-446B-AC3B-04D5B02D715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6118-002E-43E7-BA32-2D07B833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93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922B-787C-446B-AC3B-04D5B02D715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6118-002E-43E7-BA32-2D07B833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30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922B-787C-446B-AC3B-04D5B02D715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6118-002E-43E7-BA32-2D07B833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33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922B-787C-446B-AC3B-04D5B02D715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6118-002E-43E7-BA32-2D07B833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17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922B-787C-446B-AC3B-04D5B02D715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6118-002E-43E7-BA32-2D07B833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1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922B-787C-446B-AC3B-04D5B02D715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6118-002E-43E7-BA32-2D07B833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142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F922B-787C-446B-AC3B-04D5B02D715A}" type="datetimeFigureOut">
              <a:rPr lang="en-GB" smtClean="0"/>
              <a:t>29/11/2017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F6118-002E-43E7-BA32-2D07B833C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064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3200" dirty="0" smtClean="0"/>
              <a:t>Researchers want to know about things that have happened </a:t>
            </a:r>
            <a:r>
              <a:rPr lang="en-GB" sz="3200" b="1" dirty="0" smtClean="0"/>
              <a:t>after</a:t>
            </a:r>
            <a:r>
              <a:rPr lang="en-GB" sz="3200" dirty="0" smtClean="0"/>
              <a:t> an article they are reading was published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179244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Altmetric</a:t>
            </a:r>
            <a:r>
              <a:rPr lang="en-GB" dirty="0" smtClean="0"/>
              <a:t> browser plugin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66070"/>
            <a:ext cx="8009769" cy="40382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7236296" y="1124744"/>
            <a:ext cx="720080" cy="64807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19672" y="1147783"/>
            <a:ext cx="537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Alerts reader to post-publication social media attention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1923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CrossMark</a:t>
            </a:r>
            <a:r>
              <a:rPr lang="en-GB" dirty="0" smtClean="0"/>
              <a:t> alerts readers to post-publication corrections to an article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772816"/>
            <a:ext cx="8153400" cy="3724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7236296" y="1448780"/>
            <a:ext cx="504056" cy="169218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850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Why can’t we do this with data?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2560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Introducing D’OI </a:t>
            </a:r>
            <a:r>
              <a:rPr lang="en-GB" smtClean="0"/>
              <a:t>for data</a:t>
            </a:r>
            <a:endParaRPr lang="en-GB" dirty="0"/>
          </a:p>
        </p:txBody>
      </p:sp>
      <p:pic>
        <p:nvPicPr>
          <p:cNvPr id="1026" name="Picture 2" descr="https://files.gitter.im/ScientificDataLabs/dataset-updates-plugin/lxUg/d_o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556792"/>
            <a:ext cx="3456384" cy="34563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914627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52736"/>
            <a:ext cx="5501857" cy="40219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50434"/>
            <a:ext cx="8229600" cy="1143000"/>
          </a:xfrm>
        </p:spPr>
        <p:txBody>
          <a:bodyPr/>
          <a:lstStyle/>
          <a:p>
            <a:r>
              <a:rPr lang="en-GB" dirty="0" smtClean="0"/>
              <a:t>Find a dataset DOI</a:t>
            </a:r>
            <a:endParaRPr lang="en-GB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293096"/>
            <a:ext cx="6381750" cy="2057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7380312" y="3573016"/>
            <a:ext cx="1197174" cy="191911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813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Call the </a:t>
            </a:r>
            <a:r>
              <a:rPr lang="en-GB" dirty="0" err="1" smtClean="0"/>
              <a:t>figshare</a:t>
            </a:r>
            <a:r>
              <a:rPr lang="en-GB" dirty="0" smtClean="0"/>
              <a:t> API to see whether there has been an update</a:t>
            </a:r>
            <a:endParaRPr lang="en-GB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828" y="1700808"/>
            <a:ext cx="6819900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647564" y="3068960"/>
            <a:ext cx="1116124" cy="100811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09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Display an alert on the article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57083"/>
            <a:ext cx="8964488" cy="41761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6732240" y="3356992"/>
            <a:ext cx="1512168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4868" y="6052646"/>
            <a:ext cx="8567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Current implementation finds articles in the references with </a:t>
            </a:r>
            <a:r>
              <a:rPr lang="en-GB" dirty="0" err="1" smtClean="0"/>
              <a:t>figshare</a:t>
            </a:r>
            <a:r>
              <a:rPr lang="en-GB" dirty="0" smtClean="0"/>
              <a:t> datasets AND </a:t>
            </a:r>
            <a:r>
              <a:rPr lang="en-GB" dirty="0" err="1" smtClean="0"/>
              <a:t>figshare</a:t>
            </a:r>
            <a:r>
              <a:rPr lang="en-GB" dirty="0" smtClean="0"/>
              <a:t> datasets associated with the current publication 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07504" y="3212976"/>
            <a:ext cx="662473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67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88</Words>
  <Application>Microsoft Office PowerPoint</Application>
  <PresentationFormat>On-screen Show (4:3)</PresentationFormat>
  <Paragraphs>10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Researchers want to know about things that have happened after an article they are reading was published</vt:lpstr>
      <vt:lpstr>Altmetric browser plugin</vt:lpstr>
      <vt:lpstr>CrossMark alerts readers to post-publication corrections to an article</vt:lpstr>
      <vt:lpstr>Why can’t we do this with data?</vt:lpstr>
      <vt:lpstr>Introducing D’OI for data</vt:lpstr>
      <vt:lpstr>Find a dataset DOI</vt:lpstr>
      <vt:lpstr>Call the figshare API to see whether there has been an update</vt:lpstr>
      <vt:lpstr>Display an alert on the article</vt:lpstr>
    </vt:vector>
  </TitlesOfParts>
  <Company>Macmillan Publishing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Researchers want to know about things that have happened after an article they are reading was published</dc:title>
  <dc:creator>Hufton, Andrew</dc:creator>
  <cp:lastModifiedBy>Hufton, Andrew</cp:lastModifiedBy>
  <cp:revision>12</cp:revision>
  <dcterms:created xsi:type="dcterms:W3CDTF">2017-11-29T12:01:06Z</dcterms:created>
  <dcterms:modified xsi:type="dcterms:W3CDTF">2017-11-29T16:47:58Z</dcterms:modified>
</cp:coreProperties>
</file>