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smtClean="0"/>
              <a:t>D’OI 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4</cp:revision>
  <dcterms:created xsi:type="dcterms:W3CDTF">2017-11-29T12:01:06Z</dcterms:created>
  <dcterms:modified xsi:type="dcterms:W3CDTF">2017-11-29T13:31:10Z</dcterms:modified>
</cp:coreProperties>
</file>