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D’OI </a:t>
            </a:r>
            <a:r>
              <a:rPr lang="en-GB" smtClean="0"/>
              <a:t>for 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0434"/>
            <a:ext cx="8229600" cy="1143000"/>
          </a:xfrm>
        </p:spPr>
        <p:txBody>
          <a:bodyPr/>
          <a:lstStyle/>
          <a:p>
            <a:r>
              <a:rPr lang="en-GB" dirty="0" smtClean="0"/>
              <a:t>Find a dataset DOI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5808316" cy="3869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6455618" cy="196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488324" y="4293096"/>
            <a:ext cx="1188132" cy="119903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 the </a:t>
            </a:r>
            <a:r>
              <a:rPr lang="en-GB" dirty="0" err="1" smtClean="0"/>
              <a:t>figshare</a:t>
            </a:r>
            <a:r>
              <a:rPr lang="en-GB" dirty="0" smtClean="0"/>
              <a:t> API to see whether there has been an update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2" y="1664804"/>
            <a:ext cx="849023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520" y="4293096"/>
            <a:ext cx="396044" cy="7920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an alert on the article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?????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67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  <vt:lpstr>Find a dataset DOI</vt:lpstr>
      <vt:lpstr>Call the figshare API to see whether there has been an update</vt:lpstr>
      <vt:lpstr>Display an alert on the article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7</cp:revision>
  <dcterms:created xsi:type="dcterms:W3CDTF">2017-11-29T12:01:06Z</dcterms:created>
  <dcterms:modified xsi:type="dcterms:W3CDTF">2017-11-29T16:16:45Z</dcterms:modified>
</cp:coreProperties>
</file>