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A308-15AF-43A7-9E51-61AD4D659849}" type="datetimeFigureOut">
              <a:rPr lang="en-US" smtClean="0"/>
              <a:t>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0775-E1B2-4F19-8A24-A532804F07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b="1" dirty="0" smtClean="0"/>
              <a:t>Parallel Scan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908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&lt; 1, 6, 3, -2, 9, 0, -4, -2 &gt;</a:t>
            </a:r>
          </a:p>
          <a:p>
            <a:endParaRPr lang="en-US" sz="105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(&lt; 0, 1, 7, 10, 8, 17, 17, 13 &gt;, 11)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419601" y="3276600"/>
            <a:ext cx="304800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http://i0.kym-cdn.com/photos/images/original/000/115/665/63e51038_f4b0_682c20110725-22047-19wssk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343400"/>
            <a:ext cx="1819275" cy="114300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86200" y="4495801"/>
            <a:ext cx="914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ambria Math" pitchFamily="18" charset="0"/>
                <a:ea typeface="Cambria Math" pitchFamily="18" charset="0"/>
              </a:rPr>
              <a:t>log(n) span???</a:t>
            </a:r>
            <a:endParaRPr lang="en-US" sz="9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172200"/>
            <a:ext cx="373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15-210 Parallel and Sequential Data Structures and Algorithms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617220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Vincent Siao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vsiao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620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9906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81200" y="9906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908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004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-2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862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4958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292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-4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6388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-2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248400" y="990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62000" y="1676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981200" y="1676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276600" y="1676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495800" y="1676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5638800" y="1676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-6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248400" y="1676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1752600" y="11430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905000" y="1524000"/>
            <a:ext cx="304800" cy="152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3048000" y="11430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3200400" y="1524000"/>
            <a:ext cx="304800" cy="152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4343400" y="11430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495800" y="1524000"/>
            <a:ext cx="304800" cy="152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5486400" y="11430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5638800" y="1524000"/>
            <a:ext cx="304800" cy="152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762000" y="23622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276600" y="23622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5715000" y="23622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6248400" y="23622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2743200" y="18288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3048000" y="2133600"/>
            <a:ext cx="3810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/>
          <p:cNvSpPr txBox="1">
            <a:spLocks/>
          </p:cNvSpPr>
          <p:nvPr/>
        </p:nvSpPr>
        <p:spPr>
          <a:xfrm>
            <a:off x="5257800" y="18288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5562600" y="2133600"/>
            <a:ext cx="3810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/>
          <p:cNvSpPr txBox="1">
            <a:spLocks/>
          </p:cNvSpPr>
          <p:nvPr/>
        </p:nvSpPr>
        <p:spPr>
          <a:xfrm>
            <a:off x="304800" y="30480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6248400" y="30480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5638800" y="30480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4724400" y="25146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⊕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029200" y="2743200"/>
            <a:ext cx="1219200" cy="4572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/>
          <p:cNvSpPr txBox="1">
            <a:spLocks/>
          </p:cNvSpPr>
          <p:nvPr/>
        </p:nvSpPr>
        <p:spPr>
          <a:xfrm>
            <a:off x="914400" y="30480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0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04800" y="37338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5638800" y="37338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914400" y="37338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0,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200400" y="37338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6248400" y="37338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276600" y="35814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524000" y="3429000"/>
            <a:ext cx="1752600" cy="3048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/>
          <p:cNvSpPr/>
          <p:nvPr/>
        </p:nvSpPr>
        <p:spPr>
          <a:xfrm flipH="1">
            <a:off x="3352800" y="2895600"/>
            <a:ext cx="228600" cy="838200"/>
          </a:xfrm>
          <a:prstGeom prst="arc">
            <a:avLst>
              <a:gd name="adj1" fmla="val 16200000"/>
              <a:gd name="adj2" fmla="val 433328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ubtitle 2"/>
          <p:cNvSpPr txBox="1">
            <a:spLocks/>
          </p:cNvSpPr>
          <p:nvPr/>
        </p:nvSpPr>
        <p:spPr>
          <a:xfrm>
            <a:off x="304800" y="4419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1" name="Subtitle 2"/>
          <p:cNvSpPr txBox="1">
            <a:spLocks/>
          </p:cNvSpPr>
          <p:nvPr/>
        </p:nvSpPr>
        <p:spPr>
          <a:xfrm>
            <a:off x="5638800" y="4419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914400" y="44196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0,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3" name="Subtitle 2"/>
          <p:cNvSpPr txBox="1">
            <a:spLocks/>
          </p:cNvSpPr>
          <p:nvPr/>
        </p:nvSpPr>
        <p:spPr>
          <a:xfrm>
            <a:off x="3200400" y="4419600"/>
            <a:ext cx="7620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4" name="Subtitle 2"/>
          <p:cNvSpPr txBox="1">
            <a:spLocks/>
          </p:cNvSpPr>
          <p:nvPr/>
        </p:nvSpPr>
        <p:spPr>
          <a:xfrm>
            <a:off x="6248400" y="4419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1981200" y="42672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447800" y="4191000"/>
            <a:ext cx="609600" cy="2286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/>
          <p:cNvSpPr/>
          <p:nvPr/>
        </p:nvSpPr>
        <p:spPr>
          <a:xfrm flipH="1">
            <a:off x="2057400" y="2133600"/>
            <a:ext cx="228600" cy="2209800"/>
          </a:xfrm>
          <a:prstGeom prst="arc">
            <a:avLst>
              <a:gd name="adj1" fmla="val 16200000"/>
              <a:gd name="adj2" fmla="val 528578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4419600" y="42672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733800" y="4114800"/>
            <a:ext cx="762000" cy="3048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c 90"/>
          <p:cNvSpPr/>
          <p:nvPr/>
        </p:nvSpPr>
        <p:spPr>
          <a:xfrm flipH="1">
            <a:off x="4495800" y="2133600"/>
            <a:ext cx="228600" cy="2209800"/>
          </a:xfrm>
          <a:prstGeom prst="arc">
            <a:avLst>
              <a:gd name="adj1" fmla="val 16200000"/>
              <a:gd name="adj2" fmla="val 5285782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ubtitle 2"/>
          <p:cNvSpPr txBox="1">
            <a:spLocks/>
          </p:cNvSpPr>
          <p:nvPr/>
        </p:nvSpPr>
        <p:spPr>
          <a:xfrm>
            <a:off x="1981200" y="44196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4419600" y="4419600"/>
            <a:ext cx="7620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5181600" y="48768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953000" y="4876800"/>
            <a:ext cx="304800" cy="152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c 95"/>
          <p:cNvSpPr/>
          <p:nvPr/>
        </p:nvSpPr>
        <p:spPr>
          <a:xfrm flipH="1">
            <a:off x="5105400" y="1524000"/>
            <a:ext cx="381000" cy="3429000"/>
          </a:xfrm>
          <a:prstGeom prst="arc">
            <a:avLst>
              <a:gd name="adj1" fmla="val 16200000"/>
              <a:gd name="adj2" fmla="val 534580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ubtitle 2"/>
          <p:cNvSpPr txBox="1">
            <a:spLocks/>
          </p:cNvSpPr>
          <p:nvPr/>
        </p:nvSpPr>
        <p:spPr>
          <a:xfrm>
            <a:off x="304800" y="5105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&lt;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4" name="Subtitle 2"/>
          <p:cNvSpPr txBox="1">
            <a:spLocks/>
          </p:cNvSpPr>
          <p:nvPr/>
        </p:nvSpPr>
        <p:spPr>
          <a:xfrm>
            <a:off x="5638800" y="5105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5" name="Subtitle 2"/>
          <p:cNvSpPr txBox="1">
            <a:spLocks/>
          </p:cNvSpPr>
          <p:nvPr/>
        </p:nvSpPr>
        <p:spPr>
          <a:xfrm>
            <a:off x="914400" y="51054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0,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6" name="Subtitle 2"/>
          <p:cNvSpPr txBox="1">
            <a:spLocks/>
          </p:cNvSpPr>
          <p:nvPr/>
        </p:nvSpPr>
        <p:spPr>
          <a:xfrm>
            <a:off x="3200400" y="5105400"/>
            <a:ext cx="7620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7" name="Subtitle 2"/>
          <p:cNvSpPr txBox="1">
            <a:spLocks/>
          </p:cNvSpPr>
          <p:nvPr/>
        </p:nvSpPr>
        <p:spPr>
          <a:xfrm>
            <a:off x="6248400" y="5105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8" name="Subtitle 2"/>
          <p:cNvSpPr txBox="1">
            <a:spLocks/>
          </p:cNvSpPr>
          <p:nvPr/>
        </p:nvSpPr>
        <p:spPr>
          <a:xfrm>
            <a:off x="1981200" y="5105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09" name="Subtitle 2"/>
          <p:cNvSpPr txBox="1">
            <a:spLocks/>
          </p:cNvSpPr>
          <p:nvPr/>
        </p:nvSpPr>
        <p:spPr>
          <a:xfrm>
            <a:off x="4495800" y="5105400"/>
            <a:ext cx="6858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10" name="Subtitle 2"/>
          <p:cNvSpPr txBox="1">
            <a:spLocks/>
          </p:cNvSpPr>
          <p:nvPr/>
        </p:nvSpPr>
        <p:spPr>
          <a:xfrm>
            <a:off x="1447800" y="5105400"/>
            <a:ext cx="6096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11" name="Subtitle 2"/>
          <p:cNvSpPr txBox="1">
            <a:spLocks/>
          </p:cNvSpPr>
          <p:nvPr/>
        </p:nvSpPr>
        <p:spPr>
          <a:xfrm>
            <a:off x="2590800" y="5105400"/>
            <a:ext cx="6858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12" name="Subtitle 2"/>
          <p:cNvSpPr txBox="1">
            <a:spLocks/>
          </p:cNvSpPr>
          <p:nvPr/>
        </p:nvSpPr>
        <p:spPr>
          <a:xfrm>
            <a:off x="3810000" y="5105400"/>
            <a:ext cx="685800" cy="609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13" name="Subtitle 2"/>
          <p:cNvSpPr txBox="1">
            <a:spLocks/>
          </p:cNvSpPr>
          <p:nvPr/>
        </p:nvSpPr>
        <p:spPr>
          <a:xfrm>
            <a:off x="5105400" y="5105400"/>
            <a:ext cx="6858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13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962400" y="48768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33800" y="4876800"/>
            <a:ext cx="304800" cy="152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c 116"/>
          <p:cNvSpPr/>
          <p:nvPr/>
        </p:nvSpPr>
        <p:spPr>
          <a:xfrm flipH="1">
            <a:off x="3886200" y="1524000"/>
            <a:ext cx="381000" cy="3429000"/>
          </a:xfrm>
          <a:prstGeom prst="arc">
            <a:avLst>
              <a:gd name="adj1" fmla="val 16200000"/>
              <a:gd name="adj2" fmla="val 534580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ubtitle 2"/>
          <p:cNvSpPr txBox="1">
            <a:spLocks/>
          </p:cNvSpPr>
          <p:nvPr/>
        </p:nvSpPr>
        <p:spPr>
          <a:xfrm>
            <a:off x="2743200" y="48768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514600" y="4876800"/>
            <a:ext cx="304800" cy="152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 flipH="1">
            <a:off x="2667000" y="1524000"/>
            <a:ext cx="381000" cy="3429000"/>
          </a:xfrm>
          <a:prstGeom prst="arc">
            <a:avLst>
              <a:gd name="adj1" fmla="val 16200000"/>
              <a:gd name="adj2" fmla="val 534580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ubtitle 2"/>
          <p:cNvSpPr txBox="1">
            <a:spLocks/>
          </p:cNvSpPr>
          <p:nvPr/>
        </p:nvSpPr>
        <p:spPr>
          <a:xfrm>
            <a:off x="1524000" y="4876800"/>
            <a:ext cx="381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⊕</a:t>
            </a:r>
            <a:endParaRPr lang="en-US" sz="1400" dirty="0">
              <a:solidFill>
                <a:schemeClr val="accent6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295400" y="4876800"/>
            <a:ext cx="304800" cy="15240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rc 122"/>
          <p:cNvSpPr/>
          <p:nvPr/>
        </p:nvSpPr>
        <p:spPr>
          <a:xfrm flipH="1">
            <a:off x="1447800" y="1524000"/>
            <a:ext cx="381000" cy="3429000"/>
          </a:xfrm>
          <a:prstGeom prst="arc">
            <a:avLst>
              <a:gd name="adj1" fmla="val 16200000"/>
              <a:gd name="adj2" fmla="val 534580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2.kym-cdn.com/photos/images/original/000/115/706/128978656851920110725-22047-bwvc0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2895600"/>
            <a:ext cx="1200150" cy="904876"/>
          </a:xfrm>
          <a:prstGeom prst="rect">
            <a:avLst/>
          </a:prstGeom>
          <a:noFill/>
        </p:spPr>
      </p:pic>
      <p:sp>
        <p:nvSpPr>
          <p:cNvPr id="125" name="TextBox 124"/>
          <p:cNvSpPr txBox="1"/>
          <p:nvPr/>
        </p:nvSpPr>
        <p:spPr>
          <a:xfrm>
            <a:off x="6934200" y="838200"/>
            <a:ext cx="76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sz="13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962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og(n)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96200" y="4278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og(n)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34200" y="3118009"/>
            <a:ext cx="76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latin typeface="Cambria Math" pitchFamily="18" charset="0"/>
                <a:ea typeface="Cambria Math" pitchFamily="18" charset="0"/>
              </a:rPr>
              <a:t>}</a:t>
            </a:r>
            <a:endParaRPr lang="en-US" sz="138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2" presetID="3" presetClass="emph" presetSubtype="2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3" presetClass="emph" presetSubtype="2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8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0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2" presetID="3" presetClass="emph" presetSubtype="2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4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6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8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0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2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500"/>
                            </p:stCondLst>
                            <p:childTnLst>
                              <p:par>
                                <p:cTn id="398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0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2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4" presetID="3" presetClass="emph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6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8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0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2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5" grpId="0"/>
      <p:bldP spid="5" grpId="2"/>
      <p:bldP spid="6" grpId="0"/>
      <p:bldP spid="6" grpId="2"/>
      <p:bldP spid="7" grpId="0"/>
      <p:bldP spid="7" grpId="2"/>
      <p:bldP spid="8" grpId="0"/>
      <p:bldP spid="8" grpId="2"/>
      <p:bldP spid="9" grpId="0"/>
      <p:bldP spid="9" grpId="2"/>
      <p:bldP spid="10" grpId="0"/>
      <p:bldP spid="10" grpId="2"/>
      <p:bldP spid="11" grpId="0"/>
      <p:bldP spid="11" grpId="2"/>
      <p:bldP spid="12" grpId="0"/>
      <p:bldP spid="12" grpId="2"/>
      <p:bldP spid="13" grpId="0"/>
      <p:bldP spid="13" grpId="2"/>
      <p:bldP spid="14" grpId="0"/>
      <p:bldP spid="14" grpId="2"/>
      <p:bldP spid="16" grpId="0"/>
      <p:bldP spid="16" grpId="2"/>
      <p:bldP spid="18" grpId="0"/>
      <p:bldP spid="18" grpId="2"/>
      <p:bldP spid="20" grpId="0"/>
      <p:bldP spid="20" grpId="2"/>
      <p:bldP spid="22" grpId="0"/>
      <p:bldP spid="22" grpId="2"/>
      <p:bldP spid="23" grpId="0"/>
      <p:bldP spid="23" grpId="2"/>
      <p:bldP spid="23" grpId="3"/>
      <p:bldP spid="24" grpId="0"/>
      <p:bldP spid="29" grpId="0"/>
      <p:bldP spid="31" grpId="0"/>
      <p:bldP spid="33" grpId="0"/>
      <p:bldP spid="35" grpId="0"/>
      <p:bldP spid="37" grpId="0"/>
      <p:bldP spid="39" grpId="0"/>
      <p:bldP spid="40" grpId="0"/>
      <p:bldP spid="40" grpId="1"/>
      <p:bldP spid="43" grpId="0"/>
      <p:bldP spid="52" grpId="0"/>
      <p:bldP spid="54" grpId="0"/>
      <p:bldP spid="56" grpId="0"/>
      <p:bldP spid="57" grpId="0"/>
      <p:bldP spid="58" grpId="0"/>
      <p:bldP spid="64" grpId="0"/>
      <p:bldP spid="64" grpId="1"/>
      <p:bldP spid="65" grpId="0"/>
      <p:bldP spid="65" grpId="1"/>
      <p:bldP spid="66" grpId="0"/>
      <p:bldP spid="67" grpId="0"/>
      <p:bldP spid="67" grpId="1"/>
      <p:bldP spid="71" grpId="0"/>
      <p:bldP spid="72" grpId="0"/>
      <p:bldP spid="73" grpId="0"/>
      <p:bldP spid="79" grpId="0" animBg="1"/>
      <p:bldP spid="80" grpId="0"/>
      <p:bldP spid="82" grpId="0"/>
      <p:bldP spid="84" grpId="0"/>
      <p:bldP spid="87" grpId="0" animBg="1"/>
      <p:bldP spid="89" grpId="0"/>
      <p:bldP spid="91" grpId="0" animBg="1"/>
      <p:bldP spid="92" grpId="0"/>
      <p:bldP spid="92" grpId="1"/>
      <p:bldP spid="93" grpId="0"/>
      <p:bldP spid="93" grpId="1"/>
      <p:bldP spid="96" grpId="0" animBg="1"/>
      <p:bldP spid="103" grpId="0"/>
      <p:bldP spid="105" grpId="0"/>
      <p:bldP spid="108" grpId="0"/>
      <p:bldP spid="109" grpId="0"/>
      <p:bldP spid="110" grpId="0"/>
      <p:bldP spid="111" grpId="0"/>
      <p:bldP spid="112" grpId="0"/>
      <p:bldP spid="113" grpId="0"/>
      <p:bldP spid="115" grpId="0"/>
      <p:bldP spid="117" grpId="0" animBg="1"/>
      <p:bldP spid="118" grpId="0"/>
      <p:bldP spid="120" grpId="0" animBg="1"/>
      <p:bldP spid="121" grpId="0"/>
      <p:bldP spid="123" grpId="0" animBg="1"/>
      <p:bldP spid="125" grpId="0"/>
      <p:bldP spid="127" grpId="0"/>
      <p:bldP spid="128" grpId="0"/>
      <p:bldP spid="1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151</Words>
  <Application>Microsoft Office PowerPoint</Application>
  <PresentationFormat>On-screen Show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Parallel Scan</vt:lpstr>
      <vt:lpstr>Slide 2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Scan</dc:title>
  <dc:creator>Vincent Siao</dc:creator>
  <cp:lastModifiedBy>Vincent Siao</cp:lastModifiedBy>
  <cp:revision>12</cp:revision>
  <dcterms:created xsi:type="dcterms:W3CDTF">2012-01-29T06:24:44Z</dcterms:created>
  <dcterms:modified xsi:type="dcterms:W3CDTF">2012-01-29T08:24:08Z</dcterms:modified>
</cp:coreProperties>
</file>