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93624"/>
  </p:normalViewPr>
  <p:slideViewPr>
    <p:cSldViewPr snapToGrid="0" snapToObjects="1">
      <p:cViewPr varScale="1">
        <p:scale>
          <a:sx n="89" d="100"/>
          <a:sy n="89" d="100"/>
        </p:scale>
        <p:origin x="29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5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5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3247-91D4-B843-8B3C-2412CEAAAEEC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CE78-51B1-EC4E-B770-9BA1BA72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E54E6-C675-414C-85DA-B997AEAF88BA}"/>
              </a:ext>
            </a:extLst>
          </p:cNvPr>
          <p:cNvSpPr/>
          <p:nvPr/>
        </p:nvSpPr>
        <p:spPr>
          <a:xfrm>
            <a:off x="0" y="0"/>
            <a:ext cx="384333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e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: bool) =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match e with 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EApp2(name, arg1, arg2)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after_call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arg1is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arg1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arg2is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arg2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init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if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then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[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]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else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[ "push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"push %s"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; ]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after = if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then [] else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 [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"%s:"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; "pop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"]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arg1is @ [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%s,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)]  @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arg2is @ [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%s,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+ 1))] @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init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@ [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%s"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); "push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%s"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+ 1)); "push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"add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8"; 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%s" name;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] @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after   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(e1, e2)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e1is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e1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e2is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e2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(* code for doing addition *)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(x, v, body)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vis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v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bis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body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 ((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x,si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)::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(* code for saving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body *)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condis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after_if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"else"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thnis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(* code for checking condition, then,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*)</a:t>
            </a:r>
          </a:p>
          <a:p>
            <a:endParaRPr lang="en-US" sz="800" dirty="0">
              <a:latin typeface="Consolas" panose="020B0609020204030204" pitchFamily="49" charset="0"/>
              <a:ea typeface="Fira Code" panose="020B05090500000200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1F02D-F934-4A42-995A-A909177EF510}"/>
              </a:ext>
            </a:extLst>
          </p:cNvPr>
          <p:cNvSpPr/>
          <p:nvPr/>
        </p:nvSpPr>
        <p:spPr>
          <a:xfrm>
            <a:off x="3586156" y="0"/>
            <a:ext cx="3071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compile_def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(d : def) =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Def2(name, arg1, arg2, body)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let depth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______________________ in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 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"%s:" name;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(depth * 4);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@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"ret"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D0D05-8E61-A24C-8751-08BDB0AFEC7E}"/>
              </a:ext>
            </a:extLst>
          </p:cNvPr>
          <p:cNvSpPr/>
          <p:nvPr/>
        </p:nvSpPr>
        <p:spPr>
          <a:xfrm>
            <a:off x="3586156" y="1938992"/>
            <a:ext cx="3429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EApp2 of string *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def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Def2 of string * string * string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A0798-5D23-F24C-87C3-E422D76DB4A5}"/>
              </a:ext>
            </a:extLst>
          </p:cNvPr>
          <p:cNvSpPr/>
          <p:nvPr/>
        </p:nvSpPr>
        <p:spPr>
          <a:xfrm>
            <a:off x="3550439" y="2798981"/>
            <a:ext cx="3429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(_)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(_)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(_) -&gt;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(x, v, body)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(max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v) ((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body) + 1))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(max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+ 1)) + 1 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EApp2(name, arg1, arg2)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_________________________________________________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(max (max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42C2A-5CA0-5543-9AD7-723418DBECBA}"/>
              </a:ext>
            </a:extLst>
          </p:cNvPr>
          <p:cNvSpPr/>
          <p:nvPr/>
        </p:nvSpPr>
        <p:spPr>
          <a:xfrm>
            <a:off x="3571875" y="4647426"/>
            <a:ext cx="14716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(def (sum n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sofar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(if n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  (sum (+ n -1) (+ n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sofar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sofar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(def 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our_main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input)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(sum 3 0))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DADA-0CDD-EE43-9FFB-0663FA93604F}"/>
              </a:ext>
            </a:extLst>
          </p:cNvPr>
          <p:cNvSpPr/>
          <p:nvPr/>
        </p:nvSpPr>
        <p:spPr>
          <a:xfrm>
            <a:off x="5043488" y="4647426"/>
            <a:ext cx="255746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else2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-1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- 20],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- 20]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after_if1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else2: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after_if1: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DB1233-C2DB-6143-8FD7-332A7543919B}"/>
              </a:ext>
            </a:extLst>
          </p:cNvPr>
          <p:cNvSpPr/>
          <p:nvPr/>
        </p:nvSpPr>
        <p:spPr>
          <a:xfrm>
            <a:off x="205370" y="4693593"/>
            <a:ext cx="13108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(def (sum n _)</a:t>
            </a:r>
          </a:p>
          <a:p>
            <a:r>
              <a:rPr lang="en-US" sz="800" dirty="0"/>
              <a:t>  (if n</a:t>
            </a:r>
          </a:p>
          <a:p>
            <a:r>
              <a:rPr lang="en-US" sz="800" dirty="0"/>
              <a:t>    (+ n (sum (+ n -1) _))</a:t>
            </a:r>
          </a:p>
          <a:p>
            <a:r>
              <a:rPr lang="en-US" sz="800" dirty="0"/>
              <a:t>    0))</a:t>
            </a:r>
          </a:p>
          <a:p>
            <a:endParaRPr lang="en-US" sz="800" dirty="0"/>
          </a:p>
          <a:p>
            <a:r>
              <a:rPr lang="en-US" sz="800" dirty="0"/>
              <a:t>(def (</a:t>
            </a:r>
            <a:r>
              <a:rPr lang="en-US" sz="800" dirty="0" err="1"/>
              <a:t>our_main</a:t>
            </a:r>
            <a:r>
              <a:rPr lang="en-US" sz="800" dirty="0"/>
              <a:t> input)</a:t>
            </a:r>
          </a:p>
          <a:p>
            <a:r>
              <a:rPr lang="en-US" sz="800" dirty="0"/>
              <a:t>  (sum 3 0))</a:t>
            </a:r>
          </a:p>
          <a:p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1A05E-1C48-D54A-B3FE-E93F3AB0549E}"/>
              </a:ext>
            </a:extLst>
          </p:cNvPr>
          <p:cNvSpPr txBox="1"/>
          <p:nvPr/>
        </p:nvSpPr>
        <p:spPr>
          <a:xfrm>
            <a:off x="1409089" y="4647426"/>
            <a:ext cx="190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(Note – the "_" argument is just to match the EApp2 case, so we just have to look at one case for applications)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D4A2A-9644-6E4A-99A7-8A1B23B01CFC}"/>
              </a:ext>
            </a:extLst>
          </p:cNvPr>
          <p:cNvSpPr/>
          <p:nvPr/>
        </p:nvSpPr>
        <p:spPr>
          <a:xfrm>
            <a:off x="1401946" y="5155258"/>
            <a:ext cx="19145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20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else2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-1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after_if1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else2: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after_if1: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18460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142C2A-5CA0-5543-9AD7-723418DBECBA}"/>
              </a:ext>
            </a:extLst>
          </p:cNvPr>
          <p:cNvSpPr/>
          <p:nvPr/>
        </p:nvSpPr>
        <p:spPr>
          <a:xfrm>
            <a:off x="3543300" y="0"/>
            <a:ext cx="14716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(def (sum n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sofar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(if n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  (sum (+ n -1) (+ n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sofar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sofar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(def 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our_main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input)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 (sum 3 0))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DADA-0CDD-EE43-9FFB-0663FA93604F}"/>
              </a:ext>
            </a:extLst>
          </p:cNvPr>
          <p:cNvSpPr/>
          <p:nvPr/>
        </p:nvSpPr>
        <p:spPr>
          <a:xfrm>
            <a:off x="5014913" y="0"/>
            <a:ext cx="255746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else2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-1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- 20],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- 20]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after_if1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else2: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after_if1: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DB1233-C2DB-6143-8FD7-332A7543919B}"/>
              </a:ext>
            </a:extLst>
          </p:cNvPr>
          <p:cNvSpPr/>
          <p:nvPr/>
        </p:nvSpPr>
        <p:spPr>
          <a:xfrm>
            <a:off x="176795" y="46167"/>
            <a:ext cx="13108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(def (sum n _)</a:t>
            </a:r>
          </a:p>
          <a:p>
            <a:r>
              <a:rPr lang="en-US" sz="800" dirty="0"/>
              <a:t>  (if n</a:t>
            </a:r>
          </a:p>
          <a:p>
            <a:r>
              <a:rPr lang="en-US" sz="800" dirty="0"/>
              <a:t>    (+ n (sum (+ n -1) _))</a:t>
            </a:r>
          </a:p>
          <a:p>
            <a:r>
              <a:rPr lang="en-US" sz="800" dirty="0"/>
              <a:t>    0))</a:t>
            </a:r>
          </a:p>
          <a:p>
            <a:endParaRPr lang="en-US" sz="800" dirty="0"/>
          </a:p>
          <a:p>
            <a:r>
              <a:rPr lang="en-US" sz="800" dirty="0"/>
              <a:t>(def (</a:t>
            </a:r>
            <a:r>
              <a:rPr lang="en-US" sz="800" dirty="0" err="1"/>
              <a:t>our_main</a:t>
            </a:r>
            <a:r>
              <a:rPr lang="en-US" sz="800" dirty="0"/>
              <a:t> input)</a:t>
            </a:r>
          </a:p>
          <a:p>
            <a:r>
              <a:rPr lang="en-US" sz="800" dirty="0"/>
              <a:t>  (sum 3 0))</a:t>
            </a:r>
          </a:p>
          <a:p>
            <a:endParaRPr 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1A05E-1C48-D54A-B3FE-E93F3AB0549E}"/>
              </a:ext>
            </a:extLst>
          </p:cNvPr>
          <p:cNvSpPr txBox="1"/>
          <p:nvPr/>
        </p:nvSpPr>
        <p:spPr>
          <a:xfrm>
            <a:off x="1380514" y="0"/>
            <a:ext cx="190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(Note – the "_" argument is just to match the EApp2 case, so we just have to look at one case for applications)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D4A2A-9644-6E4A-99A7-8A1B23B01CFC}"/>
              </a:ext>
            </a:extLst>
          </p:cNvPr>
          <p:cNvSpPr/>
          <p:nvPr/>
        </p:nvSpPr>
        <p:spPr>
          <a:xfrm>
            <a:off x="1373371" y="507832"/>
            <a:ext cx="19145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sum: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20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else2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- 4]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-1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- 16]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sum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____________________________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- 8]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- 12]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after_if1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else2: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after_if1: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96614-2598-9E40-AD24-98159ECD4F97}"/>
              </a:ext>
            </a:extLst>
          </p:cNvPr>
          <p:cNvSpPr/>
          <p:nvPr/>
        </p:nvSpPr>
        <p:spPr>
          <a:xfrm>
            <a:off x="3543300" y="4647426"/>
            <a:ext cx="3071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compile_def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(d : def) =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Def2(name, arg1, arg2, body)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let depth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______________________ in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 _________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"%s:" name;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(depth * 4);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@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"ret"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8146F2-24ED-9C44-B7CA-7BCB7F8BA5E8}"/>
              </a:ext>
            </a:extLst>
          </p:cNvPr>
          <p:cNvSpPr/>
          <p:nvPr/>
        </p:nvSpPr>
        <p:spPr>
          <a:xfrm>
            <a:off x="3543300" y="6586418"/>
            <a:ext cx="3429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EApp2 of string * expr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def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Def2 of string * string * string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C7FB3F-F3E7-544B-8914-49EF31149671}"/>
              </a:ext>
            </a:extLst>
          </p:cNvPr>
          <p:cNvSpPr/>
          <p:nvPr/>
        </p:nvSpPr>
        <p:spPr>
          <a:xfrm>
            <a:off x="3507583" y="7446407"/>
            <a:ext cx="3429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(e : expr)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(_)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(_)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(_) -&gt; 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(x, v, body)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(max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v) ((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body) + 1))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(max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+ 1)) + 1 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EApp2(name, arg1, arg2)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_________________________________________________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(max (max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394DA-65BA-0441-9415-70914784C1E0}"/>
              </a:ext>
            </a:extLst>
          </p:cNvPr>
          <p:cNvSpPr/>
          <p:nvPr/>
        </p:nvSpPr>
        <p:spPr>
          <a:xfrm>
            <a:off x="0" y="4514850"/>
            <a:ext cx="384333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e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: bool) =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match e with 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EApp2(name, arg1, arg2)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after_call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arg1is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arg1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arg2is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arg2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init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if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then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[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]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else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[ "push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"push %s"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; ]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after = if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then [] else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 [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"%s:"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; "pop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"]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arg1is @ [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%s,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)]  @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arg2is @ [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%s,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+ 1))] @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init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@ [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%s"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); "push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%s"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stackval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+ 1)); "push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"add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8"; 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%s" name;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] @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 after   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(e1, e2)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e1is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e1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e2is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e2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(* code for doing addition *)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(x, v, body)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vis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v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bis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body 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+ 1) ((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x,si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)::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(* code for saving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body *)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|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condis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cond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after_if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"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elslabel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"else"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thnis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thn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let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    (* code for checking condition, then,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els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etc</a:t>
            </a:r>
            <a:r>
              <a:rPr lang="en-US" sz="800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*)</a:t>
            </a:r>
          </a:p>
          <a:p>
            <a:endParaRPr lang="en-US" sz="800" dirty="0">
              <a:latin typeface="Consolas" panose="020B0609020204030204" pitchFamily="49" charset="0"/>
              <a:ea typeface="Fira Code" panose="020B05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2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2216</Words>
  <Application>Microsoft Macintosh PowerPoint</Application>
  <PresentationFormat>Letter Paper (8.5x11 in)</PresentationFormat>
  <Paragraphs>310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Fira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12</cp:revision>
  <cp:lastPrinted>2018-04-30T17:07:46Z</cp:lastPrinted>
  <dcterms:created xsi:type="dcterms:W3CDTF">2018-04-30T15:10:15Z</dcterms:created>
  <dcterms:modified xsi:type="dcterms:W3CDTF">2018-05-01T15:48:03Z</dcterms:modified>
</cp:coreProperties>
</file>