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>
        <p:scale>
          <a:sx n="185" d="100"/>
          <a:sy n="185" d="100"/>
        </p:scale>
        <p:origin x="848" y="-4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F747-3B45-C24F-8D2A-AE8529C652A4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348F-4095-B548-890C-2C9F7C78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F747-3B45-C24F-8D2A-AE8529C652A4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348F-4095-B548-890C-2C9F7C78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8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F747-3B45-C24F-8D2A-AE8529C652A4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348F-4095-B548-890C-2C9F7C78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F747-3B45-C24F-8D2A-AE8529C652A4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348F-4095-B548-890C-2C9F7C78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3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F747-3B45-C24F-8D2A-AE8529C652A4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348F-4095-B548-890C-2C9F7C78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F747-3B45-C24F-8D2A-AE8529C652A4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348F-4095-B548-890C-2C9F7C78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4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F747-3B45-C24F-8D2A-AE8529C652A4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348F-4095-B548-890C-2C9F7C78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1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F747-3B45-C24F-8D2A-AE8529C652A4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348F-4095-B548-890C-2C9F7C78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4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F747-3B45-C24F-8D2A-AE8529C652A4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348F-4095-B548-890C-2C9F7C78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F747-3B45-C24F-8D2A-AE8529C652A4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348F-4095-B548-890C-2C9F7C78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9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F747-3B45-C24F-8D2A-AE8529C652A4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348F-4095-B548-890C-2C9F7C78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6F747-3B45-C24F-8D2A-AE8529C652A4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348F-4095-B548-890C-2C9F7C78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6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914BFB-7050-B54F-87D5-CD4A753F43D0}"/>
              </a:ext>
            </a:extLst>
          </p:cNvPr>
          <p:cNvSpPr txBox="1"/>
          <p:nvPr/>
        </p:nvSpPr>
        <p:spPr>
          <a:xfrm>
            <a:off x="170616" y="1"/>
            <a:ext cx="541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1F60A-A698-D240-81C4-C2C478B39CBF}"/>
              </a:ext>
            </a:extLst>
          </p:cNvPr>
          <p:cNvSpPr txBox="1"/>
          <p:nvPr/>
        </p:nvSpPr>
        <p:spPr>
          <a:xfrm>
            <a:off x="2058461" y="0"/>
            <a:ext cx="152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Representation (bits)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26FEC-979B-D346-A508-6546099D5604}"/>
              </a:ext>
            </a:extLst>
          </p:cNvPr>
          <p:cNvSpPr txBox="1"/>
          <p:nvPr/>
        </p:nvSpPr>
        <p:spPr>
          <a:xfrm>
            <a:off x="3824923" y="-4620"/>
            <a:ext cx="1302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Representation</a:t>
            </a:r>
          </a:p>
          <a:p>
            <a:pPr algn="ctr"/>
            <a:r>
              <a:rPr lang="en-US" sz="1200" b="1" dirty="0"/>
              <a:t>hex          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A9D01-A83B-2A4F-BF07-5E4B1CDCBA47}"/>
              </a:ext>
            </a:extLst>
          </p:cNvPr>
          <p:cNvSpPr txBox="1"/>
          <p:nvPr/>
        </p:nvSpPr>
        <p:spPr>
          <a:xfrm>
            <a:off x="498421" y="66920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8F7A3-CA6C-4B4D-BB7C-53B0DB05AE8D}"/>
              </a:ext>
            </a:extLst>
          </p:cNvPr>
          <p:cNvSpPr txBox="1"/>
          <p:nvPr/>
        </p:nvSpPr>
        <p:spPr>
          <a:xfrm>
            <a:off x="1414523" y="688042"/>
            <a:ext cx="237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0000 0000 0000 0000 0000 0000 000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0011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5AC11-4ABB-C644-9909-A54CBC215A93}"/>
              </a:ext>
            </a:extLst>
          </p:cNvPr>
          <p:cNvSpPr txBox="1"/>
          <p:nvPr/>
        </p:nvSpPr>
        <p:spPr>
          <a:xfrm>
            <a:off x="3787285" y="716544"/>
            <a:ext cx="1082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0x000000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19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BA11A7-795E-2046-A7A4-89376AB2185E}"/>
              </a:ext>
            </a:extLst>
          </p:cNvPr>
          <p:cNvSpPr txBox="1"/>
          <p:nvPr/>
        </p:nvSpPr>
        <p:spPr>
          <a:xfrm>
            <a:off x="315679" y="1203395"/>
            <a:ext cx="3593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E4BF29-8987-EE4B-A77F-2F2FE1E3B37C}"/>
              </a:ext>
            </a:extLst>
          </p:cNvPr>
          <p:cNvSpPr txBox="1"/>
          <p:nvPr/>
        </p:nvSpPr>
        <p:spPr>
          <a:xfrm>
            <a:off x="1414522" y="1209674"/>
            <a:ext cx="237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0000 0000 0000 0000 0000 0000 0000 0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110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1C7C67-4AD8-7242-9479-FB1576CB992A}"/>
              </a:ext>
            </a:extLst>
          </p:cNvPr>
          <p:cNvSpPr txBox="1"/>
          <p:nvPr/>
        </p:nvSpPr>
        <p:spPr>
          <a:xfrm>
            <a:off x="286633" y="1482452"/>
            <a:ext cx="381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EFD9ED-8D68-EF48-B97F-B3C54AE25B16}"/>
              </a:ext>
            </a:extLst>
          </p:cNvPr>
          <p:cNvSpPr txBox="1"/>
          <p:nvPr/>
        </p:nvSpPr>
        <p:spPr>
          <a:xfrm>
            <a:off x="1414521" y="1482452"/>
            <a:ext cx="237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0000 0000 0000 0000 0000 0000 0000 0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010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2DFF2-83FC-3249-B0D3-5E585BB23878}"/>
              </a:ext>
            </a:extLst>
          </p:cNvPr>
          <p:cNvSpPr txBox="1"/>
          <p:nvPr/>
        </p:nvSpPr>
        <p:spPr>
          <a:xfrm>
            <a:off x="3794851" y="1238176"/>
            <a:ext cx="1026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0x00000006    6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886198-370F-1440-A56B-C8FBF6517D29}"/>
              </a:ext>
            </a:extLst>
          </p:cNvPr>
          <p:cNvSpPr txBox="1"/>
          <p:nvPr/>
        </p:nvSpPr>
        <p:spPr>
          <a:xfrm>
            <a:off x="3794851" y="1510954"/>
            <a:ext cx="1026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0x00000002    2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3D37FC56-F8A2-3C43-A712-EE60CF818D40}"/>
              </a:ext>
            </a:extLst>
          </p:cNvPr>
          <p:cNvSpPr/>
          <p:nvPr/>
        </p:nvSpPr>
        <p:spPr>
          <a:xfrm rot="16200000">
            <a:off x="2467789" y="-403457"/>
            <a:ext cx="167457" cy="2072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57DACC-EB9C-AC4E-81F2-0C23DF88669A}"/>
              </a:ext>
            </a:extLst>
          </p:cNvPr>
          <p:cNvSpPr txBox="1"/>
          <p:nvPr/>
        </p:nvSpPr>
        <p:spPr>
          <a:xfrm>
            <a:off x="1515245" y="289482"/>
            <a:ext cx="2158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31-bit, 2's complement number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2CDCA-C0CB-9641-85CF-FA936BF39EAE}"/>
              </a:ext>
            </a:extLst>
          </p:cNvPr>
          <p:cNvCxnSpPr>
            <a:cxnSpLocks/>
          </p:cNvCxnSpPr>
          <p:nvPr/>
        </p:nvCxnSpPr>
        <p:spPr>
          <a:xfrm>
            <a:off x="3620922" y="2029369"/>
            <a:ext cx="0" cy="16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C92B6A-7458-7747-B7BA-D1381A88DF15}"/>
              </a:ext>
            </a:extLst>
          </p:cNvPr>
          <p:cNvSpPr txBox="1"/>
          <p:nvPr/>
        </p:nvSpPr>
        <p:spPr>
          <a:xfrm>
            <a:off x="2558902" y="2213155"/>
            <a:ext cx="2427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 bits (X1=</a:t>
            </a:r>
            <a:r>
              <a:rPr lang="en-US" sz="1200" dirty="0" err="1"/>
              <a:t>num</a:t>
            </a:r>
            <a:r>
              <a:rPr lang="en-US" sz="1200" dirty="0"/>
              <a:t>, 10=bool, 00=pair)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44584E-3A85-C74E-9A73-C8E0686D67BE}"/>
              </a:ext>
            </a:extLst>
          </p:cNvPr>
          <p:cNvSpPr txBox="1"/>
          <p:nvPr/>
        </p:nvSpPr>
        <p:spPr>
          <a:xfrm>
            <a:off x="451934" y="927061"/>
            <a:ext cx="268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EBB429-889B-1D40-A5DD-AA506A233534}"/>
              </a:ext>
            </a:extLst>
          </p:cNvPr>
          <p:cNvSpPr txBox="1"/>
          <p:nvPr/>
        </p:nvSpPr>
        <p:spPr>
          <a:xfrm>
            <a:off x="1414521" y="939619"/>
            <a:ext cx="237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1111 1111 1111 1111 1111 1111 1111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1101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4D5CFF-F0B4-A440-8649-BB203A243FED}"/>
              </a:ext>
            </a:extLst>
          </p:cNvPr>
          <p:cNvSpPr txBox="1"/>
          <p:nvPr/>
        </p:nvSpPr>
        <p:spPr>
          <a:xfrm>
            <a:off x="3772408" y="968121"/>
            <a:ext cx="11384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0xFFFFFFF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-3 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987D79-0CEE-D74D-8FA9-707FC1A29693}"/>
              </a:ext>
            </a:extLst>
          </p:cNvPr>
          <p:cNvSpPr txBox="1"/>
          <p:nvPr/>
        </p:nvSpPr>
        <p:spPr>
          <a:xfrm>
            <a:off x="15089" y="1799162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(pair 1 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D17124-4B79-8548-9BD8-4BCB33F054D4}"/>
              </a:ext>
            </a:extLst>
          </p:cNvPr>
          <p:cNvSpPr txBox="1"/>
          <p:nvPr/>
        </p:nvSpPr>
        <p:spPr>
          <a:xfrm>
            <a:off x="1414520" y="1808822"/>
            <a:ext cx="237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XXXX XXXX XXXX XXXX XXXX XXXX XXXX XX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B1FFB0-6844-184A-A7AA-CEE7A594AE03}"/>
              </a:ext>
            </a:extLst>
          </p:cNvPr>
          <p:cNvSpPr txBox="1"/>
          <p:nvPr/>
        </p:nvSpPr>
        <p:spPr>
          <a:xfrm>
            <a:off x="3794851" y="1808822"/>
            <a:ext cx="1362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__________    big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CF3C23-6524-E940-A9F4-AC2F5049DEE2}"/>
              </a:ext>
            </a:extLst>
          </p:cNvPr>
          <p:cNvSpPr txBox="1"/>
          <p:nvPr/>
        </p:nvSpPr>
        <p:spPr>
          <a:xfrm>
            <a:off x="5501203" y="0"/>
            <a:ext cx="1029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Useful C type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866434-A91D-5648-BE00-72E20762D914}"/>
              </a:ext>
            </a:extLst>
          </p:cNvPr>
          <p:cNvSpPr txBox="1"/>
          <p:nvPr/>
        </p:nvSpPr>
        <p:spPr>
          <a:xfrm>
            <a:off x="5784061" y="688042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6CA44A-4761-A74D-866B-A8B3E27AE65E}"/>
              </a:ext>
            </a:extLst>
          </p:cNvPr>
          <p:cNvSpPr txBox="1"/>
          <p:nvPr/>
        </p:nvSpPr>
        <p:spPr>
          <a:xfrm>
            <a:off x="5792191" y="93961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E9C527-0583-414E-B660-B4703614A3DB}"/>
              </a:ext>
            </a:extLst>
          </p:cNvPr>
          <p:cNvSpPr txBox="1"/>
          <p:nvPr/>
        </p:nvSpPr>
        <p:spPr>
          <a:xfrm>
            <a:off x="5792191" y="1209674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AF0C38-312B-7D46-8D76-F4D2D66DB7F6}"/>
              </a:ext>
            </a:extLst>
          </p:cNvPr>
          <p:cNvSpPr txBox="1"/>
          <p:nvPr/>
        </p:nvSpPr>
        <p:spPr>
          <a:xfrm>
            <a:off x="5784061" y="1483005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6A982B-F26B-C542-B4BF-3CD5B23C8587}"/>
              </a:ext>
            </a:extLst>
          </p:cNvPr>
          <p:cNvSpPr txBox="1"/>
          <p:nvPr/>
        </p:nvSpPr>
        <p:spPr>
          <a:xfrm>
            <a:off x="5784061" y="1796450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__________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092E03-5DAC-2C47-88CE-922096567E48}"/>
              </a:ext>
            </a:extLst>
          </p:cNvPr>
          <p:cNvSpPr txBox="1"/>
          <p:nvPr/>
        </p:nvSpPr>
        <p:spPr>
          <a:xfrm>
            <a:off x="3794851" y="4666100"/>
            <a:ext cx="2709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union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snake_val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as_int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union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snake_val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as_ptr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extern union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snake_val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8921B9-2481-5D4E-9588-E19B00243B8C}"/>
              </a:ext>
            </a:extLst>
          </p:cNvPr>
          <p:cNvSpPr/>
          <p:nvPr/>
        </p:nvSpPr>
        <p:spPr>
          <a:xfrm>
            <a:off x="0" y="4666100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00BF52-0226-0242-971B-C5C952612B3E}"/>
              </a:ext>
            </a:extLst>
          </p:cNvPr>
          <p:cNvSpPr/>
          <p:nvPr/>
        </p:nvSpPr>
        <p:spPr>
          <a:xfrm>
            <a:off x="3794851" y="7720172"/>
            <a:ext cx="38813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input = 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 MEMORY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(10000,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&gt; 1) { input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[1]);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union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snake_val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result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(input, MEMORY);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(result);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F80604-A7E3-284C-B070-293D25B6C3DC}"/>
              </a:ext>
            </a:extLst>
          </p:cNvPr>
          <p:cNvSpPr/>
          <p:nvPr/>
        </p:nvSpPr>
        <p:spPr>
          <a:xfrm>
            <a:off x="3794851" y="5369492"/>
            <a:ext cx="3429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(union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snake_val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val.as_int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&amp; 1)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("%d",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val.as_int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– 1) / 2);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 if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val.as_int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== 6) {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("true");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 if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val.as_int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== 2) {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("false");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 { // It's a pair!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("(");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val.as_ptr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213CCC-E15C-4B44-A521-89B8B2D34478}"/>
              </a:ext>
            </a:extLst>
          </p:cNvPr>
          <p:cNvSpPr/>
          <p:nvPr/>
        </p:nvSpPr>
        <p:spPr>
          <a:xfrm>
            <a:off x="32859" y="4865906"/>
            <a:ext cx="3429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&amp; 1) {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("%d",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– 1) / 2);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 if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== 6) {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("true");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 if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== 2) {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("false");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vptr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("(");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vptr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input = 0;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 MEMORY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(10000,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&gt; 1) { input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[1]);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(input, MEMORY);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(result);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625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F5092E03-5DAC-2C47-88CE-922096567E48}"/>
              </a:ext>
            </a:extLst>
          </p:cNvPr>
          <p:cNvSpPr txBox="1"/>
          <p:nvPr/>
        </p:nvSpPr>
        <p:spPr>
          <a:xfrm>
            <a:off x="3794851" y="0"/>
            <a:ext cx="2709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union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snake_val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as_int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union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snake_val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as_ptr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extern union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snake_val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8921B9-2481-5D4E-9588-E19B00243B8C}"/>
              </a:ext>
            </a:extLst>
          </p:cNvPr>
          <p:cNvSpPr/>
          <p:nvPr/>
        </p:nvSpPr>
        <p:spPr>
          <a:xfrm>
            <a:off x="0" y="0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00BF52-0226-0242-971B-C5C952612B3E}"/>
              </a:ext>
            </a:extLst>
          </p:cNvPr>
          <p:cNvSpPr/>
          <p:nvPr/>
        </p:nvSpPr>
        <p:spPr>
          <a:xfrm>
            <a:off x="3794851" y="3054072"/>
            <a:ext cx="38813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input = 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 MEMORY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(10000,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&gt; 1) { input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[1]);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union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snake_val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result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(input, MEMORY);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(result);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F80604-A7E3-284C-B070-293D25B6C3DC}"/>
              </a:ext>
            </a:extLst>
          </p:cNvPr>
          <p:cNvSpPr/>
          <p:nvPr/>
        </p:nvSpPr>
        <p:spPr>
          <a:xfrm>
            <a:off x="3794851" y="703392"/>
            <a:ext cx="3429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(union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snake_val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val.as_int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&amp; 1)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("%d",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val.as_int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– 1) / 2);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 if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val.as_int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== 6) {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("true");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 if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val.as_int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== 2) {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("false");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 { // It's a pair!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213CCC-E15C-4B44-A521-89B8B2D34478}"/>
              </a:ext>
            </a:extLst>
          </p:cNvPr>
          <p:cNvSpPr/>
          <p:nvPr/>
        </p:nvSpPr>
        <p:spPr>
          <a:xfrm>
            <a:off x="32859" y="199806"/>
            <a:ext cx="3429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&amp; 1) {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("%d",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– 1) / 2);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 if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== 6) {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("true");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 if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== 2) {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("false");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input = 0;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 MEMORY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(10000,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&gt; 1) { input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[1]);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(input, MEMORY);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print_val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(result);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5CB573-9CAC-A74F-98DC-9809F18D0A04}"/>
              </a:ext>
            </a:extLst>
          </p:cNvPr>
          <p:cNvSpPr txBox="1"/>
          <p:nvPr/>
        </p:nvSpPr>
        <p:spPr>
          <a:xfrm>
            <a:off x="188386" y="4658073"/>
            <a:ext cx="541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Value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C35EE8-1060-0D44-9CAB-FE5076B9DAED}"/>
              </a:ext>
            </a:extLst>
          </p:cNvPr>
          <p:cNvSpPr txBox="1"/>
          <p:nvPr/>
        </p:nvSpPr>
        <p:spPr>
          <a:xfrm>
            <a:off x="2076231" y="4658072"/>
            <a:ext cx="152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Representation (bits)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1FB1B4-F627-1249-A2C4-726D18EE1079}"/>
              </a:ext>
            </a:extLst>
          </p:cNvPr>
          <p:cNvSpPr txBox="1"/>
          <p:nvPr/>
        </p:nvSpPr>
        <p:spPr>
          <a:xfrm>
            <a:off x="3842693" y="4653452"/>
            <a:ext cx="1302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Representation</a:t>
            </a:r>
          </a:p>
          <a:p>
            <a:pPr algn="ctr"/>
            <a:r>
              <a:rPr lang="en-US" sz="1200" b="1" dirty="0"/>
              <a:t>hex          decimal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6F107A-7970-5248-A309-1117D147B72D}"/>
              </a:ext>
            </a:extLst>
          </p:cNvPr>
          <p:cNvSpPr txBox="1"/>
          <p:nvPr/>
        </p:nvSpPr>
        <p:spPr>
          <a:xfrm>
            <a:off x="516191" y="532727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B2F1DE-909E-B246-9E0C-9413384F2349}"/>
              </a:ext>
            </a:extLst>
          </p:cNvPr>
          <p:cNvSpPr txBox="1"/>
          <p:nvPr/>
        </p:nvSpPr>
        <p:spPr>
          <a:xfrm>
            <a:off x="1432293" y="5346114"/>
            <a:ext cx="237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0000 0000 0000 0000 0000 0000 000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0011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B2FDE4-F27C-8B42-A03C-1F426679F4D5}"/>
              </a:ext>
            </a:extLst>
          </p:cNvPr>
          <p:cNvSpPr txBox="1"/>
          <p:nvPr/>
        </p:nvSpPr>
        <p:spPr>
          <a:xfrm>
            <a:off x="3805055" y="5374616"/>
            <a:ext cx="1082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0x000000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19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33B16B-56CC-0E43-8D89-DD675F5F1F78}"/>
              </a:ext>
            </a:extLst>
          </p:cNvPr>
          <p:cNvSpPr txBox="1"/>
          <p:nvPr/>
        </p:nvSpPr>
        <p:spPr>
          <a:xfrm>
            <a:off x="333449" y="5861467"/>
            <a:ext cx="3593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AD54C9-C7AD-5640-867E-4DF261FC8FDA}"/>
              </a:ext>
            </a:extLst>
          </p:cNvPr>
          <p:cNvSpPr txBox="1"/>
          <p:nvPr/>
        </p:nvSpPr>
        <p:spPr>
          <a:xfrm>
            <a:off x="1432292" y="5867746"/>
            <a:ext cx="237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0000 0000 0000 0000 0000 0000 0000 0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110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1D5A5A-DFC1-F94C-89CD-3E8B59E279A2}"/>
              </a:ext>
            </a:extLst>
          </p:cNvPr>
          <p:cNvSpPr txBox="1"/>
          <p:nvPr/>
        </p:nvSpPr>
        <p:spPr>
          <a:xfrm>
            <a:off x="304403" y="6140524"/>
            <a:ext cx="381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false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2AE282-6A55-4C45-8DD3-73DD73107F9D}"/>
              </a:ext>
            </a:extLst>
          </p:cNvPr>
          <p:cNvSpPr txBox="1"/>
          <p:nvPr/>
        </p:nvSpPr>
        <p:spPr>
          <a:xfrm>
            <a:off x="1432291" y="6140524"/>
            <a:ext cx="237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0000 0000 0000 0000 0000 0000 0000 0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010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E87097-2C9D-AF4B-896D-4C1F62F6E980}"/>
              </a:ext>
            </a:extLst>
          </p:cNvPr>
          <p:cNvSpPr txBox="1"/>
          <p:nvPr/>
        </p:nvSpPr>
        <p:spPr>
          <a:xfrm>
            <a:off x="3812621" y="5896248"/>
            <a:ext cx="1026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0x00000006    6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695D74-66A9-8B46-93B8-B3FBCFB87B53}"/>
              </a:ext>
            </a:extLst>
          </p:cNvPr>
          <p:cNvSpPr txBox="1"/>
          <p:nvPr/>
        </p:nvSpPr>
        <p:spPr>
          <a:xfrm>
            <a:off x="3812621" y="6169026"/>
            <a:ext cx="1026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0x00000002    2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4D15F15A-34A5-724B-96C4-A52EAF02347E}"/>
              </a:ext>
            </a:extLst>
          </p:cNvPr>
          <p:cNvSpPr/>
          <p:nvPr/>
        </p:nvSpPr>
        <p:spPr>
          <a:xfrm rot="16200000">
            <a:off x="2485559" y="4254615"/>
            <a:ext cx="167457" cy="2072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1AA9D1-DF30-854B-B17E-C93A6CEA4791}"/>
              </a:ext>
            </a:extLst>
          </p:cNvPr>
          <p:cNvSpPr txBox="1"/>
          <p:nvPr/>
        </p:nvSpPr>
        <p:spPr>
          <a:xfrm>
            <a:off x="1533015" y="4947554"/>
            <a:ext cx="2158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31-bit, 2's complement number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C3EB3A2-5048-2E43-AA99-A19B312364CD}"/>
              </a:ext>
            </a:extLst>
          </p:cNvPr>
          <p:cNvCxnSpPr>
            <a:cxnSpLocks/>
          </p:cNvCxnSpPr>
          <p:nvPr/>
        </p:nvCxnSpPr>
        <p:spPr>
          <a:xfrm>
            <a:off x="3638692" y="6687441"/>
            <a:ext cx="0" cy="16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AD8255-31BF-3143-8592-3B59EA9B1D5E}"/>
              </a:ext>
            </a:extLst>
          </p:cNvPr>
          <p:cNvSpPr txBox="1"/>
          <p:nvPr/>
        </p:nvSpPr>
        <p:spPr>
          <a:xfrm>
            <a:off x="2576672" y="6871227"/>
            <a:ext cx="2427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 bits (X1=</a:t>
            </a:r>
            <a:r>
              <a:rPr lang="en-US" sz="1200" dirty="0" err="1"/>
              <a:t>num</a:t>
            </a:r>
            <a:r>
              <a:rPr lang="en-US" sz="1200" dirty="0"/>
              <a:t>, 10=bool, 00=pair)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A95A3B-F872-7F42-AE77-A5E3A1F818FB}"/>
              </a:ext>
            </a:extLst>
          </p:cNvPr>
          <p:cNvSpPr txBox="1"/>
          <p:nvPr/>
        </p:nvSpPr>
        <p:spPr>
          <a:xfrm>
            <a:off x="469704" y="5585133"/>
            <a:ext cx="268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040AD2-D2EC-464D-BC02-4B897F75787D}"/>
              </a:ext>
            </a:extLst>
          </p:cNvPr>
          <p:cNvSpPr txBox="1"/>
          <p:nvPr/>
        </p:nvSpPr>
        <p:spPr>
          <a:xfrm>
            <a:off x="1432291" y="5597691"/>
            <a:ext cx="237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1111 1111 1111 1111 1111 1111 1111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1101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EE783-0902-CC46-AAC5-F23B5F43C017}"/>
              </a:ext>
            </a:extLst>
          </p:cNvPr>
          <p:cNvSpPr txBox="1"/>
          <p:nvPr/>
        </p:nvSpPr>
        <p:spPr>
          <a:xfrm>
            <a:off x="3790178" y="5626193"/>
            <a:ext cx="11384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0xFFFFFFF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-3 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2E5C3E-8C15-F643-8BB4-967230B59022}"/>
              </a:ext>
            </a:extLst>
          </p:cNvPr>
          <p:cNvSpPr txBox="1"/>
          <p:nvPr/>
        </p:nvSpPr>
        <p:spPr>
          <a:xfrm>
            <a:off x="32859" y="6457234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(pair 1 2)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7E03A8-FCD4-F74A-B7BE-5C83DA2BCC8C}"/>
              </a:ext>
            </a:extLst>
          </p:cNvPr>
          <p:cNvSpPr txBox="1"/>
          <p:nvPr/>
        </p:nvSpPr>
        <p:spPr>
          <a:xfrm>
            <a:off x="1432290" y="6466894"/>
            <a:ext cx="237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XXXX XXXX XXXX XXXX XXXX XXXX XXXX XX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59348-C5E9-994E-9AF5-63DE547613B2}"/>
              </a:ext>
            </a:extLst>
          </p:cNvPr>
          <p:cNvSpPr txBox="1"/>
          <p:nvPr/>
        </p:nvSpPr>
        <p:spPr>
          <a:xfrm>
            <a:off x="3812621" y="6466894"/>
            <a:ext cx="1362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__________    big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B9A5D5-B102-A543-A48B-3D356C1B48FA}"/>
              </a:ext>
            </a:extLst>
          </p:cNvPr>
          <p:cNvSpPr txBox="1"/>
          <p:nvPr/>
        </p:nvSpPr>
        <p:spPr>
          <a:xfrm>
            <a:off x="5518973" y="4658072"/>
            <a:ext cx="1029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Useful C type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4CCBEF-132F-F547-A322-B2F49BC57EA4}"/>
              </a:ext>
            </a:extLst>
          </p:cNvPr>
          <p:cNvSpPr txBox="1"/>
          <p:nvPr/>
        </p:nvSpPr>
        <p:spPr>
          <a:xfrm>
            <a:off x="5801831" y="5346114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5A07DDA-C343-5745-93E0-569AF0FF5596}"/>
              </a:ext>
            </a:extLst>
          </p:cNvPr>
          <p:cNvSpPr txBox="1"/>
          <p:nvPr/>
        </p:nvSpPr>
        <p:spPr>
          <a:xfrm>
            <a:off x="5809961" y="559769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7A9B503-7304-D146-9B84-85919B9B8270}"/>
              </a:ext>
            </a:extLst>
          </p:cNvPr>
          <p:cNvSpPr txBox="1"/>
          <p:nvPr/>
        </p:nvSpPr>
        <p:spPr>
          <a:xfrm>
            <a:off x="5809961" y="586774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BCD1C5-D203-B045-993A-E9D67AE68FDD}"/>
              </a:ext>
            </a:extLst>
          </p:cNvPr>
          <p:cNvSpPr txBox="1"/>
          <p:nvPr/>
        </p:nvSpPr>
        <p:spPr>
          <a:xfrm>
            <a:off x="5801831" y="6141077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9B8A3C-ED63-5141-87F6-A12B5917945F}"/>
              </a:ext>
            </a:extLst>
          </p:cNvPr>
          <p:cNvSpPr txBox="1"/>
          <p:nvPr/>
        </p:nvSpPr>
        <p:spPr>
          <a:xfrm>
            <a:off x="5801831" y="6454522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__________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15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1028</Words>
  <Application>Microsoft Macintosh PowerPoint</Application>
  <PresentationFormat>Letter Paper (8.5x11 in)</PresentationFormat>
  <Paragraphs>194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7</cp:revision>
  <cp:lastPrinted>2018-05-09T15:42:54Z</cp:lastPrinted>
  <dcterms:created xsi:type="dcterms:W3CDTF">2018-05-09T14:53:09Z</dcterms:created>
  <dcterms:modified xsi:type="dcterms:W3CDTF">2018-05-09T18:46:54Z</dcterms:modified>
</cp:coreProperties>
</file>