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Twitter Viral</a:t>
            </a:r>
            <a:br>
              <a:rPr lang="en-US" sz="8000" dirty="0"/>
            </a:br>
            <a:r>
              <a:rPr lang="en-US" sz="8000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8790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Robomaniacs21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– Yash Shethwala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– Praveen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tamrakar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– Teja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madduri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–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Saikat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mukherjee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Approach: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Based on the twitter dataset we trained a model and trying to predict what tweets will become viral and the sentiment of the tweet.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1EA-AF94-4B87-8765-27C67D9A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B756C-30DF-435E-B736-D5577B557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84" y="2108200"/>
            <a:ext cx="4966283" cy="4292600"/>
          </a:xfrm>
        </p:spPr>
      </p:pic>
    </p:spTree>
    <p:extLst>
      <p:ext uri="{BB962C8B-B14F-4D97-AF65-F5344CB8AC3E}">
        <p14:creationId xmlns:p14="http://schemas.microsoft.com/office/powerpoint/2010/main" val="2687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23E2-347C-44D3-A067-C1E3FDD9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Validation accuracy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BC955F-F719-4868-8FF6-26ED1668A1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044" y="2324515"/>
            <a:ext cx="499223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5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8965-C20E-4846-A4CE-94083E9E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658"/>
            <a:ext cx="10058400" cy="1450757"/>
          </a:xfrm>
        </p:spPr>
        <p:txBody>
          <a:bodyPr/>
          <a:lstStyle/>
          <a:p>
            <a:r>
              <a:rPr lang="en-IN" dirty="0"/>
              <a:t>training and validation loss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D4911C-0644-40F7-9D40-3B957362CB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53" y="2318163"/>
            <a:ext cx="4916020" cy="33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2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23B7-7EEB-47DF-B545-838B2A4B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E5EF-D399-4A41-9D23-378D4BA9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43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952C-56C6-433D-9603-235A0F85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743C-F76B-4E2B-9202-A6F4D098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 Using this model we can predict virality score</a:t>
            </a:r>
          </a:p>
          <a:p>
            <a:r>
              <a:rPr lang="en-IN" dirty="0"/>
              <a:t>. Types of tweets that are making to become viral based on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5942045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{0F4B20A8-BF93-48FD-B22A-75DC2C4C426F}tf56160789_win32</Template>
  <TotalTime>11</TotalTime>
  <Words>84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Twitter Viral Prediction</vt:lpstr>
      <vt:lpstr>Approach: Based on the twitter dataset we trained a model and trying to predict what tweets will become viral and the sentiment of the tweet.</vt:lpstr>
      <vt:lpstr>Flow Chart</vt:lpstr>
      <vt:lpstr>Training and Validation accuracy</vt:lpstr>
      <vt:lpstr>training and validation loss 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Viral Prediction</dc:title>
  <dc:creator>Praveen Tamrakar (Student)</dc:creator>
  <cp:lastModifiedBy>Yash Dinesh Shethwala (Student)</cp:lastModifiedBy>
  <cp:revision>2</cp:revision>
  <dcterms:created xsi:type="dcterms:W3CDTF">2022-03-27T18:50:40Z</dcterms:created>
  <dcterms:modified xsi:type="dcterms:W3CDTF">2022-03-27T19:04:08Z</dcterms:modified>
</cp:coreProperties>
</file>