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23FF-DCCE-4290-B61A-418B89AE0602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85D2-E4B3-44D1-B488-343BE2F90A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3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385D2-E4B3-44D1-B488-343BE2F90A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58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6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8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2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58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6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8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45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5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30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6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8FB2-3D4B-4179-A8C6-85BD94BC8E84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7F79-B892-4C65-AE2B-C69FA8B311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7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726123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Інформаційна система з електробезпеки з можливістю консультування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33543" y="3480118"/>
            <a:ext cx="4077336" cy="624522"/>
          </a:xfrm>
        </p:spPr>
        <p:txBody>
          <a:bodyPr/>
          <a:lstStyle/>
          <a:p>
            <a:r>
              <a:rPr lang="uk-UA" dirty="0" smtClean="0"/>
              <a:t>Дипломний проект бакалавра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58000" y="5489893"/>
            <a:ext cx="5334000" cy="853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1600" dirty="0" smtClean="0"/>
              <a:t>Автор: Студент гр. АС-121 </a:t>
            </a:r>
            <a:r>
              <a:rPr lang="uk-UA" sz="1600" b="1" dirty="0" smtClean="0"/>
              <a:t>Куценко Дмитро Сергійович</a:t>
            </a:r>
          </a:p>
          <a:p>
            <a:pPr algn="r"/>
            <a:r>
              <a:rPr lang="uk-UA" sz="1600" dirty="0" smtClean="0"/>
              <a:t>Керівник: ст. </a:t>
            </a:r>
            <a:r>
              <a:rPr lang="uk-UA" sz="1600" dirty="0"/>
              <a:t>викладач </a:t>
            </a:r>
            <a:r>
              <a:rPr lang="uk-UA" sz="1600" b="1" dirty="0" err="1"/>
              <a:t>Тройніна</a:t>
            </a:r>
            <a:r>
              <a:rPr lang="uk-UA" sz="1600" b="1" dirty="0"/>
              <a:t> Анастасія Сергіївна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47968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04193"/>
            <a:ext cx="9905998" cy="676882"/>
          </a:xfrm>
        </p:spPr>
        <p:txBody>
          <a:bodyPr/>
          <a:lstStyle/>
          <a:p>
            <a:pPr algn="ctr"/>
            <a:r>
              <a:rPr lang="uk-UA" dirty="0"/>
              <a:t>ПРОЕКТУВАННЯ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981075"/>
            <a:ext cx="9905999" cy="5238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k-UA" dirty="0"/>
              <a:t>Діаграма програмних класів</a:t>
            </a:r>
          </a:p>
        </p:txBody>
      </p:sp>
      <p:pic>
        <p:nvPicPr>
          <p:cNvPr id="4099" name="Picture 3" descr="Тес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75036" y="319088"/>
            <a:ext cx="5238752" cy="761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55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9590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ПРОЕКТУВАННЯ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14425"/>
            <a:ext cx="9905999" cy="46767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sz="2600" dirty="0" smtClean="0"/>
              <a:t>Структури даних</a:t>
            </a:r>
          </a:p>
          <a:p>
            <a:r>
              <a:rPr lang="uk-UA" dirty="0"/>
              <a:t>Система ZEVS використовує реляційну базу даних </a:t>
            </a:r>
            <a:r>
              <a:rPr lang="uk-UA" dirty="0" err="1"/>
              <a:t>MySQL</a:t>
            </a:r>
            <a:r>
              <a:rPr lang="uk-UA" dirty="0"/>
              <a:t>, в ній зберігаються всі необхідні данні для коректної роботи програми а саме:</a:t>
            </a:r>
            <a:endParaRPr lang="ru-RU" dirty="0"/>
          </a:p>
          <a:p>
            <a:r>
              <a:rPr lang="uk-UA" dirty="0" smtClean="0"/>
              <a:t>Таблиця </a:t>
            </a:r>
            <a:r>
              <a:rPr lang="uk-UA" dirty="0"/>
              <a:t>користувачів – ця таблиця зберігає в собі всіх користувачів системи, саме з нею виконаються операції реєстрації та авторизації.</a:t>
            </a:r>
            <a:endParaRPr lang="ru-RU" dirty="0"/>
          </a:p>
          <a:p>
            <a:r>
              <a:rPr lang="uk-UA" dirty="0" smtClean="0"/>
              <a:t>Таблиця </a:t>
            </a:r>
            <a:r>
              <a:rPr lang="uk-UA" dirty="0"/>
              <a:t>експертної системи – ця таблиця зберігає у собі правила  експертної які написані мовою CLIPS та які згодом будуть завантаженні в двигун ЕС JESS. Використовується для проведення консультації користувача.</a:t>
            </a:r>
            <a:endParaRPr lang="ru-RU" dirty="0"/>
          </a:p>
          <a:p>
            <a:r>
              <a:rPr lang="uk-UA" dirty="0"/>
              <a:t>Таблиця довідкового матеріалу – ця таблиця зберігає у собі весь довідковий матеріал з електробезпеки, який користувач може використовувати для ознайомлення.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42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400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ПРОЕКТУВАННЯ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152525"/>
            <a:ext cx="9905999" cy="4638676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 smtClean="0"/>
              <a:t>Структури даних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77" y="1809666"/>
            <a:ext cx="7176467" cy="3324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1141410" y="5196656"/>
            <a:ext cx="9983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 видно на рисунку, між таблицями відсутній будь який зв'язок, вони повністю незалежні один від одного.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939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Опис мови </a:t>
            </a:r>
            <a:r>
              <a:rPr lang="en-US" dirty="0" smtClean="0"/>
              <a:t>Jess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00150"/>
            <a:ext cx="9905999" cy="4591051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В основі механізму виведення </a:t>
            </a:r>
            <a:r>
              <a:rPr lang="uk-UA" dirty="0" err="1"/>
              <a:t>Jess</a:t>
            </a:r>
            <a:r>
              <a:rPr lang="uk-UA" dirty="0"/>
              <a:t> лежить </a:t>
            </a:r>
            <a:r>
              <a:rPr lang="uk-UA" dirty="0" err="1"/>
              <a:t>Rete</a:t>
            </a:r>
            <a:r>
              <a:rPr lang="uk-UA" dirty="0"/>
              <a:t>-алгоритм, який підвищує ефективність і </a:t>
            </a:r>
            <a:r>
              <a:rPr lang="uk-UA" dirty="0" smtClean="0"/>
              <a:t>швидкоді</a:t>
            </a:r>
            <a:r>
              <a:rPr lang="uk-UA" dirty="0"/>
              <a:t>ю</a:t>
            </a:r>
            <a:r>
              <a:rPr lang="uk-UA" dirty="0" smtClean="0"/>
              <a:t> </a:t>
            </a:r>
            <a:r>
              <a:rPr lang="uk-UA" dirty="0"/>
              <a:t>на завданнях множинного порівняння. </a:t>
            </a:r>
            <a:endParaRPr lang="uk-UA" dirty="0" smtClean="0"/>
          </a:p>
          <a:p>
            <a:pPr marL="0" indent="0" algn="just">
              <a:buNone/>
            </a:pPr>
            <a:r>
              <a:rPr lang="uk-UA" dirty="0" err="1" smtClean="0"/>
              <a:t>Rete</a:t>
            </a:r>
            <a:r>
              <a:rPr lang="uk-UA" dirty="0" smtClean="0"/>
              <a:t>-алгоритм </a:t>
            </a:r>
            <a:r>
              <a:rPr lang="uk-UA" dirty="0"/>
              <a:t>являє собою дуже швидкий засіб порівняння з шаблонами. Алгоритм запам'ятовує результат останнього тестування знань і заново перевіряє тільки знову з'явилися факти. </a:t>
            </a:r>
            <a:endParaRPr lang="ru-RU" dirty="0"/>
          </a:p>
        </p:txBody>
      </p:sp>
      <p:pic>
        <p:nvPicPr>
          <p:cNvPr id="5123" name="Picture 3" descr="Структура j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48" y="3657600"/>
            <a:ext cx="4352925" cy="29813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69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0207"/>
          </a:xfrm>
        </p:spPr>
        <p:txBody>
          <a:bodyPr/>
          <a:lstStyle/>
          <a:p>
            <a:pPr algn="ctr"/>
            <a:r>
              <a:rPr lang="uk-UA" dirty="0"/>
              <a:t>Опис мови </a:t>
            </a:r>
            <a:r>
              <a:rPr lang="en-US" dirty="0"/>
              <a:t>Jess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28724"/>
            <a:ext cx="9905999" cy="1984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Подання знань і накопичення баз знань в системі </a:t>
            </a:r>
            <a:r>
              <a:rPr lang="uk-UA" dirty="0" err="1"/>
              <a:t>Jess</a:t>
            </a:r>
            <a:r>
              <a:rPr lang="uk-UA" dirty="0"/>
              <a:t> відбувається за допомогою правил і фактів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r>
              <a:rPr lang="uk-UA" b="1" dirty="0" smtClean="0"/>
              <a:t>Правило:</a:t>
            </a:r>
            <a:r>
              <a:rPr lang="uk-UA" dirty="0" smtClean="0"/>
              <a:t> твердження вигляду</a:t>
            </a:r>
          </a:p>
          <a:p>
            <a:pPr marL="0" indent="0" algn="ctr">
              <a:buNone/>
            </a:pPr>
            <a:r>
              <a:rPr lang="uk-UA" i="1" dirty="0" smtClean="0"/>
              <a:t>ЯКЩО</a:t>
            </a:r>
            <a:r>
              <a:rPr lang="uk-UA" dirty="0" smtClean="0"/>
              <a:t> </a:t>
            </a:r>
            <a:r>
              <a:rPr lang="en-US" dirty="0" smtClean="0"/>
              <a:t>&lt;</a:t>
            </a:r>
            <a:r>
              <a:rPr lang="uk-UA" i="1" dirty="0" smtClean="0"/>
              <a:t>умова</a:t>
            </a:r>
            <a:r>
              <a:rPr lang="en-US" dirty="0" smtClean="0"/>
              <a:t>&gt; </a:t>
            </a:r>
            <a:r>
              <a:rPr lang="uk-UA" i="1" dirty="0" smtClean="0"/>
              <a:t>ТО</a:t>
            </a:r>
            <a:r>
              <a:rPr lang="uk-UA" dirty="0" smtClean="0"/>
              <a:t> </a:t>
            </a:r>
            <a:r>
              <a:rPr lang="en-US" dirty="0" smtClean="0"/>
              <a:t>&lt;</a:t>
            </a:r>
            <a:r>
              <a:rPr lang="uk-UA" i="1" dirty="0" smtClean="0"/>
              <a:t>висновок</a:t>
            </a:r>
            <a:r>
              <a:rPr lang="en-US" dirty="0" smtClean="0"/>
              <a:t>&gt;</a:t>
            </a: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2" y="3409950"/>
            <a:ext cx="7500079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1" y="4910137"/>
            <a:ext cx="7500079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40829" y="4358759"/>
            <a:ext cx="258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 факту на мові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Jess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30428" y="5788580"/>
            <a:ext cx="280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Запис правила на мові </a:t>
            </a:r>
            <a:r>
              <a:rPr lang="uk-UA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12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pPr algn="ctr"/>
            <a:r>
              <a:rPr lang="uk-UA" dirty="0" smtClean="0"/>
              <a:t>Система </a:t>
            </a:r>
            <a:r>
              <a:rPr lang="en-US" dirty="0" smtClean="0"/>
              <a:t>ZEVS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43" y="1238250"/>
            <a:ext cx="8212137" cy="52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4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/>
          <a:lstStyle/>
          <a:p>
            <a:pPr algn="ctr"/>
            <a:r>
              <a:rPr lang="uk-UA" dirty="0"/>
              <a:t>Система </a:t>
            </a:r>
            <a:r>
              <a:rPr lang="en-US" dirty="0"/>
              <a:t>ZEVS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7" y="1206642"/>
            <a:ext cx="8020050" cy="538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7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57832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88987" y="1201287"/>
            <a:ext cx="10610850" cy="426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57400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результаті виконання даної роботи було розроблено програмний продукт інформаційної системи з електробезпеки с можливістю консультування «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ZEVS</a:t>
            </a: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57400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процесі виконання роботи було виконано наступні задачі а саме: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виявлення специфікації вимог програмного продукту</a:t>
            </a:r>
            <a:endParaRPr lang="ru-RU" sz="1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проведення аналізу раніше знайдених специфікацій вимог</a:t>
            </a:r>
            <a:endParaRPr lang="ru-RU" sz="1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плану розробки з урахуванням специфікацій вимог</a:t>
            </a:r>
            <a:endParaRPr lang="ru-RU" sz="1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розробка архітектури програмної системи</a:t>
            </a:r>
            <a:endParaRPr lang="ru-RU" sz="1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вибір технологій та інструментів розробки системи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Tx/>
              <a:buChar char="–"/>
              <a:tabLst>
                <a:tab pos="450215" algn="l"/>
                <a:tab pos="2057400" algn="l"/>
              </a:tabLst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побудована база знань експертної системи</a:t>
            </a:r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tabLst>
                <a:tab pos="450215" algn="l"/>
                <a:tab pos="2057400" algn="l"/>
              </a:tabLst>
            </a:pP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8987" y="5048161"/>
            <a:ext cx="10955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Завдяки наявності власного графічного інтерфейсу користувача можливе застосування розробленого продукту у вигляді самостійного інструмента розробки інформаційної системі з можливостю консультування.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09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766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7832"/>
          </a:xfrm>
        </p:spPr>
        <p:txBody>
          <a:bodyPr/>
          <a:lstStyle/>
          <a:p>
            <a:pPr algn="ctr"/>
            <a:r>
              <a:rPr lang="uk-UA" dirty="0" smtClean="0"/>
              <a:t>Актуальність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85900"/>
            <a:ext cx="9905999" cy="4305301"/>
          </a:xfrm>
        </p:spPr>
        <p:txBody>
          <a:bodyPr>
            <a:normAutofit lnSpcReduction="10000"/>
          </a:bodyPr>
          <a:lstStyle/>
          <a:p>
            <a:r>
              <a:rPr lang="uk-UA" b="1" dirty="0" smtClean="0"/>
              <a:t>Підвищення складності контролю електробезпеки: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</a:t>
            </a:r>
            <a:r>
              <a:rPr lang="uk-UA" dirty="0" smtClean="0"/>
              <a:t>чім більше електрообладнання, тім складніший контроль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менше часу на пошук інформації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</a:t>
            </a:r>
            <a:r>
              <a:rPr lang="uk-UA" dirty="0" smtClean="0"/>
              <a:t>високі вимоги до кваліфікації  відповідальної особи</a:t>
            </a:r>
          </a:p>
          <a:p>
            <a:r>
              <a:rPr lang="uk-UA" b="1" dirty="0" smtClean="0"/>
              <a:t>Вирішення проблеми – експертна система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 знання самих найкращих спеціалістів (експертів)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</a:t>
            </a:r>
            <a:r>
              <a:rPr lang="uk-UA" dirty="0" smtClean="0"/>
              <a:t>миттєва консультація з електробезпеки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 можливість швидкого отримання результату</a:t>
            </a:r>
            <a:endParaRPr lang="uk-UA" dirty="0" smtClean="0"/>
          </a:p>
          <a:p>
            <a:pPr>
              <a:buFont typeface="Tw Cen MT" panose="020B0602020104020603" pitchFamily="34" charset="0"/>
              <a:buChar char="–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39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3557"/>
          </a:xfrm>
        </p:spPr>
        <p:txBody>
          <a:bodyPr/>
          <a:lstStyle/>
          <a:p>
            <a:pPr algn="ctr"/>
            <a:r>
              <a:rPr lang="uk-UA" dirty="0" smtClean="0"/>
              <a:t>Редактори баз знань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297621"/>
              </p:ext>
            </p:extLst>
          </p:nvPr>
        </p:nvGraphicFramePr>
        <p:xfrm>
          <a:off x="1493837" y="1362075"/>
          <a:ext cx="9553574" cy="4974009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248714"/>
                <a:gridCol w="1938651"/>
                <a:gridCol w="1507729"/>
                <a:gridCol w="2009975"/>
                <a:gridCol w="1848505"/>
              </a:tblGrid>
              <a:tr h="613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Редактор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err="1">
                          <a:effectLst/>
                        </a:rPr>
                        <a:t>Jess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err="1">
                          <a:effectLst/>
                        </a:rPr>
                        <a:t>OpenL</a:t>
                      </a:r>
                      <a:r>
                        <a:rPr lang="uk-UA" sz="1200" dirty="0">
                          <a:effectLst/>
                        </a:rPr>
                        <a:t> </a:t>
                      </a:r>
                      <a:r>
                        <a:rPr lang="uk-UA" sz="1200" dirty="0" err="1">
                          <a:effectLst/>
                        </a:rPr>
                        <a:t>Tablets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JBoss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Drools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IBM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JRules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Форма подання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Правила та факти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Таблиця рішень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Правила та факти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Правила та факти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Відкритий вихідний код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81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Інструменти редагування бази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Середовище Eclipse, текстовий редактор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Microsoft Word, Excel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Середовище Eclipse, текстовий редактор 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Середовище Eclipse,</a:t>
                      </a:r>
                      <a:endParaRPr lang="ru-RU" sz="9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Microsoft Word, Excel 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Контроль якості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Обмеж.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Обмеж.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Обмеж.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Візуалізація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8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Перевірка суперечливості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Так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Перевірка над достатності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Перевірка повноти знань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Ні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Так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23" marR="152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90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7857"/>
          </a:xfrm>
        </p:spPr>
        <p:txBody>
          <a:bodyPr/>
          <a:lstStyle/>
          <a:p>
            <a:pPr algn="ctr"/>
            <a:r>
              <a:rPr lang="uk-UA" dirty="0" smtClean="0"/>
              <a:t>існуючі рішення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932881"/>
              </p:ext>
            </p:extLst>
          </p:nvPr>
        </p:nvGraphicFramePr>
        <p:xfrm>
          <a:off x="1141414" y="1476374"/>
          <a:ext cx="9905998" cy="34603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93879"/>
                <a:gridCol w="1843794"/>
                <a:gridCol w="2080735"/>
                <a:gridCol w="2080735"/>
                <a:gridCol w="1606855"/>
              </a:tblGrid>
              <a:tr h="42018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Функції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Програмні продукти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201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ZEVS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MIXER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ExpSystem PC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8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Пошук інформації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Редагування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89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Консультація користувача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01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Змінення тексту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Так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Ні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141413" y="4936689"/>
            <a:ext cx="99726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uk-UA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процесі пошуку програмних продуктів було виявлено, що немає систем-аналогів які б повністю відтворювали функціонал розроблюваної системи. Та чи інша програма яка була знайдена  частково відтворює функціонал але не повністю, і це є великим плюсом розроблюваної системи.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507"/>
          </a:xfrm>
        </p:spPr>
        <p:txBody>
          <a:bodyPr/>
          <a:lstStyle/>
          <a:p>
            <a:pPr algn="ctr"/>
            <a:r>
              <a:rPr lang="uk-UA" dirty="0" smtClean="0"/>
              <a:t>Мета і Задачі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43026"/>
            <a:ext cx="9905999" cy="5248274"/>
          </a:xfrm>
        </p:spPr>
        <p:txBody>
          <a:bodyPr>
            <a:normAutofit fontScale="85000" lnSpcReduction="10000"/>
          </a:bodyPr>
          <a:lstStyle/>
          <a:p>
            <a:r>
              <a:rPr lang="uk-UA" dirty="0" smtClean="0"/>
              <a:t>Мета дослідження:</a:t>
            </a:r>
          </a:p>
          <a:p>
            <a:pPr marL="0" indent="0">
              <a:buNone/>
            </a:pPr>
            <a:r>
              <a:rPr lang="uk-UA" dirty="0" smtClean="0"/>
              <a:t>зниження часу на пошук потрібної інформації з електробезпеки</a:t>
            </a:r>
          </a:p>
          <a:p>
            <a:r>
              <a:rPr lang="uk-UA" dirty="0" smtClean="0"/>
              <a:t>Мета роботи:</a:t>
            </a:r>
          </a:p>
          <a:p>
            <a:pPr marL="0" indent="0">
              <a:buNone/>
            </a:pPr>
            <a:r>
              <a:rPr lang="uk-UA" dirty="0" smtClean="0"/>
              <a:t>створення інформаційної системи з електробезпеки з можливістю консультування</a:t>
            </a:r>
          </a:p>
          <a:p>
            <a:pPr marL="0" indent="0">
              <a:buNone/>
            </a:pPr>
            <a:r>
              <a:rPr lang="uk-UA" dirty="0" smtClean="0"/>
              <a:t>Задачі: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дослідити існуючі рішення 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виявити специфікації вимог до програмної системи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створити план </a:t>
            </a:r>
            <a:r>
              <a:rPr lang="uk-UA" dirty="0"/>
              <a:t>розробки з урахуванням специфікацій </a:t>
            </a:r>
            <a:r>
              <a:rPr lang="uk-UA" dirty="0" smtClean="0"/>
              <a:t>вимог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вибрати технології </a:t>
            </a:r>
            <a:r>
              <a:rPr lang="uk-UA" dirty="0"/>
              <a:t>та </a:t>
            </a:r>
            <a:r>
              <a:rPr lang="uk-UA" dirty="0" smtClean="0"/>
              <a:t>інструменти </a:t>
            </a:r>
            <a:r>
              <a:rPr lang="uk-UA" dirty="0"/>
              <a:t>розробки </a:t>
            </a:r>
            <a:r>
              <a:rPr lang="uk-UA" dirty="0" smtClean="0"/>
              <a:t>системи</a:t>
            </a:r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 smtClean="0"/>
              <a:t>розробити архітектуру </a:t>
            </a:r>
            <a:r>
              <a:rPr lang="uk-UA" dirty="0"/>
              <a:t>програмної </a:t>
            </a:r>
            <a:r>
              <a:rPr lang="uk-UA" dirty="0" smtClean="0"/>
              <a:t>системи</a:t>
            </a:r>
            <a:endParaRPr lang="ru-RU" dirty="0" smtClean="0"/>
          </a:p>
          <a:p>
            <a:pPr>
              <a:buFont typeface="Tw Cen MT" panose="020B0602020104020603" pitchFamily="34" charset="0"/>
              <a:buChar char="–"/>
            </a:pPr>
            <a:r>
              <a:rPr lang="uk-UA" dirty="0"/>
              <a:t>р</a:t>
            </a:r>
            <a:r>
              <a:rPr lang="uk-UA" dirty="0" smtClean="0"/>
              <a:t>еалізувати архітектуру програмної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412329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163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Функціонал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447800"/>
            <a:ext cx="9905999" cy="4343401"/>
          </a:xfrm>
        </p:spPr>
        <p:txBody>
          <a:bodyPr>
            <a:normAutofit fontScale="92500" lnSpcReduction="20000"/>
          </a:bodyPr>
          <a:lstStyle/>
          <a:p>
            <a:r>
              <a:rPr lang="uk-UA" b="1" dirty="0"/>
              <a:t>Користувач даної системи може виконувати наступні дії:</a:t>
            </a:r>
            <a:endParaRPr lang="ru-RU" b="1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Пошук інформації з електробезпеки;</a:t>
            </a:r>
            <a:endParaRPr lang="ru-RU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Отримання консультації;</a:t>
            </a:r>
            <a:endParaRPr lang="ru-RU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Додавання, видалення та редагування користувачів;</a:t>
            </a:r>
            <a:endParaRPr lang="ru-RU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Додавання, видалення та редагування правил експертної системи;</a:t>
            </a:r>
            <a:endParaRPr lang="ru-RU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Додавання, видалення та редагування інформаційної бази;</a:t>
            </a:r>
            <a:endParaRPr lang="ru-RU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Змінення типу та розміру шрифту;</a:t>
            </a:r>
            <a:endParaRPr lang="ru-RU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Авторизація;</a:t>
            </a:r>
            <a:endParaRPr lang="ru-RU" dirty="0"/>
          </a:p>
          <a:p>
            <a:pPr lvl="0">
              <a:buFont typeface="Tw Cen MT" panose="020B0602020104020603" pitchFamily="34" charset="0"/>
              <a:buChar char="–"/>
            </a:pPr>
            <a:r>
              <a:rPr lang="uk-UA" dirty="0"/>
              <a:t>Реєстрація.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12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294668"/>
            <a:ext cx="9905998" cy="819757"/>
          </a:xfrm>
        </p:spPr>
        <p:txBody>
          <a:bodyPr/>
          <a:lstStyle/>
          <a:p>
            <a:pPr algn="ctr"/>
            <a:r>
              <a:rPr lang="uk-UA" dirty="0"/>
              <a:t>діаграма прецедентів</a:t>
            </a:r>
            <a:endParaRPr lang="ru-RU" dirty="0"/>
          </a:p>
        </p:txBody>
      </p:sp>
      <p:pic>
        <p:nvPicPr>
          <p:cNvPr id="3074" name="Picture 2" descr="Діаграма прецеденті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36924" y="-504933"/>
            <a:ext cx="5514973" cy="87536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0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pPr algn="ctr"/>
            <a:r>
              <a:rPr lang="uk-UA" dirty="0"/>
              <a:t>ПРОЕКТУВАННЯ СИСТЕМИ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238250"/>
            <a:ext cx="9905999" cy="51720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b="1" dirty="0" smtClean="0"/>
              <a:t>Опис програмних класів</a:t>
            </a:r>
          </a:p>
          <a:p>
            <a:pPr algn="just"/>
            <a:r>
              <a:rPr lang="uk-UA" b="1" dirty="0" smtClean="0"/>
              <a:t>Виходячи </a:t>
            </a:r>
            <a:r>
              <a:rPr lang="uk-UA" b="1" dirty="0"/>
              <a:t>з опису прецедентів були виявлені наступні програмні класи:</a:t>
            </a:r>
            <a:endParaRPr lang="ru-RU" b="1" dirty="0"/>
          </a:p>
          <a:p>
            <a:pPr lvl="0" algn="just">
              <a:buFont typeface="Tw Cen MT" panose="020B0602020104020603" pitchFamily="34" charset="0"/>
              <a:buChar char="–"/>
            </a:pPr>
            <a:r>
              <a:rPr lang="uk-UA" dirty="0" err="1" smtClean="0"/>
              <a:t>Registration</a:t>
            </a:r>
            <a:r>
              <a:rPr lang="uk-UA" dirty="0" smtClean="0"/>
              <a:t> - містить </a:t>
            </a:r>
            <a:r>
              <a:rPr lang="uk-UA" dirty="0"/>
              <a:t>у собі необхідний функціонал для реєстрації нового користувача системи</a:t>
            </a:r>
            <a:r>
              <a:rPr lang="uk-UA" dirty="0" smtClean="0"/>
              <a:t>;</a:t>
            </a:r>
            <a:endParaRPr lang="ru-RU" dirty="0"/>
          </a:p>
          <a:p>
            <a:pPr lvl="0" algn="just">
              <a:buFont typeface="Tw Cen MT" panose="020B0602020104020603" pitchFamily="34" charset="0"/>
              <a:buChar char="–"/>
            </a:pPr>
            <a:r>
              <a:rPr lang="uk-UA" dirty="0" err="1" smtClean="0"/>
              <a:t>ConnnectionDB</a:t>
            </a:r>
            <a:r>
              <a:rPr lang="uk-UA" dirty="0" smtClean="0"/>
              <a:t> - </a:t>
            </a:r>
            <a:r>
              <a:rPr lang="uk-UA" dirty="0"/>
              <a:t>відповідає за весь необхідний функціонал  для роботи с базою </a:t>
            </a:r>
            <a:r>
              <a:rPr lang="uk-UA" dirty="0" smtClean="0"/>
              <a:t>даних;</a:t>
            </a:r>
            <a:endParaRPr lang="ru-RU" dirty="0"/>
          </a:p>
          <a:p>
            <a:pPr lvl="0" algn="just">
              <a:buFont typeface="Tw Cen MT" panose="020B0602020104020603" pitchFamily="34" charset="0"/>
              <a:buChar char="–"/>
            </a:pPr>
            <a:r>
              <a:rPr lang="uk-UA" dirty="0" err="1" smtClean="0"/>
              <a:t>Authorization</a:t>
            </a:r>
            <a:r>
              <a:rPr lang="uk-UA" dirty="0"/>
              <a:t> </a:t>
            </a:r>
            <a:r>
              <a:rPr lang="uk-UA" dirty="0" smtClean="0"/>
              <a:t>- містить </a:t>
            </a:r>
            <a:r>
              <a:rPr lang="uk-UA" dirty="0"/>
              <a:t>у собі функціонал для авторизації </a:t>
            </a:r>
            <a:r>
              <a:rPr lang="uk-UA" dirty="0" smtClean="0"/>
              <a:t>раніше зареєстрованого </a:t>
            </a:r>
            <a:r>
              <a:rPr lang="uk-UA" dirty="0"/>
              <a:t>користувача системи</a:t>
            </a:r>
            <a:r>
              <a:rPr lang="uk-UA" dirty="0" smtClean="0"/>
              <a:t>;</a:t>
            </a:r>
            <a:endParaRPr lang="ru-RU" dirty="0"/>
          </a:p>
          <a:p>
            <a:pPr lvl="0" algn="just">
              <a:buFont typeface="Tw Cen MT" panose="020B0602020104020603" pitchFamily="34" charset="0"/>
              <a:buChar char="–"/>
            </a:pPr>
            <a:r>
              <a:rPr lang="uk-UA" dirty="0" err="1" smtClean="0"/>
              <a:t>Workspace</a:t>
            </a:r>
            <a:r>
              <a:rPr lang="uk-UA" dirty="0" smtClean="0"/>
              <a:t> - відповідає </a:t>
            </a:r>
            <a:r>
              <a:rPr lang="uk-UA" dirty="0"/>
              <a:t>за відображення головного робочого вікна програми, саме  з ним користувач буде </a:t>
            </a:r>
            <a:r>
              <a:rPr lang="uk-UA" dirty="0" smtClean="0"/>
              <a:t>працювати після </a:t>
            </a:r>
            <a:r>
              <a:rPr lang="uk-UA" dirty="0"/>
              <a:t>авторизації</a:t>
            </a:r>
            <a:r>
              <a:rPr lang="uk-UA" dirty="0" smtClean="0"/>
              <a:t>;</a:t>
            </a:r>
            <a:endParaRPr lang="ru-RU" dirty="0"/>
          </a:p>
          <a:p>
            <a:pPr lvl="0" algn="just">
              <a:buFont typeface="Tw Cen MT" panose="020B0602020104020603" pitchFamily="34" charset="0"/>
              <a:buChar char="–"/>
            </a:pPr>
            <a:r>
              <a:rPr lang="uk-UA" dirty="0" err="1" smtClean="0"/>
              <a:t>CheckData</a:t>
            </a:r>
            <a:r>
              <a:rPr lang="uk-UA" dirty="0" smtClean="0"/>
              <a:t> - </a:t>
            </a:r>
            <a:r>
              <a:rPr lang="uk-UA" dirty="0"/>
              <a:t>містить у собі функціонал для перевірки введених користувачем даних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3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337</TotalTime>
  <Words>744</Words>
  <Application>Microsoft Office PowerPoint</Application>
  <PresentationFormat>Широкоэкранный</PresentationFormat>
  <Paragraphs>154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Tw Cen MT</vt:lpstr>
      <vt:lpstr>Контур</vt:lpstr>
      <vt:lpstr>Інформаційна система з електробезпеки з можливістю консультування</vt:lpstr>
      <vt:lpstr>Презентация PowerPoint</vt:lpstr>
      <vt:lpstr>Актуальність</vt:lpstr>
      <vt:lpstr>Редактори баз знань </vt:lpstr>
      <vt:lpstr>існуючі рішення</vt:lpstr>
      <vt:lpstr>Мета і Задачі</vt:lpstr>
      <vt:lpstr>Функціонал Системи</vt:lpstr>
      <vt:lpstr>діаграма прецедентів</vt:lpstr>
      <vt:lpstr>ПРОЕКТУВАННЯ СИСТЕМИ</vt:lpstr>
      <vt:lpstr>ПРОЕКТУВАННЯ СИСТЕМИ</vt:lpstr>
      <vt:lpstr>ПРОЕКТУВАННЯ СИСТЕМИ</vt:lpstr>
      <vt:lpstr>ПРОЕКТУВАННЯ СИСТЕМИ</vt:lpstr>
      <vt:lpstr>Опис мови Jess</vt:lpstr>
      <vt:lpstr>Опис мови Jess</vt:lpstr>
      <vt:lpstr>Система ZEVS</vt:lpstr>
      <vt:lpstr>Система ZEVS</vt:lpstr>
      <vt:lpstr>Висновки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29</cp:revision>
  <dcterms:created xsi:type="dcterms:W3CDTF">2016-06-15T10:23:26Z</dcterms:created>
  <dcterms:modified xsi:type="dcterms:W3CDTF">2016-06-15T16:29:37Z</dcterms:modified>
</cp:coreProperties>
</file>