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1" r:id="rId5"/>
    <p:sldId id="263" r:id="rId6"/>
    <p:sldId id="265" r:id="rId7"/>
    <p:sldId id="267" r:id="rId8"/>
    <p:sldId id="268" r:id="rId9"/>
    <p:sldId id="269" r:id="rId10"/>
    <p:sldId id="271" r:id="rId11"/>
    <p:sldId id="272" r:id="rId12"/>
    <p:sldId id="270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337C-0129-4FEA-B019-38D77AE0AF98}" type="datetimeFigureOut">
              <a:rPr lang="ru-RU" smtClean="0"/>
              <a:t>21.06.2016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BCA9-1D9F-4A38-9726-D0E7597BB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4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23FF-DCCE-4290-B61A-418B89AE0602}" type="datetimeFigureOut">
              <a:rPr lang="ru-RU" smtClean="0"/>
              <a:t>21.06.2016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85D2-E4B3-44D1-B488-343BE2F90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385D2-E4B3-44D1-B488-343BE2F90A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8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577F43-B049-4318-A7E1-3084AED84E7D}" type="datetime1">
              <a:rPr lang="ru-RU" smtClean="0"/>
              <a:t>21.06.2016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3A5-C21C-4535-8D96-8AFE4496C16E}" type="datetime1">
              <a:rPr lang="ru-RU" smtClean="0"/>
              <a:t>21.06.2016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3B51-746A-410B-8E23-483C9D71FFBE}" type="datetime1">
              <a:rPr lang="ru-RU" smtClean="0"/>
              <a:t>21.06.2016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2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EF0-D780-4DA7-9C4A-7FFFAC313E20}" type="datetime1">
              <a:rPr lang="ru-RU" smtClean="0"/>
              <a:t>21.06.2016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58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C1CD-2810-4479-9DD3-722A72B5FE25}" type="datetime1">
              <a:rPr lang="ru-RU" smtClean="0"/>
              <a:t>21.06.2016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6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1DA5-0559-40E2-915B-315B280E900B}" type="datetime1">
              <a:rPr lang="ru-RU" smtClean="0"/>
              <a:t>21.06.2016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8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8DD-6D0D-45FD-8D6E-9C0E2269DACF}" type="datetime1">
              <a:rPr lang="ru-RU" smtClean="0"/>
              <a:t>21.06.2016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4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7AE1-FF1F-45E5-9742-FD08DE60007F}" type="datetime1">
              <a:rPr lang="ru-RU" smtClean="0"/>
              <a:t>21.06.2016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5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A2AB-3753-4A1B-9EDA-D81C6F9BD72C}" type="datetime1">
              <a:rPr lang="ru-RU" smtClean="0"/>
              <a:t>21.06.2016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0606-0CE8-410A-96CE-EA60CE2027C4}" type="datetime1">
              <a:rPr lang="ru-RU" smtClean="0"/>
              <a:t>21.06.2016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D409-8C89-4449-9CF5-3DC6E28C70FB}" type="datetime1">
              <a:rPr lang="ru-RU" smtClean="0"/>
              <a:t>21.06.2016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3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942B-9FF2-4E58-9DA4-63E83F86131E}" type="datetime1">
              <a:rPr lang="ru-RU" smtClean="0"/>
              <a:t>21.06.2016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1C69-AD92-4C52-BC21-69EF65CB0F45}" type="datetime1">
              <a:rPr lang="ru-RU" smtClean="0"/>
              <a:t>21.06.2016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C20-5BF5-415D-BB70-43703F087D3E}" type="datetime1">
              <a:rPr lang="ru-RU" smtClean="0"/>
              <a:t>21.06.2016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5783-115C-4A0B-B695-1B69A396803D}" type="datetime1">
              <a:rPr lang="ru-RU" smtClean="0"/>
              <a:t>21.06.2016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895D-E4A8-4454-B8FD-F5EBF586583E}" type="datetime1">
              <a:rPr lang="ru-RU" smtClean="0"/>
              <a:t>21.06.2016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0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06D0-52F4-4849-BD73-71D1989D95BF}" type="datetime1">
              <a:rPr lang="ru-RU" smtClean="0"/>
              <a:t>21.06.2016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11A4-47F6-4985-820F-D07494E7AFAE}" type="datetime1">
              <a:rPr lang="ru-RU" smtClean="0"/>
              <a:t>21.06.2016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37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1918" y="431320"/>
            <a:ext cx="8791575" cy="192327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Інформаційна система з електробезпеки з можливістю консультування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33542" y="4832808"/>
            <a:ext cx="4077336" cy="624522"/>
          </a:xfrm>
        </p:spPr>
        <p:txBody>
          <a:bodyPr/>
          <a:lstStyle/>
          <a:p>
            <a:r>
              <a:rPr lang="uk-UA" dirty="0" smtClean="0"/>
              <a:t>Дипломний проект бакалавра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58000" y="5809097"/>
            <a:ext cx="5334000" cy="853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1600" dirty="0" smtClean="0"/>
              <a:t>Автор: Студент гр. АС-121 </a:t>
            </a:r>
            <a:r>
              <a:rPr lang="uk-UA" sz="1600" b="1" dirty="0" smtClean="0"/>
              <a:t>Куценко Дмитро Сергійович</a:t>
            </a:r>
          </a:p>
          <a:p>
            <a:pPr algn="r"/>
            <a:r>
              <a:rPr lang="uk-UA" sz="1600" dirty="0" smtClean="0"/>
              <a:t>Керівник: ст. </a:t>
            </a:r>
            <a:r>
              <a:rPr lang="uk-UA" sz="1600" dirty="0"/>
              <a:t>викладач </a:t>
            </a:r>
            <a:r>
              <a:rPr lang="uk-UA" sz="1600" b="1" dirty="0" err="1"/>
              <a:t>Тройніна</a:t>
            </a:r>
            <a:r>
              <a:rPr lang="uk-UA" sz="1600" b="1" dirty="0"/>
              <a:t> Анастасія Сергіївна</a:t>
            </a:r>
            <a:endParaRPr lang="ru-RU" sz="1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84" y="2261366"/>
            <a:ext cx="4571453" cy="25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/>
          <a:lstStyle/>
          <a:p>
            <a:pPr algn="ctr"/>
            <a:r>
              <a:rPr lang="uk-UA" dirty="0" smtClean="0"/>
              <a:t>Система </a:t>
            </a:r>
            <a:r>
              <a:rPr lang="en-US" dirty="0" smtClean="0"/>
              <a:t>ZEVS</a:t>
            </a:r>
            <a:r>
              <a:rPr lang="uk-UA" dirty="0" smtClean="0"/>
              <a:t>. «Пошук даних»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07" y="1238250"/>
            <a:ext cx="8212137" cy="522163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286744" y="380697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10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837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832"/>
          </a:xfrm>
        </p:spPr>
        <p:txBody>
          <a:bodyPr/>
          <a:lstStyle/>
          <a:p>
            <a:pPr algn="ctr"/>
            <a:r>
              <a:rPr lang="uk-UA" dirty="0"/>
              <a:t>Система </a:t>
            </a:r>
            <a:r>
              <a:rPr lang="en-US" dirty="0" smtClean="0"/>
              <a:t>ZEVS</a:t>
            </a:r>
            <a:r>
              <a:rPr lang="uk-UA" dirty="0" smtClean="0"/>
              <a:t>. «Консультація»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7" y="1206642"/>
            <a:ext cx="8020050" cy="538465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76322" y="435955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11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302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5783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8987" y="1201287"/>
            <a:ext cx="10610850" cy="426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результаті виконання даної роботи було розроблено програмний продукт інформаційної системи з електробезпеки с можливістю консультування «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ZEVS</a:t>
            </a:r>
            <a:r>
              <a:rPr lang="uk-UA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RU" sz="14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процесі виконання роботи було виконано наступні задачі а саме:</a:t>
            </a:r>
            <a:endParaRPr lang="ru-RU" sz="14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виявлення специфікації вимог програмного продукту</a:t>
            </a:r>
            <a:endParaRPr lang="ru-RU" sz="14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проведення аналізу раніше знайдених специфікацій вимог</a:t>
            </a:r>
            <a:endParaRPr lang="ru-RU" sz="14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 плану розробки з урахуванням специфікацій вимог</a:t>
            </a:r>
            <a:endParaRPr lang="ru-RU" sz="14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розробка архітектури програмної системи</a:t>
            </a:r>
            <a:endParaRPr lang="ru-RU" sz="14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вибір технологій та інструментів розробки системи</a:t>
            </a:r>
            <a:endParaRPr lang="en-US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побудована база знань експертної системи</a:t>
            </a:r>
            <a:endParaRPr lang="en-US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tabLst>
                <a:tab pos="450215" algn="l"/>
                <a:tab pos="2057400" algn="l"/>
              </a:tabLst>
            </a:pPr>
            <a:endParaRPr lang="ru-RU" sz="1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8986" y="4953271"/>
            <a:ext cx="1070197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smtClean="0">
                <a:latin typeface="+mj-lt"/>
                <a:ea typeface="Calibri" panose="020F0502020204030204" pitchFamily="34" charset="0"/>
              </a:rPr>
              <a:t>В процесі експерименту було виявлено, що програмний продукт 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ZEVS</a:t>
            </a:r>
            <a:r>
              <a:rPr lang="uk-UA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значно скорочує час пошуку інформації</a:t>
            </a:r>
            <a:r>
              <a:rPr lang="uk-UA" dirty="0" smtClean="0">
                <a:latin typeface="+mj-lt"/>
                <a:ea typeface="Calibri" panose="020F0502020204030204" pitchFamily="34" charset="0"/>
              </a:rPr>
              <a:t>.</a:t>
            </a:r>
            <a:r>
              <a:rPr lang="uk-UA" dirty="0">
                <a:latin typeface="+mj-lt"/>
                <a:ea typeface="Calibri" panose="020F0502020204030204" pitchFamily="34" charset="0"/>
              </a:rPr>
              <a:t> Без використання системи ZEVS пошук необхідної інформації з електробезпеки займав більше 2 годин, в цей час увійшов пошук </a:t>
            </a:r>
            <a:r>
              <a:rPr lang="uk-UA" dirty="0" smtClean="0">
                <a:latin typeface="+mj-lt"/>
                <a:ea typeface="Calibri" panose="020F0502020204030204" pitchFamily="34" charset="0"/>
              </a:rPr>
              <a:t>даних, </a:t>
            </a:r>
            <a:r>
              <a:rPr lang="uk-UA" dirty="0">
                <a:latin typeface="+mj-lt"/>
                <a:ea typeface="Calibri" panose="020F0502020204030204" pitchFamily="34" charset="0"/>
              </a:rPr>
              <a:t>аналіз а також збір коректних правил з електробезпеки</a:t>
            </a:r>
            <a:r>
              <a:rPr lang="uk-UA" dirty="0" smtClean="0">
                <a:latin typeface="+mj-lt"/>
                <a:ea typeface="Calibri" panose="020F0502020204030204" pitchFamily="34" charset="0"/>
              </a:rPr>
              <a:t>. З використанням розроблюваної системи процес пошуку інформації займав менше 20 хвилин.</a:t>
            </a:r>
            <a:endParaRPr lang="ru-RU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uk-UA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uk-UA" dirty="0" smtClean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76322" y="362216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12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5009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832"/>
          </a:xfrm>
        </p:spPr>
        <p:txBody>
          <a:bodyPr/>
          <a:lstStyle/>
          <a:p>
            <a:pPr algn="ctr"/>
            <a:r>
              <a:rPr lang="uk-UA" dirty="0" smtClean="0"/>
              <a:t>Актуальність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85900"/>
            <a:ext cx="9905999" cy="4305301"/>
          </a:xfrm>
        </p:spPr>
        <p:txBody>
          <a:bodyPr>
            <a:normAutofit lnSpcReduction="10000"/>
          </a:bodyPr>
          <a:lstStyle/>
          <a:p>
            <a:r>
              <a:rPr lang="uk-UA" b="1" dirty="0" smtClean="0"/>
              <a:t>Проблема: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</a:t>
            </a:r>
            <a:r>
              <a:rPr lang="uk-UA" dirty="0" smtClean="0"/>
              <a:t>чім більше електрообладнання, тім складніший контроль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 високий ступінь складності </a:t>
            </a:r>
            <a:r>
              <a:rPr lang="uk-UA" dirty="0"/>
              <a:t>контролю </a:t>
            </a:r>
            <a:r>
              <a:rPr lang="uk-UA" dirty="0" smtClean="0"/>
              <a:t>електробезпеки</a:t>
            </a:r>
            <a:endParaRPr lang="en-US" dirty="0" smtClean="0"/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 високі вимоги до кваліфікації  відповідальної особи</a:t>
            </a:r>
          </a:p>
          <a:p>
            <a:r>
              <a:rPr lang="uk-UA" b="1" dirty="0" smtClean="0"/>
              <a:t>Вирішення проблеми – експертна система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 знання самих найкращих спеціалістів (експертів)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</a:t>
            </a:r>
            <a:r>
              <a:rPr lang="uk-UA" dirty="0" smtClean="0"/>
              <a:t>миттєва консультація з електробезпеки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можливість швидкого отримання результату</a:t>
            </a:r>
            <a:endParaRPr lang="uk-UA" dirty="0" smtClean="0"/>
          </a:p>
          <a:p>
            <a:pPr>
              <a:buFont typeface="Tw Cen MT" panose="020B0602020104020603" pitchFamily="34" charset="0"/>
              <a:buChar char="–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276322" y="435955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733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/>
          <a:lstStyle/>
          <a:p>
            <a:pPr algn="ctr"/>
            <a:r>
              <a:rPr lang="uk-UA" dirty="0" smtClean="0"/>
              <a:t>існуючі рішення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995572"/>
              </p:ext>
            </p:extLst>
          </p:nvPr>
        </p:nvGraphicFramePr>
        <p:xfrm>
          <a:off x="1141414" y="1476374"/>
          <a:ext cx="9905998" cy="378650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93879"/>
                <a:gridCol w="1843794"/>
                <a:gridCol w="2080735"/>
                <a:gridCol w="2080735"/>
                <a:gridCol w="1606855"/>
              </a:tblGrid>
              <a:tr h="45979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Функції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Програмні продукти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97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ZEVS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MIXER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ExpSystem PC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73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Пошук інформації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0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Редагування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Консультація користувача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Змінення тексту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276322" y="435955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3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35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pPr algn="ctr"/>
            <a:r>
              <a:rPr lang="uk-UA" dirty="0" smtClean="0"/>
              <a:t>Мета і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43026"/>
            <a:ext cx="9905999" cy="5248274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Мета дослідження:</a:t>
            </a:r>
          </a:p>
          <a:p>
            <a:pPr marL="0" indent="0">
              <a:buNone/>
            </a:pPr>
            <a:r>
              <a:rPr lang="uk-UA" dirty="0" smtClean="0"/>
              <a:t>зниження часу на пошук потрібної інформації з електробезпеки</a:t>
            </a:r>
          </a:p>
          <a:p>
            <a:r>
              <a:rPr lang="uk-UA" dirty="0" smtClean="0"/>
              <a:t>Мета роботи:</a:t>
            </a:r>
          </a:p>
          <a:p>
            <a:pPr marL="0" indent="0">
              <a:buNone/>
            </a:pPr>
            <a:r>
              <a:rPr lang="uk-UA" dirty="0" smtClean="0"/>
              <a:t>створення інформаційної системи з електробезпеки з можливістю консультування</a:t>
            </a:r>
          </a:p>
          <a:p>
            <a:pPr marL="0" indent="0">
              <a:buNone/>
            </a:pPr>
            <a:r>
              <a:rPr lang="uk-UA" dirty="0" smtClean="0"/>
              <a:t>Задачі: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дослідити існуючі рішення 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виявити специфікації вимог до програмної системи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створити план </a:t>
            </a:r>
            <a:r>
              <a:rPr lang="uk-UA" dirty="0"/>
              <a:t>розробки з урахуванням специфікацій </a:t>
            </a:r>
            <a:r>
              <a:rPr lang="uk-UA" dirty="0" smtClean="0"/>
              <a:t>вимог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вибрати технології </a:t>
            </a:r>
            <a:r>
              <a:rPr lang="uk-UA" dirty="0"/>
              <a:t>та </a:t>
            </a:r>
            <a:r>
              <a:rPr lang="uk-UA" dirty="0" smtClean="0"/>
              <a:t>інструменти </a:t>
            </a:r>
            <a:r>
              <a:rPr lang="uk-UA" dirty="0"/>
              <a:t>розробки </a:t>
            </a:r>
            <a:r>
              <a:rPr lang="uk-UA" dirty="0" smtClean="0"/>
              <a:t>системи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розробити архітектуру </a:t>
            </a:r>
            <a:r>
              <a:rPr lang="uk-UA" dirty="0"/>
              <a:t>програмної </a:t>
            </a:r>
            <a:r>
              <a:rPr lang="uk-UA" dirty="0" smtClean="0"/>
              <a:t>системи</a:t>
            </a:r>
            <a:endParaRPr lang="ru-RU" dirty="0" smtClean="0"/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р</a:t>
            </a:r>
            <a:r>
              <a:rPr lang="uk-UA" dirty="0" smtClean="0"/>
              <a:t>еалізувати архітектуру програмної системи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276322" y="435955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4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232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39392"/>
            <a:ext cx="9905998" cy="819757"/>
          </a:xfrm>
        </p:spPr>
        <p:txBody>
          <a:bodyPr/>
          <a:lstStyle/>
          <a:p>
            <a:pPr algn="ctr"/>
            <a:r>
              <a:rPr lang="uk-UA" dirty="0"/>
              <a:t>діаграма прецедентів</a:t>
            </a:r>
            <a:endParaRPr lang="ru-RU" dirty="0"/>
          </a:p>
        </p:txBody>
      </p:sp>
      <p:pic>
        <p:nvPicPr>
          <p:cNvPr id="3074" name="Picture 2" descr="Діаграма прецедент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36055" y="-705803"/>
            <a:ext cx="5670249" cy="9000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76320" y="366707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5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84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4193"/>
            <a:ext cx="9905998" cy="676882"/>
          </a:xfrm>
        </p:spPr>
        <p:txBody>
          <a:bodyPr/>
          <a:lstStyle/>
          <a:p>
            <a:pPr algn="ctr"/>
            <a:r>
              <a:rPr lang="uk-UA" dirty="0"/>
              <a:t>Діаграма програмних класів</a:t>
            </a:r>
          </a:p>
        </p:txBody>
      </p:sp>
      <p:pic>
        <p:nvPicPr>
          <p:cNvPr id="4099" name="Picture 3" descr="Те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12667" y="-540966"/>
            <a:ext cx="5763489" cy="880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76322" y="460071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6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565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400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Структури даних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22" y="1514998"/>
            <a:ext cx="8778379" cy="4066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276322" y="435955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7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949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Опис мови </a:t>
            </a:r>
            <a:r>
              <a:rPr lang="en-US" dirty="0" smtClean="0"/>
              <a:t>Jess</a:t>
            </a:r>
            <a:endParaRPr lang="ru-RU" dirty="0"/>
          </a:p>
        </p:txBody>
      </p:sp>
      <p:pic>
        <p:nvPicPr>
          <p:cNvPr id="5123" name="Picture 3" descr="Структура j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65" y="2213406"/>
            <a:ext cx="6211019" cy="396385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141412" y="1200150"/>
            <a:ext cx="10038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Подання знань і накопичення баз знань в системі </a:t>
            </a:r>
            <a:r>
              <a:rPr lang="uk-UA" dirty="0" err="1"/>
              <a:t>Jess</a:t>
            </a:r>
            <a:r>
              <a:rPr lang="uk-UA" dirty="0"/>
              <a:t> відбувається за допомогою правил і фактів.</a:t>
            </a:r>
          </a:p>
          <a:p>
            <a:r>
              <a:rPr lang="uk-UA" b="1" dirty="0"/>
              <a:t>Правило:</a:t>
            </a:r>
            <a:r>
              <a:rPr lang="uk-UA" dirty="0"/>
              <a:t> твердження вигляду</a:t>
            </a:r>
          </a:p>
          <a:p>
            <a:pPr algn="ctr"/>
            <a:r>
              <a:rPr lang="uk-UA" i="1" dirty="0"/>
              <a:t>ЯКЩО</a:t>
            </a:r>
            <a:r>
              <a:rPr lang="uk-UA" dirty="0"/>
              <a:t> </a:t>
            </a:r>
            <a:r>
              <a:rPr lang="en-US" dirty="0"/>
              <a:t>&lt;</a:t>
            </a:r>
            <a:r>
              <a:rPr lang="uk-UA" i="1" dirty="0"/>
              <a:t>умова</a:t>
            </a:r>
            <a:r>
              <a:rPr lang="en-US" dirty="0"/>
              <a:t>&gt; </a:t>
            </a:r>
            <a:r>
              <a:rPr lang="uk-UA" i="1" dirty="0"/>
              <a:t>ТО</a:t>
            </a:r>
            <a:r>
              <a:rPr lang="uk-UA" dirty="0"/>
              <a:t> </a:t>
            </a:r>
            <a:r>
              <a:rPr lang="en-US" dirty="0"/>
              <a:t>&lt;</a:t>
            </a:r>
            <a:r>
              <a:rPr lang="uk-UA" i="1" dirty="0"/>
              <a:t>висновок</a:t>
            </a:r>
            <a:r>
              <a:rPr lang="en-US" dirty="0"/>
              <a:t>&gt;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46196" y="6267185"/>
            <a:ext cx="282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роботи системи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42533" y="435955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8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8256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0207"/>
          </a:xfrm>
        </p:spPr>
        <p:txBody>
          <a:bodyPr/>
          <a:lstStyle/>
          <a:p>
            <a:pPr algn="ctr"/>
            <a:r>
              <a:rPr lang="uk-UA" dirty="0"/>
              <a:t>Опис мови </a:t>
            </a:r>
            <a:r>
              <a:rPr lang="en-US" dirty="0"/>
              <a:t>Jess</a:t>
            </a:r>
            <a:endParaRPr lang="ru-RU" dirty="0"/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50" y="1616213"/>
            <a:ext cx="8988832" cy="90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50" y="3409464"/>
            <a:ext cx="8988832" cy="83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39240" y="2677358"/>
            <a:ext cx="2586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 факту на мові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Jess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30427" y="4354174"/>
            <a:ext cx="280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 правила на мові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Jess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276322" y="359677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z="1400" smtClean="0"/>
              <a:t>9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40721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544</TotalTime>
  <Words>367</Words>
  <Application>Microsoft Office PowerPoint</Application>
  <PresentationFormat>Широкоэкранный</PresentationFormat>
  <Paragraphs>88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Tw Cen MT</vt:lpstr>
      <vt:lpstr>Контур</vt:lpstr>
      <vt:lpstr>Інформаційна система з електробезпеки з можливістю консультування</vt:lpstr>
      <vt:lpstr>Актуальність</vt:lpstr>
      <vt:lpstr>існуючі рішення</vt:lpstr>
      <vt:lpstr>Мета і Задачі</vt:lpstr>
      <vt:lpstr>діаграма прецедентів</vt:lpstr>
      <vt:lpstr>Діаграма програмних класів</vt:lpstr>
      <vt:lpstr>Структури даних</vt:lpstr>
      <vt:lpstr>Опис мови Jess</vt:lpstr>
      <vt:lpstr>Опис мови Jess</vt:lpstr>
      <vt:lpstr>Система ZEVS. «Пошук даних»</vt:lpstr>
      <vt:lpstr>Система ZEVS. «Консультація»  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45</cp:revision>
  <dcterms:created xsi:type="dcterms:W3CDTF">2016-06-15T10:23:26Z</dcterms:created>
  <dcterms:modified xsi:type="dcterms:W3CDTF">2016-06-21T18:36:47Z</dcterms:modified>
</cp:coreProperties>
</file>